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7"/>
  </p:notesMasterIdLst>
  <p:sldIdLst>
    <p:sldId id="363" r:id="rId3"/>
    <p:sldId id="348" r:id="rId4"/>
    <p:sldId id="349" r:id="rId5"/>
    <p:sldId id="350" r:id="rId6"/>
    <p:sldId id="351" r:id="rId7"/>
    <p:sldId id="352" r:id="rId8"/>
    <p:sldId id="353" r:id="rId9"/>
    <p:sldId id="361" r:id="rId10"/>
    <p:sldId id="354" r:id="rId11"/>
    <p:sldId id="362" r:id="rId12"/>
    <p:sldId id="355" r:id="rId13"/>
    <p:sldId id="356" r:id="rId14"/>
    <p:sldId id="357" r:id="rId15"/>
    <p:sldId id="359"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8000"/>
    <a:srgbClr val="FF6600"/>
    <a:srgbClr val="003300"/>
    <a:srgbClr val="333399"/>
    <a:srgbClr val="FFFF00"/>
    <a:srgbClr val="800080"/>
    <a:srgbClr val="DDDDDD"/>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46" autoAdjust="0"/>
  </p:normalViewPr>
  <p:slideViewPr>
    <p:cSldViewPr>
      <p:cViewPr>
        <p:scale>
          <a:sx n="60" d="100"/>
          <a:sy n="60" d="100"/>
        </p:scale>
        <p:origin x="-1434" y="-84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1A8A624-97CB-49B4-8885-D88C4EA420FE}" type="slidenum">
              <a:rPr lang="en-US"/>
              <a:pPr>
                <a:defRPr/>
              </a:pPr>
              <a:t>‹#›</a:t>
            </a:fld>
            <a:endParaRPr lang="en-US"/>
          </a:p>
        </p:txBody>
      </p:sp>
    </p:spTree>
    <p:extLst>
      <p:ext uri="{BB962C8B-B14F-4D97-AF65-F5344CB8AC3E}">
        <p14:creationId xmlns:p14="http://schemas.microsoft.com/office/powerpoint/2010/main" val="23876109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2</a:t>
            </a:fld>
            <a:endParaRPr lang="en-US"/>
          </a:p>
        </p:txBody>
      </p:sp>
    </p:spTree>
    <p:extLst>
      <p:ext uri="{BB962C8B-B14F-4D97-AF65-F5344CB8AC3E}">
        <p14:creationId xmlns:p14="http://schemas.microsoft.com/office/powerpoint/2010/main" val="2574129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4C9554D-BD91-4FB9-9CDF-21151F94A00A}"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924F418-E9B7-44B5-9645-02FEE218E692}" type="slidenum">
              <a:rPr lang="en-US"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57EADA83-AA68-426E-B57C-FF7BB1CE2031}"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EB6D176-E75D-4BE3-9CD3-B91D8EA2C9BF}"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FD1DB8C-4637-4BE5-BFB4-028B08192398}"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r>
              <a:rPr lang="fr-FR" dirty="0" smtClean="0">
                <a:latin typeface="Arial" pitchFamily="34" charset="0"/>
                <a:cs typeface="Arial" pitchFamily="34"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A0A6E13-0DD2-4373-BF53-BD0301242EFB}"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xfrm>
            <a:off x="1143000" y="685800"/>
            <a:ext cx="4573588" cy="3429000"/>
          </a:xfrm>
          <a:ln/>
        </p:spPr>
      </p:sp>
      <p:sp>
        <p:nvSpPr>
          <p:cNvPr id="23556"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3" name="Group 2"/>
          <p:cNvGrpSpPr/>
          <p:nvPr userDrawn="1"/>
        </p:nvGrpSpPr>
        <p:grpSpPr>
          <a:xfrm>
            <a:off x="0" y="2340725"/>
            <a:ext cx="9144000" cy="3944406"/>
            <a:chOff x="0" y="2340725"/>
            <a:chExt cx="9144000" cy="3944406"/>
          </a:xfrm>
        </p:grpSpPr>
        <p:sp>
          <p:nvSpPr>
            <p:cNvPr id="7" name="TextBox 6"/>
            <p:cNvSpPr txBox="1"/>
            <p:nvPr userDrawn="1"/>
          </p:nvSpPr>
          <p:spPr>
            <a:xfrm>
              <a:off x="304800" y="5638800"/>
              <a:ext cx="8534400" cy="646331"/>
            </a:xfrm>
            <a:prstGeom prst="rect">
              <a:avLst/>
            </a:prstGeom>
            <a:noFill/>
          </p:spPr>
          <p:txBody>
            <a:bodyPr wrap="square" rtlCol="0">
              <a:spAutoFit/>
            </a:bodyPr>
            <a:lstStyle/>
            <a:p>
              <a:pPr algn="ctr"/>
              <a:r>
                <a:rPr lang="en-US" sz="3600" b="1" dirty="0" smtClean="0">
                  <a:latin typeface="+mn-lt"/>
                </a:rPr>
                <a:t>2011 Liberia Malaria Indicator</a:t>
              </a:r>
              <a:r>
                <a:rPr lang="en-US" sz="3600" b="1" baseline="0" dirty="0" smtClean="0">
                  <a:latin typeface="+mn-lt"/>
                </a:rPr>
                <a:t> Survey</a:t>
              </a:r>
              <a:endParaRPr lang="en-US" sz="3600" b="1" dirty="0">
                <a:latin typeface="+mn-lt"/>
              </a:endParaRPr>
            </a:p>
          </p:txBody>
        </p:sp>
        <p:sp>
          <p:nvSpPr>
            <p:cNvPr id="9" name="Rectangle 8"/>
            <p:cNvSpPr/>
            <p:nvPr userDrawn="1"/>
          </p:nvSpPr>
          <p:spPr>
            <a:xfrm>
              <a:off x="0" y="2340725"/>
              <a:ext cx="9144000" cy="1738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userDrawn="1"/>
          </p:nvSpPr>
          <p:spPr>
            <a:xfrm>
              <a:off x="0" y="4343400"/>
              <a:ext cx="9144000" cy="1738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Rectangle 10"/>
            <p:cNvSpPr/>
            <p:nvPr userDrawn="1"/>
          </p:nvSpPr>
          <p:spPr>
            <a:xfrm>
              <a:off x="0" y="2493125"/>
              <a:ext cx="9144000" cy="173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userDrawn="1"/>
          </p:nvSpPr>
          <p:spPr>
            <a:xfrm>
              <a:off x="0" y="4222444"/>
              <a:ext cx="9144000" cy="173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38425"/>
            <a:ext cx="9144000" cy="158115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358309A8-AB50-416A-9759-D306A479985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B329C24-A748-45EE-96D2-140C8BFEC0A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F68FE76-066C-4B0F-A60C-A4896F958D0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D74A7185-9FC9-44D1-9CDB-0DF4A2162DA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A2C1A61-A79A-43FF-ADBA-60B0FDB9733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8/3/2012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2575445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8/3/2012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1325016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74CE95-9B49-4268-B50D-111596D9E0DD}" type="datetimeFigureOut">
              <a:rPr lang="en-US" smtClean="0"/>
              <a:pPr/>
              <a:t>8/3/2012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16928999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74CE95-9B49-4268-B50D-111596D9E0DD}" type="datetimeFigureOut">
              <a:rPr lang="en-US" smtClean="0"/>
              <a:pPr/>
              <a:t>8/3/2012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371945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74CE95-9B49-4268-B50D-111596D9E0DD}" type="datetimeFigureOut">
              <a:rPr lang="en-US" smtClean="0"/>
              <a:pPr/>
              <a:t>8/3/2012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3638696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0E38268-37B3-4B5B-A32D-AB33CAA673DE}"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74CE95-9B49-4268-B50D-111596D9E0DD}" type="datetimeFigureOut">
              <a:rPr lang="en-US" smtClean="0"/>
              <a:pPr/>
              <a:t>8/3/2012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4162194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74CE95-9B49-4268-B50D-111596D9E0DD}" type="datetimeFigureOut">
              <a:rPr lang="en-US" smtClean="0"/>
              <a:pPr/>
              <a:t>8/3/2012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21459406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74CE95-9B49-4268-B50D-111596D9E0DD}" type="datetimeFigureOut">
              <a:rPr lang="en-US" smtClean="0"/>
              <a:pPr/>
              <a:t>8/3/2012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25566585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74CE95-9B49-4268-B50D-111596D9E0DD}" type="datetimeFigureOut">
              <a:rPr lang="en-US" smtClean="0"/>
              <a:pPr/>
              <a:t>8/3/2012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41777698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8/3/2012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134404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74CE95-9B49-4268-B50D-111596D9E0DD}" type="datetimeFigureOut">
              <a:rPr lang="en-US" smtClean="0"/>
              <a:pPr/>
              <a:t>8/3/2012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427FF3-C7C7-4403-A81E-361D6FF0F9DE}" type="slidenum">
              <a:rPr lang="en-US" smtClean="0"/>
              <a:pPr/>
              <a:t>‹#›</a:t>
            </a:fld>
            <a:endParaRPr lang="en-US"/>
          </a:p>
        </p:txBody>
      </p:sp>
    </p:spTree>
    <p:extLst>
      <p:ext uri="{BB962C8B-B14F-4D97-AF65-F5344CB8AC3E}">
        <p14:creationId xmlns:p14="http://schemas.microsoft.com/office/powerpoint/2010/main" val="4379747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F68FE76-066C-4B0F-A60C-A4896F958D05}"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A2C1A61-A79A-43FF-ADBA-60B0FDB9733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8706C543-06CF-4911-9EAA-92C48F24F07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69463EC1-6C6A-4E50-A2CA-9A054EE258C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7C8F6381-57CF-4F08-A8C4-9E44BC8267E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DB0DD3D4-5D89-4A38-B610-74611AF6723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1452D037-DB97-4DE9-9125-A5A4DB4D4D1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smtClean="0"/>
              <a:t>2010 MIS-Division of Malaria Control, KNBS, and ICF Macro </a:t>
            </a: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LDHS  LISGIS and Macro International, Inc</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05A12BA7-F619-41DE-A7C9-EE4715B2E36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alpha val="28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74CE95-9B49-4268-B50D-111596D9E0DD}" type="datetimeFigureOut">
              <a:rPr lang="en-US" smtClean="0"/>
              <a:pPr/>
              <a:t>8/3/2012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427FF3-C7C7-4403-A81E-361D6FF0F9DE}" type="slidenum">
              <a:rPr lang="en-US" smtClean="0"/>
              <a:pPr/>
              <a:t>‹#›</a:t>
            </a:fld>
            <a:endParaRPr lang="en-US"/>
          </a:p>
        </p:txBody>
      </p:sp>
    </p:spTree>
    <p:extLst>
      <p:ext uri="{BB962C8B-B14F-4D97-AF65-F5344CB8AC3E}">
        <p14:creationId xmlns:p14="http://schemas.microsoft.com/office/powerpoint/2010/main" val="207865611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614" y="914400"/>
            <a:ext cx="8991600" cy="707886"/>
          </a:xfrm>
          <a:prstGeom prst="rect">
            <a:avLst/>
          </a:prstGeom>
          <a:noFill/>
        </p:spPr>
        <p:txBody>
          <a:bodyPr wrap="square" rtlCol="0">
            <a:spAutoFit/>
          </a:bodyPr>
          <a:lstStyle/>
          <a:p>
            <a:pPr algn="ctr"/>
            <a:r>
              <a:rPr lang="en-US" sz="4000" b="1" dirty="0" smtClean="0">
                <a:latin typeface="+mn-lt"/>
              </a:rPr>
              <a:t>Introduction and Methodology</a:t>
            </a:r>
            <a:endParaRPr lang="en-US" sz="4000" b="1" dirty="0">
              <a:latin typeface="+mn-lt"/>
            </a:endParaRPr>
          </a:p>
        </p:txBody>
      </p:sp>
    </p:spTree>
    <p:extLst>
      <p:ext uri="{BB962C8B-B14F-4D97-AF65-F5344CB8AC3E}">
        <p14:creationId xmlns:p14="http://schemas.microsoft.com/office/powerpoint/2010/main" val="2119780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Questionnaires</a:t>
            </a:r>
            <a:endParaRPr lang="en-US" sz="4000" dirty="0"/>
          </a:p>
        </p:txBody>
      </p:sp>
      <p:sp>
        <p:nvSpPr>
          <p:cNvPr id="3" name="Content Placeholder 2"/>
          <p:cNvSpPr>
            <a:spLocks noGrp="1"/>
          </p:cNvSpPr>
          <p:nvPr>
            <p:ph idx="1"/>
          </p:nvPr>
        </p:nvSpPr>
        <p:spPr/>
        <p:txBody>
          <a:bodyPr/>
          <a:lstStyle/>
          <a:p>
            <a:r>
              <a:rPr lang="en-US" dirty="0" smtClean="0"/>
              <a:t>Based </a:t>
            </a:r>
            <a:r>
              <a:rPr lang="en-GB" dirty="0" smtClean="0"/>
              <a:t>on </a:t>
            </a:r>
            <a:r>
              <a:rPr lang="en-GB" dirty="0"/>
              <a:t>the standard Malaria Indicator Survey Questionnaires developed by the Roll Back Malaria and DHS </a:t>
            </a:r>
            <a:r>
              <a:rPr lang="en-GB" dirty="0" smtClean="0"/>
              <a:t>programs</a:t>
            </a:r>
          </a:p>
          <a:p>
            <a:r>
              <a:rPr lang="en-US" dirty="0" smtClean="0"/>
              <a:t>Translated into </a:t>
            </a:r>
            <a:r>
              <a:rPr lang="en-GB" dirty="0" smtClean="0"/>
              <a:t>Liberian English</a:t>
            </a: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0" y="-1979"/>
            <a:ext cx="9144000" cy="1143000"/>
          </a:xfrm>
        </p:spPr>
        <p:txBody>
          <a:bodyPr>
            <a:noAutofit/>
          </a:bodyPr>
          <a:lstStyle/>
          <a:p>
            <a:r>
              <a:rPr lang="en-US" sz="4000" dirty="0" smtClean="0"/>
              <a:t>Questionnaires: Household Questionnaire</a:t>
            </a:r>
          </a:p>
        </p:txBody>
      </p:sp>
      <p:sp>
        <p:nvSpPr>
          <p:cNvPr id="10243" name="Rectangle 2"/>
          <p:cNvSpPr>
            <a:spLocks noGrp="1" noChangeArrowheads="1"/>
          </p:cNvSpPr>
          <p:nvPr>
            <p:ph idx="1"/>
          </p:nvPr>
        </p:nvSpPr>
        <p:spPr>
          <a:xfrm>
            <a:off x="304800" y="1371600"/>
            <a:ext cx="8229600" cy="4525963"/>
          </a:xfrm>
        </p:spPr>
        <p:txBody>
          <a:bodyPr/>
          <a:lstStyle/>
          <a:p>
            <a:pPr eaLnBrk="1" hangingPunct="1">
              <a:lnSpc>
                <a:spcPct val="80000"/>
              </a:lnSpc>
              <a:spcBef>
                <a:spcPct val="0"/>
              </a:spcBef>
              <a:spcAft>
                <a:spcPts val="1200"/>
              </a:spcAft>
            </a:pPr>
            <a:r>
              <a:rPr lang="en-US" sz="2600" dirty="0" smtClean="0"/>
              <a:t>Listed usual members and visitors to identify eligible women for interview</a:t>
            </a:r>
          </a:p>
          <a:p>
            <a:pPr eaLnBrk="1" hangingPunct="1">
              <a:lnSpc>
                <a:spcPct val="80000"/>
              </a:lnSpc>
              <a:spcBef>
                <a:spcPct val="0"/>
              </a:spcBef>
              <a:spcAft>
                <a:spcPts val="1200"/>
              </a:spcAft>
            </a:pPr>
            <a:r>
              <a:rPr lang="en-US" sz="2600" dirty="0" smtClean="0"/>
              <a:t>Basic characteristics of each person in the household collected (age, sex, education, etc.) </a:t>
            </a:r>
          </a:p>
          <a:p>
            <a:pPr eaLnBrk="1" hangingPunct="1">
              <a:lnSpc>
                <a:spcPct val="80000"/>
              </a:lnSpc>
              <a:spcBef>
                <a:spcPct val="0"/>
              </a:spcBef>
              <a:spcAft>
                <a:spcPts val="1200"/>
              </a:spcAft>
            </a:pPr>
            <a:r>
              <a:rPr lang="en-US" sz="2600" dirty="0" smtClean="0"/>
              <a:t>Housing characteristics (access to water, sanitation facilities, floor/roof/wall materials, etc.)</a:t>
            </a:r>
          </a:p>
          <a:p>
            <a:pPr eaLnBrk="1" hangingPunct="1">
              <a:lnSpc>
                <a:spcPct val="80000"/>
              </a:lnSpc>
              <a:spcBef>
                <a:spcPct val="0"/>
              </a:spcBef>
              <a:spcAft>
                <a:spcPts val="1200"/>
              </a:spcAft>
            </a:pPr>
            <a:r>
              <a:rPr lang="en-US" sz="2600" dirty="0" smtClean="0"/>
              <a:t>Identify children eligible for anemia and malaria testing</a:t>
            </a:r>
          </a:p>
          <a:p>
            <a:pPr eaLnBrk="1" hangingPunct="1">
              <a:lnSpc>
                <a:spcPct val="80000"/>
              </a:lnSpc>
              <a:spcBef>
                <a:spcPct val="0"/>
              </a:spcBef>
              <a:spcAft>
                <a:spcPts val="1200"/>
              </a:spcAft>
            </a:pPr>
            <a:r>
              <a:rPr lang="en-US" sz="2600" dirty="0" smtClean="0"/>
              <a:t>Identify ownership and use of mosquito nets</a:t>
            </a:r>
          </a:p>
          <a:p>
            <a:pPr eaLnBrk="1" hangingPunct="1">
              <a:lnSpc>
                <a:spcPct val="80000"/>
              </a:lnSpc>
              <a:spcBef>
                <a:spcPct val="0"/>
              </a:spcBef>
              <a:spcAft>
                <a:spcPts val="1200"/>
              </a:spcAft>
            </a:pPr>
            <a:endParaRPr lang="en-US" sz="2600"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a:xfrm>
            <a:off x="0" y="152400"/>
            <a:ext cx="9144000" cy="1143000"/>
          </a:xfrm>
        </p:spPr>
        <p:txBody>
          <a:bodyPr>
            <a:normAutofit fontScale="90000"/>
          </a:bodyPr>
          <a:lstStyle/>
          <a:p>
            <a:r>
              <a:rPr lang="en-US" dirty="0" smtClean="0"/>
              <a:t>Questionnaires: Woman’s Questionnaire</a:t>
            </a:r>
          </a:p>
        </p:txBody>
      </p:sp>
      <p:sp>
        <p:nvSpPr>
          <p:cNvPr id="11267" name="Rectangle 2"/>
          <p:cNvSpPr>
            <a:spLocks noGrp="1" noChangeArrowheads="1"/>
          </p:cNvSpPr>
          <p:nvPr>
            <p:ph idx="1"/>
          </p:nvPr>
        </p:nvSpPr>
        <p:spPr>
          <a:xfrm>
            <a:off x="914400" y="1524000"/>
            <a:ext cx="7239000" cy="4525963"/>
          </a:xfrm>
        </p:spPr>
        <p:txBody>
          <a:bodyPr>
            <a:normAutofit/>
          </a:bodyPr>
          <a:lstStyle/>
          <a:p>
            <a:pPr eaLnBrk="1" hangingPunct="1">
              <a:lnSpc>
                <a:spcPct val="80000"/>
              </a:lnSpc>
              <a:spcBef>
                <a:spcPct val="0"/>
              </a:spcBef>
              <a:spcAft>
                <a:spcPts val="1200"/>
              </a:spcAft>
            </a:pPr>
            <a:r>
              <a:rPr lang="en-US" sz="2800" dirty="0" smtClean="0"/>
              <a:t>Background characteristics (age, education, religion, dialect, etc.)</a:t>
            </a:r>
          </a:p>
          <a:p>
            <a:pPr eaLnBrk="1" hangingPunct="1">
              <a:lnSpc>
                <a:spcPct val="80000"/>
              </a:lnSpc>
              <a:spcBef>
                <a:spcPct val="0"/>
              </a:spcBef>
              <a:spcAft>
                <a:spcPts val="1200"/>
              </a:spcAft>
            </a:pPr>
            <a:r>
              <a:rPr lang="en-US" sz="2800" dirty="0" smtClean="0"/>
              <a:t>Partial reproductive history</a:t>
            </a:r>
          </a:p>
          <a:p>
            <a:pPr eaLnBrk="1" hangingPunct="1">
              <a:lnSpc>
                <a:spcPct val="80000"/>
              </a:lnSpc>
              <a:spcBef>
                <a:spcPct val="0"/>
              </a:spcBef>
              <a:spcAft>
                <a:spcPts val="1200"/>
              </a:spcAft>
            </a:pPr>
            <a:r>
              <a:rPr lang="en-US" sz="2800" dirty="0" smtClean="0"/>
              <a:t>Preventive malaria treatment for most recent birth</a:t>
            </a:r>
          </a:p>
          <a:p>
            <a:pPr eaLnBrk="1" hangingPunct="1">
              <a:lnSpc>
                <a:spcPct val="80000"/>
              </a:lnSpc>
              <a:spcBef>
                <a:spcPct val="0"/>
              </a:spcBef>
              <a:spcAft>
                <a:spcPts val="1200"/>
              </a:spcAft>
            </a:pPr>
            <a:r>
              <a:rPr lang="en-US" sz="2800" dirty="0" smtClean="0"/>
              <a:t>Prevalence and treatment of fever among children under 5</a:t>
            </a:r>
          </a:p>
          <a:p>
            <a:pPr>
              <a:lnSpc>
                <a:spcPct val="80000"/>
              </a:lnSpc>
              <a:spcBef>
                <a:spcPct val="0"/>
              </a:spcBef>
              <a:spcAft>
                <a:spcPts val="1200"/>
              </a:spcAft>
            </a:pPr>
            <a:r>
              <a:rPr lang="en-US" sz="2800" dirty="0" smtClean="0"/>
              <a:t>Knowledge of malaria (symptoms, causes, prevention, and drugs used in treatment)</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normAutofit/>
          </a:bodyPr>
          <a:lstStyle/>
          <a:p>
            <a:r>
              <a:rPr lang="en-US" sz="4000" dirty="0" smtClean="0"/>
              <a:t>Survey Timeline</a:t>
            </a:r>
          </a:p>
        </p:txBody>
      </p:sp>
      <p:sp>
        <p:nvSpPr>
          <p:cNvPr id="12291" name="Rectangle 2"/>
          <p:cNvSpPr>
            <a:spLocks noGrp="1" noChangeArrowheads="1"/>
          </p:cNvSpPr>
          <p:nvPr>
            <p:ph idx="1"/>
          </p:nvPr>
        </p:nvSpPr>
        <p:spPr/>
        <p:txBody>
          <a:bodyPr>
            <a:normAutofit/>
          </a:bodyPr>
          <a:lstStyle/>
          <a:p>
            <a:r>
              <a:rPr lang="en-US" dirty="0" smtClean="0"/>
              <a:t>Pre-test training: </a:t>
            </a:r>
            <a:r>
              <a:rPr lang="en-US" b="1" dirty="0" smtClean="0"/>
              <a:t>June 2011</a:t>
            </a:r>
            <a:r>
              <a:rPr lang="en-US" dirty="0" smtClean="0"/>
              <a:t>,</a:t>
            </a:r>
            <a:r>
              <a:rPr lang="en-US" dirty="0" smtClean="0">
                <a:solidFill>
                  <a:schemeClr val="bg2"/>
                </a:solidFill>
              </a:rPr>
              <a:t> </a:t>
            </a:r>
            <a:r>
              <a:rPr lang="en-US" b="1" dirty="0" smtClean="0"/>
              <a:t>10 persons </a:t>
            </a:r>
            <a:r>
              <a:rPr lang="en-US" dirty="0" smtClean="0"/>
              <a:t>trained </a:t>
            </a:r>
          </a:p>
          <a:p>
            <a:r>
              <a:rPr lang="en-US" dirty="0" smtClean="0"/>
              <a:t>Pretest in English</a:t>
            </a:r>
          </a:p>
          <a:p>
            <a:r>
              <a:rPr lang="en-US" dirty="0" smtClean="0"/>
              <a:t>Main training: </a:t>
            </a:r>
            <a:r>
              <a:rPr lang="en-US" b="1" dirty="0" smtClean="0"/>
              <a:t>87</a:t>
            </a:r>
            <a:r>
              <a:rPr lang="en-US" dirty="0" smtClean="0"/>
              <a:t> persons trained as field staff: supervisors/editors, interviewers, reserve interviewers, quality control interviewers, nurses, and laboratory technicians. </a:t>
            </a:r>
          </a:p>
          <a:p>
            <a:r>
              <a:rPr lang="en-US" dirty="0" smtClean="0"/>
              <a:t>Fieldwork: </a:t>
            </a:r>
            <a:r>
              <a:rPr lang="en-US" b="1" dirty="0" smtClean="0"/>
              <a:t>September 2011 - December 2011.</a:t>
            </a:r>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9896"/>
            <a:ext cx="9144000" cy="828304"/>
          </a:xfrm>
        </p:spPr>
        <p:txBody>
          <a:bodyPr>
            <a:normAutofit fontScale="90000"/>
          </a:bodyPr>
          <a:lstStyle/>
          <a:p>
            <a:pPr eaLnBrk="1" hangingPunct="1">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dirty="0" smtClean="0"/>
              <a:t>Results of the household </a:t>
            </a:r>
            <a:br>
              <a:rPr lang="en-US" dirty="0" smtClean="0"/>
            </a:br>
            <a:r>
              <a:rPr lang="en-US" dirty="0" smtClean="0"/>
              <a:t>and individual interviews </a:t>
            </a:r>
            <a:endParaRPr lang="en-US" dirty="0" smtClean="0">
              <a:effectLst>
                <a:outerShdw blurRad="38100" dist="38100" dir="2700000" algn="tl">
                  <a:srgbClr val="000000"/>
                </a:outerShdw>
              </a:effectLst>
            </a:endParaRPr>
          </a:p>
        </p:txBody>
      </p:sp>
      <p:graphicFrame>
        <p:nvGraphicFramePr>
          <p:cNvPr id="10" name="Table 9"/>
          <p:cNvGraphicFramePr>
            <a:graphicFrameLocks noGrp="1"/>
          </p:cNvGraphicFramePr>
          <p:nvPr>
            <p:extLst>
              <p:ext uri="{D42A27DB-BD31-4B8C-83A1-F6EECF244321}">
                <p14:modId xmlns:p14="http://schemas.microsoft.com/office/powerpoint/2010/main" val="976648953"/>
              </p:ext>
            </p:extLst>
          </p:nvPr>
        </p:nvGraphicFramePr>
        <p:xfrm>
          <a:off x="609600" y="2133600"/>
          <a:ext cx="7924800" cy="2498007"/>
        </p:xfrm>
        <a:graphic>
          <a:graphicData uri="http://schemas.openxmlformats.org/drawingml/2006/table">
            <a:tbl>
              <a:tblPr firstRow="1" bandRow="1">
                <a:tableStyleId>{5A111915-BE36-4E01-A7E5-04B1672EAD32}</a:tableStyleId>
              </a:tblPr>
              <a:tblGrid>
                <a:gridCol w="3505200"/>
                <a:gridCol w="1371600"/>
                <a:gridCol w="1600200"/>
                <a:gridCol w="1447800"/>
              </a:tblGrid>
              <a:tr h="822960">
                <a:tc>
                  <a:txBody>
                    <a:bodyPr/>
                    <a:lstStyle/>
                    <a:p>
                      <a:endParaRPr lang="en-US" sz="2400" dirty="0"/>
                    </a:p>
                  </a:txBody>
                  <a:tcPr>
                    <a:lnL w="12700" cap="flat" cmpd="sng" algn="ctr">
                      <a:solidFill>
                        <a:schemeClr val="bg2"/>
                      </a:solidFill>
                      <a:prstDash val="solid"/>
                      <a:round/>
                      <a:headEnd type="none" w="med" len="med"/>
                      <a:tailEnd type="none" w="med" len="med"/>
                    </a:lnL>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algn="ctr"/>
                      <a:r>
                        <a:rPr lang="en-US" sz="2400" dirty="0" smtClean="0"/>
                        <a:t>Eligible</a:t>
                      </a:r>
                      <a:endParaRPr lang="en-US" sz="2400" dirty="0"/>
                    </a:p>
                  </a:txBody>
                  <a:tcP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algn="ctr"/>
                      <a:r>
                        <a:rPr lang="en-US" sz="2400" dirty="0" smtClean="0"/>
                        <a:t>Completed</a:t>
                      </a:r>
                      <a:endParaRPr lang="en-US" sz="2400" dirty="0"/>
                    </a:p>
                  </a:txBody>
                  <a:tcP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algn="ctr"/>
                      <a:r>
                        <a:rPr lang="en-US" sz="2400" dirty="0" smtClean="0"/>
                        <a:t>Response rate</a:t>
                      </a:r>
                      <a:endParaRPr lang="en-US" sz="2400" dirty="0"/>
                    </a:p>
                  </a:txBody>
                  <a:tcPr>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r>
              <a:tr h="682146">
                <a:tc>
                  <a:txBody>
                    <a:bodyPr/>
                    <a:lstStyle/>
                    <a:p>
                      <a:r>
                        <a:rPr lang="en-US" sz="2400" dirty="0" smtClean="0"/>
                        <a:t>Households</a:t>
                      </a:r>
                      <a:endParaRPr lang="en-US" sz="2400" b="1" dirty="0"/>
                    </a:p>
                  </a:txBody>
                  <a:tcPr anchor="ctr">
                    <a:lnL w="12700" cap="flat" cmpd="sng" algn="ctr">
                      <a:solidFill>
                        <a:schemeClr val="bg2"/>
                      </a:solidFill>
                      <a:prstDash val="solid"/>
                      <a:round/>
                      <a:headEnd type="none" w="med" len="med"/>
                      <a:tailEnd type="none" w="med" len="med"/>
                    </a:lnL>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buFont typeface="Arial" pitchFamily="34" charset="0"/>
                        <a:buNone/>
                      </a:pPr>
                      <a:r>
                        <a:rPr lang="en-US" sz="2400" dirty="0" smtClean="0"/>
                        <a:t>4,492</a:t>
                      </a:r>
                      <a:endParaRPr lang="en-US" sz="2400" b="1" dirty="0"/>
                    </a:p>
                  </a:txBody>
                  <a:tcPr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buFont typeface="Arial" pitchFamily="34" charset="0"/>
                        <a:buNone/>
                      </a:pPr>
                      <a:r>
                        <a:rPr lang="en-US" sz="2400" dirty="0" smtClean="0"/>
                        <a:t>4,162</a:t>
                      </a:r>
                      <a:endParaRPr lang="en-US" sz="2400" b="1" dirty="0"/>
                    </a:p>
                  </a:txBody>
                  <a:tcPr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buFont typeface="Arial" pitchFamily="34" charset="0"/>
                        <a:buNone/>
                      </a:pPr>
                      <a:r>
                        <a:rPr lang="en-US" sz="2400" dirty="0" smtClean="0"/>
                        <a:t>98%</a:t>
                      </a:r>
                      <a:endParaRPr lang="en-US" sz="2400" b="1" dirty="0"/>
                    </a:p>
                  </a:txBody>
                  <a:tcPr anchor="ctr">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r h="992901">
                <a:tc>
                  <a:txBody>
                    <a:bodyPr/>
                    <a:lstStyle/>
                    <a:p>
                      <a:r>
                        <a:rPr lang="en-US" sz="2400" dirty="0" smtClean="0"/>
                        <a:t>Women 15-49</a:t>
                      </a:r>
                      <a:endParaRPr lang="en-US" sz="2400" b="1" dirty="0"/>
                    </a:p>
                  </a:txBody>
                  <a:tcPr anchor="ctr">
                    <a:lnL w="12700" cap="flat" cmpd="sng" algn="ctr">
                      <a:solidFill>
                        <a:schemeClr val="bg2"/>
                      </a:solidFill>
                      <a:prstDash val="solid"/>
                      <a:round/>
                      <a:headEnd type="none" w="med" len="med"/>
                      <a:tailEnd type="none" w="med" len="med"/>
                    </a:lnL>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buFont typeface="Arial" pitchFamily="34" charset="0"/>
                        <a:buNone/>
                      </a:pPr>
                      <a:r>
                        <a:rPr lang="en-US" sz="2400" dirty="0" smtClean="0"/>
                        <a:t>4,014</a:t>
                      </a:r>
                      <a:endParaRPr lang="en-US" sz="2400" b="1" dirty="0"/>
                    </a:p>
                  </a:txBody>
                  <a:tcPr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buFont typeface="Arial" pitchFamily="34" charset="0"/>
                        <a:buNone/>
                      </a:pPr>
                      <a:r>
                        <a:rPr lang="en-US" sz="2400" b="0" dirty="0" smtClean="0"/>
                        <a:t>3,939</a:t>
                      </a:r>
                      <a:endParaRPr lang="en-US" sz="2400" b="1" dirty="0"/>
                    </a:p>
                  </a:txBody>
                  <a:tcPr anchor="ct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buFont typeface="Arial" pitchFamily="34" charset="0"/>
                        <a:buNone/>
                      </a:pPr>
                      <a:r>
                        <a:rPr lang="en-US" sz="2400" dirty="0" smtClean="0"/>
                        <a:t>98%</a:t>
                      </a:r>
                      <a:endParaRPr lang="en-US" sz="2400" b="1" dirty="0"/>
                    </a:p>
                  </a:txBody>
                  <a:tcPr anchor="ctr">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4876800"/>
            <a:ext cx="9144000" cy="1981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solidFill>
                <a:schemeClr val="tx1"/>
              </a:solidFill>
            </a:endParaRPr>
          </a:p>
        </p:txBody>
      </p:sp>
      <p:sp>
        <p:nvSpPr>
          <p:cNvPr id="33" name="TextBox 32"/>
          <p:cNvSpPr txBox="1"/>
          <p:nvPr/>
        </p:nvSpPr>
        <p:spPr>
          <a:xfrm>
            <a:off x="0" y="0"/>
            <a:ext cx="9127530" cy="4832092"/>
          </a:xfrm>
          <a:prstGeom prst="rect">
            <a:avLst/>
          </a:prstGeom>
          <a:noFill/>
        </p:spPr>
        <p:txBody>
          <a:bodyPr wrap="square">
            <a:spAutoFit/>
          </a:bodyPr>
          <a:lstStyle/>
          <a:p>
            <a:pPr algn="ctr">
              <a:defRPr/>
            </a:pPr>
            <a:r>
              <a:rPr lang="en-US" sz="2200" dirty="0" smtClean="0">
                <a:latin typeface="+mn-lt"/>
              </a:rPr>
              <a:t>The 2011 Liberia Malaria Indicator Survey (2011 LMIS) was implemented by the National Malaria Control Program (NMCP) of the Ministry of Health and Social Welfare (MOHSW) from September 2011 through December 2011. </a:t>
            </a:r>
          </a:p>
          <a:p>
            <a:pPr algn="ctr">
              <a:defRPr/>
            </a:pPr>
            <a:endParaRPr lang="en-US" sz="2200" dirty="0" smtClean="0">
              <a:latin typeface="+mj-lt"/>
            </a:endParaRPr>
          </a:p>
          <a:p>
            <a:pPr algn="ctr">
              <a:defRPr/>
            </a:pPr>
            <a:r>
              <a:rPr lang="en-US" sz="2200" dirty="0" smtClean="0">
                <a:latin typeface="+mj-lt"/>
              </a:rPr>
              <a:t>The Liberia Institute of Statistics and Geo-Information Services (LISGIS) assisted in the design of the survey, as well as the training and monitoring of data collection staff.  The Laboratory at the China-Liberia Malaria Center at JFK Hospital implemented the microscopic reading of malaria slides. ICF International provided technical assistance, though the USAID-funded MEASURE DHS Program.</a:t>
            </a:r>
          </a:p>
          <a:p>
            <a:pPr algn="ctr">
              <a:defRPr/>
            </a:pPr>
            <a:endParaRPr lang="en-US" sz="2200" dirty="0" smtClean="0">
              <a:latin typeface="+mj-lt"/>
            </a:endParaRPr>
          </a:p>
          <a:p>
            <a:pPr algn="ctr"/>
            <a:r>
              <a:rPr lang="en-US" sz="2200" dirty="0" smtClean="0">
                <a:latin typeface="+mj-lt"/>
              </a:rPr>
              <a:t>Funding for the 2011 LMIS was provided by the Government of Liberia, the United States Agency for International Development (USAID), and the President’s Malaria Initiative (PMI). </a:t>
            </a:r>
            <a:endParaRPr lang="en-US" sz="2200" dirty="0">
              <a:latin typeface="+mj-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70" y="5076825"/>
            <a:ext cx="9144000" cy="158115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457200" y="0"/>
            <a:ext cx="8229600" cy="1143000"/>
          </a:xfrm>
        </p:spPr>
        <p:txBody>
          <a:bodyPr>
            <a:normAutofit/>
          </a:bodyPr>
          <a:lstStyle/>
          <a:p>
            <a:r>
              <a:rPr lang="en-US" sz="4000" dirty="0" smtClean="0"/>
              <a:t>Objectives</a:t>
            </a:r>
          </a:p>
        </p:txBody>
      </p:sp>
      <p:sp>
        <p:nvSpPr>
          <p:cNvPr id="4099" name="Rectangle 2"/>
          <p:cNvSpPr>
            <a:spLocks noGrp="1" noChangeArrowheads="1"/>
          </p:cNvSpPr>
          <p:nvPr>
            <p:ph idx="1"/>
          </p:nvPr>
        </p:nvSpPr>
        <p:spPr>
          <a:xfrm>
            <a:off x="457200" y="1219200"/>
            <a:ext cx="8229600" cy="4906963"/>
          </a:xfrm>
        </p:spPr>
        <p:txBody>
          <a:bodyPr>
            <a:normAutofit/>
          </a:bodyPr>
          <a:lstStyle/>
          <a:p>
            <a:pPr lvl="0"/>
            <a:r>
              <a:rPr lang="en-US" sz="2400" dirty="0" smtClean="0"/>
              <a:t>To measure the extent of ownership, access, and use of mosquito bed nets</a:t>
            </a:r>
          </a:p>
          <a:p>
            <a:pPr lvl="0"/>
            <a:r>
              <a:rPr lang="en-US" sz="2400" dirty="0" smtClean="0"/>
              <a:t>To assess coverage of intermittent preventive treatment program to protect pregnant women</a:t>
            </a:r>
          </a:p>
          <a:p>
            <a:pPr lvl="0"/>
            <a:r>
              <a:rPr lang="en-US" sz="2400" dirty="0" smtClean="0"/>
              <a:t>To identify practices used to treat malaria among children under age 5 and the use of specific antimalarial medications</a:t>
            </a:r>
          </a:p>
          <a:p>
            <a:pPr lvl="0"/>
            <a:r>
              <a:rPr lang="en-US" sz="2400" dirty="0" smtClean="0"/>
              <a:t>To measure the prevalence of malaria and anemia among children age 6-59 months</a:t>
            </a:r>
          </a:p>
          <a:p>
            <a:pPr lvl="0"/>
            <a:r>
              <a:rPr lang="en-US" sz="2400" dirty="0" smtClean="0"/>
              <a:t>To assess malaria-related knowledge, attitudes, and practices in the general population</a:t>
            </a:r>
          </a:p>
          <a:p>
            <a:pPr marL="0" indent="0" eaLnBrk="1" hangingPunct="1">
              <a:spcBef>
                <a:spcPts val="0"/>
              </a:spcBef>
              <a:spcAft>
                <a:spcPct val="110000"/>
              </a:spcAft>
              <a:buNone/>
            </a:pPr>
            <a:endParaRPr lang="en-US" sz="2400"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13855"/>
            <a:ext cx="8229600" cy="775855"/>
          </a:xfrm>
        </p:spPr>
        <p:txBody>
          <a:bodyPr>
            <a:normAutofit/>
          </a:bodyPr>
          <a:lstStyle/>
          <a:p>
            <a:pPr eaLnBrk="1" hangingPunct="1"/>
            <a:r>
              <a:rPr lang="en-US" sz="4000" dirty="0" smtClean="0"/>
              <a:t>The Survey</a:t>
            </a:r>
          </a:p>
        </p:txBody>
      </p:sp>
      <p:sp>
        <p:nvSpPr>
          <p:cNvPr id="6147" name="Rectangle 3"/>
          <p:cNvSpPr>
            <a:spLocks noGrp="1" noChangeArrowheads="1"/>
          </p:cNvSpPr>
          <p:nvPr>
            <p:ph idx="1"/>
          </p:nvPr>
        </p:nvSpPr>
        <p:spPr>
          <a:xfrm>
            <a:off x="228600" y="838200"/>
            <a:ext cx="8763000" cy="5410200"/>
          </a:xfrm>
        </p:spPr>
        <p:txBody>
          <a:bodyPr>
            <a:noAutofit/>
          </a:bodyPr>
          <a:lstStyle/>
          <a:p>
            <a:pPr eaLnBrk="1" hangingPunct="1">
              <a:defRPr/>
            </a:pPr>
            <a:r>
              <a:rPr lang="en-US" sz="2400" dirty="0" smtClean="0"/>
              <a:t>The LMIS sample is a nationally representative sample.</a:t>
            </a:r>
          </a:p>
          <a:p>
            <a:r>
              <a:rPr lang="en-US" sz="2400" dirty="0" smtClean="0"/>
              <a:t>It was designed to provide estimates for the country as a whole, for urban and rural areas separately, and for Monrovia and each of the five regions formed by grouping the 15 counties. The regional groups are as follows:</a:t>
            </a:r>
          </a:p>
          <a:p>
            <a:pPr lvl="1">
              <a:spcBef>
                <a:spcPts val="0"/>
              </a:spcBef>
            </a:pPr>
            <a:r>
              <a:rPr lang="en-US" sz="2400" b="1" dirty="0" smtClean="0"/>
              <a:t>Greater Monrovia</a:t>
            </a:r>
            <a:endParaRPr lang="en-US" sz="2400" dirty="0" smtClean="0"/>
          </a:p>
          <a:p>
            <a:pPr lvl="1">
              <a:spcBef>
                <a:spcPts val="0"/>
              </a:spcBef>
            </a:pPr>
            <a:r>
              <a:rPr lang="en-US" sz="2400" b="1" dirty="0" smtClean="0"/>
              <a:t>North Western</a:t>
            </a:r>
            <a:r>
              <a:rPr lang="en-US" sz="2400" dirty="0" smtClean="0"/>
              <a:t>: </a:t>
            </a:r>
            <a:r>
              <a:rPr lang="en-US" sz="2400" dirty="0" err="1" smtClean="0"/>
              <a:t>Bomi</a:t>
            </a:r>
            <a:r>
              <a:rPr lang="en-US" sz="2400" dirty="0" smtClean="0"/>
              <a:t>, Grand Cape Mount, </a:t>
            </a:r>
            <a:r>
              <a:rPr lang="en-US" sz="2400" dirty="0" err="1" smtClean="0"/>
              <a:t>Gbarpolu</a:t>
            </a:r>
            <a:endParaRPr lang="en-US" sz="2400" dirty="0" smtClean="0"/>
          </a:p>
          <a:p>
            <a:pPr lvl="1">
              <a:spcBef>
                <a:spcPts val="0"/>
              </a:spcBef>
            </a:pPr>
            <a:r>
              <a:rPr lang="en-US" sz="2400" b="1" dirty="0" smtClean="0"/>
              <a:t>South Central</a:t>
            </a:r>
            <a:r>
              <a:rPr lang="en-US" sz="2400" dirty="0" smtClean="0"/>
              <a:t>: </a:t>
            </a:r>
            <a:r>
              <a:rPr lang="en-US" sz="2400" dirty="0" err="1" smtClean="0"/>
              <a:t>Montserrado</a:t>
            </a:r>
            <a:r>
              <a:rPr lang="en-US" sz="2400" dirty="0" smtClean="0"/>
              <a:t> (outside Monrovia), </a:t>
            </a:r>
            <a:r>
              <a:rPr lang="en-US" sz="2400" dirty="0" err="1" smtClean="0"/>
              <a:t>Margibi</a:t>
            </a:r>
            <a:r>
              <a:rPr lang="en-US" sz="2400" dirty="0" smtClean="0"/>
              <a:t>, Grand </a:t>
            </a:r>
            <a:r>
              <a:rPr lang="en-US" sz="2400" dirty="0" err="1" smtClean="0"/>
              <a:t>Bassa</a:t>
            </a:r>
            <a:endParaRPr lang="en-US" sz="2400" dirty="0" smtClean="0"/>
          </a:p>
          <a:p>
            <a:pPr lvl="1">
              <a:spcBef>
                <a:spcPts val="0"/>
              </a:spcBef>
            </a:pPr>
            <a:r>
              <a:rPr lang="en-US" sz="2400" b="1" dirty="0" smtClean="0"/>
              <a:t>South Eastern A</a:t>
            </a:r>
            <a:r>
              <a:rPr lang="en-US" sz="2400" dirty="0" smtClean="0"/>
              <a:t>: River </a:t>
            </a:r>
            <a:r>
              <a:rPr lang="en-US" sz="2400" dirty="0" err="1" smtClean="0"/>
              <a:t>Cess</a:t>
            </a:r>
            <a:r>
              <a:rPr lang="en-US" sz="2400" dirty="0" smtClean="0"/>
              <a:t>, </a:t>
            </a:r>
            <a:r>
              <a:rPr lang="en-US" sz="2400" dirty="0" err="1" smtClean="0"/>
              <a:t>Sinoe</a:t>
            </a:r>
            <a:r>
              <a:rPr lang="en-US" sz="2400" dirty="0" smtClean="0"/>
              <a:t>, Grand </a:t>
            </a:r>
            <a:r>
              <a:rPr lang="en-US" sz="2400" dirty="0" err="1" smtClean="0"/>
              <a:t>Gedeh</a:t>
            </a:r>
            <a:endParaRPr lang="en-US" sz="2400" dirty="0" smtClean="0"/>
          </a:p>
          <a:p>
            <a:pPr lvl="1">
              <a:spcBef>
                <a:spcPts val="0"/>
              </a:spcBef>
            </a:pPr>
            <a:r>
              <a:rPr lang="en-US" sz="2400" b="1" dirty="0" smtClean="0"/>
              <a:t>South Eastern B</a:t>
            </a:r>
            <a:r>
              <a:rPr lang="en-US" sz="2400" dirty="0" smtClean="0"/>
              <a:t>: River Gee, Grand </a:t>
            </a:r>
            <a:r>
              <a:rPr lang="en-US" sz="2400" dirty="0" err="1" smtClean="0"/>
              <a:t>Kru</a:t>
            </a:r>
            <a:r>
              <a:rPr lang="en-US" sz="2400" dirty="0" smtClean="0"/>
              <a:t>, Maryland</a:t>
            </a:r>
          </a:p>
          <a:p>
            <a:pPr lvl="1">
              <a:spcBef>
                <a:spcPts val="0"/>
              </a:spcBef>
            </a:pPr>
            <a:r>
              <a:rPr lang="en-US" sz="2400" b="1" dirty="0" smtClean="0"/>
              <a:t>North Central</a:t>
            </a:r>
            <a:r>
              <a:rPr lang="en-US" sz="2400" dirty="0" smtClean="0"/>
              <a:t>: Bong, </a:t>
            </a:r>
            <a:r>
              <a:rPr lang="en-US" sz="2400" dirty="0" err="1" smtClean="0"/>
              <a:t>Nimba</a:t>
            </a:r>
            <a:r>
              <a:rPr lang="en-US" sz="2400" dirty="0" smtClean="0"/>
              <a:t>, </a:t>
            </a:r>
            <a:r>
              <a:rPr lang="en-US" sz="2400" dirty="0" err="1" smtClean="0"/>
              <a:t>Lofa</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20638" y="938213"/>
            <a:ext cx="9144000" cy="5919787"/>
            <a:chOff x="13" y="591"/>
            <a:chExt cx="5760" cy="3729"/>
          </a:xfrm>
        </p:grpSpPr>
        <p:sp>
          <p:nvSpPr>
            <p:cNvPr id="3" name="AutoShape 3"/>
            <p:cNvSpPr>
              <a:spLocks noChangeAspect="1" noChangeArrowheads="1" noTextEdit="1"/>
            </p:cNvSpPr>
            <p:nvPr/>
          </p:nvSpPr>
          <p:spPr bwMode="auto">
            <a:xfrm>
              <a:off x="13" y="591"/>
              <a:ext cx="5760" cy="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noEditPoints="1"/>
            </p:cNvSpPr>
            <p:nvPr/>
          </p:nvSpPr>
          <p:spPr bwMode="auto">
            <a:xfrm>
              <a:off x="1779" y="2489"/>
              <a:ext cx="159" cy="164"/>
            </a:xfrm>
            <a:custGeom>
              <a:avLst/>
              <a:gdLst>
                <a:gd name="T0" fmla="*/ 13 w 159"/>
                <a:gd name="T1" fmla="*/ 71 h 164"/>
                <a:gd name="T2" fmla="*/ 8 w 159"/>
                <a:gd name="T3" fmla="*/ 65 h 164"/>
                <a:gd name="T4" fmla="*/ 77 w 159"/>
                <a:gd name="T5" fmla="*/ 8 h 164"/>
                <a:gd name="T6" fmla="*/ 91 w 159"/>
                <a:gd name="T7" fmla="*/ 19 h 164"/>
                <a:gd name="T8" fmla="*/ 102 w 159"/>
                <a:gd name="T9" fmla="*/ 38 h 164"/>
                <a:gd name="T10" fmla="*/ 88 w 159"/>
                <a:gd name="T11" fmla="*/ 46 h 164"/>
                <a:gd name="T12" fmla="*/ 83 w 159"/>
                <a:gd name="T13" fmla="*/ 51 h 164"/>
                <a:gd name="T14" fmla="*/ 77 w 159"/>
                <a:gd name="T15" fmla="*/ 47 h 164"/>
                <a:gd name="T16" fmla="*/ 76 w 159"/>
                <a:gd name="T17" fmla="*/ 49 h 164"/>
                <a:gd name="T18" fmla="*/ 74 w 159"/>
                <a:gd name="T19" fmla="*/ 51 h 164"/>
                <a:gd name="T20" fmla="*/ 72 w 159"/>
                <a:gd name="T21" fmla="*/ 54 h 164"/>
                <a:gd name="T22" fmla="*/ 74 w 159"/>
                <a:gd name="T23" fmla="*/ 57 h 164"/>
                <a:gd name="T24" fmla="*/ 77 w 159"/>
                <a:gd name="T25" fmla="*/ 58 h 164"/>
                <a:gd name="T26" fmla="*/ 80 w 159"/>
                <a:gd name="T27" fmla="*/ 62 h 164"/>
                <a:gd name="T28" fmla="*/ 85 w 159"/>
                <a:gd name="T29" fmla="*/ 62 h 164"/>
                <a:gd name="T30" fmla="*/ 85 w 159"/>
                <a:gd name="T31" fmla="*/ 65 h 164"/>
                <a:gd name="T32" fmla="*/ 83 w 159"/>
                <a:gd name="T33" fmla="*/ 71 h 164"/>
                <a:gd name="T34" fmla="*/ 94 w 159"/>
                <a:gd name="T35" fmla="*/ 69 h 164"/>
                <a:gd name="T36" fmla="*/ 109 w 159"/>
                <a:gd name="T37" fmla="*/ 69 h 164"/>
                <a:gd name="T38" fmla="*/ 124 w 159"/>
                <a:gd name="T39" fmla="*/ 65 h 164"/>
                <a:gd name="T40" fmla="*/ 129 w 159"/>
                <a:gd name="T41" fmla="*/ 65 h 164"/>
                <a:gd name="T42" fmla="*/ 137 w 159"/>
                <a:gd name="T43" fmla="*/ 69 h 164"/>
                <a:gd name="T44" fmla="*/ 138 w 159"/>
                <a:gd name="T45" fmla="*/ 79 h 164"/>
                <a:gd name="T46" fmla="*/ 138 w 159"/>
                <a:gd name="T47" fmla="*/ 90 h 164"/>
                <a:gd name="T48" fmla="*/ 137 w 159"/>
                <a:gd name="T49" fmla="*/ 102 h 164"/>
                <a:gd name="T50" fmla="*/ 134 w 159"/>
                <a:gd name="T51" fmla="*/ 110 h 164"/>
                <a:gd name="T52" fmla="*/ 131 w 159"/>
                <a:gd name="T53" fmla="*/ 120 h 164"/>
                <a:gd name="T54" fmla="*/ 131 w 159"/>
                <a:gd name="T55" fmla="*/ 123 h 164"/>
                <a:gd name="T56" fmla="*/ 131 w 159"/>
                <a:gd name="T57" fmla="*/ 126 h 164"/>
                <a:gd name="T58" fmla="*/ 129 w 159"/>
                <a:gd name="T59" fmla="*/ 128 h 164"/>
                <a:gd name="T60" fmla="*/ 129 w 159"/>
                <a:gd name="T61" fmla="*/ 129 h 164"/>
                <a:gd name="T62" fmla="*/ 134 w 159"/>
                <a:gd name="T63" fmla="*/ 135 h 164"/>
                <a:gd name="T64" fmla="*/ 140 w 159"/>
                <a:gd name="T65" fmla="*/ 135 h 164"/>
                <a:gd name="T66" fmla="*/ 148 w 159"/>
                <a:gd name="T67" fmla="*/ 145 h 164"/>
                <a:gd name="T68" fmla="*/ 151 w 159"/>
                <a:gd name="T69" fmla="*/ 146 h 164"/>
                <a:gd name="T70" fmla="*/ 151 w 159"/>
                <a:gd name="T71" fmla="*/ 164 h 164"/>
                <a:gd name="T72" fmla="*/ 131 w 159"/>
                <a:gd name="T73" fmla="*/ 159 h 164"/>
                <a:gd name="T74" fmla="*/ 118 w 159"/>
                <a:gd name="T75" fmla="*/ 156 h 164"/>
                <a:gd name="T76" fmla="*/ 98 w 159"/>
                <a:gd name="T77" fmla="*/ 151 h 164"/>
                <a:gd name="T78" fmla="*/ 87 w 159"/>
                <a:gd name="T79" fmla="*/ 134 h 164"/>
                <a:gd name="T80" fmla="*/ 66 w 159"/>
                <a:gd name="T81" fmla="*/ 126 h 164"/>
                <a:gd name="T82" fmla="*/ 57 w 159"/>
                <a:gd name="T83" fmla="*/ 124 h 164"/>
                <a:gd name="T84" fmla="*/ 38 w 159"/>
                <a:gd name="T85" fmla="*/ 112 h 164"/>
                <a:gd name="T86" fmla="*/ 19 w 159"/>
                <a:gd name="T87" fmla="*/ 104 h 164"/>
                <a:gd name="T88" fmla="*/ 0 w 159"/>
                <a:gd name="T89" fmla="*/ 87 h 164"/>
                <a:gd name="T90" fmla="*/ 6 w 159"/>
                <a:gd name="T91" fmla="*/ 79 h 164"/>
                <a:gd name="T92" fmla="*/ 10 w 159"/>
                <a:gd name="T93" fmla="*/ 77 h 164"/>
                <a:gd name="T94" fmla="*/ 17 w 159"/>
                <a:gd name="T95" fmla="*/ 85 h 164"/>
                <a:gd name="T96" fmla="*/ 22 w 159"/>
                <a:gd name="T97" fmla="*/ 93 h 164"/>
                <a:gd name="T98" fmla="*/ 30 w 159"/>
                <a:gd name="T99" fmla="*/ 95 h 164"/>
                <a:gd name="T100" fmla="*/ 19 w 159"/>
                <a:gd name="T101" fmla="*/ 85 h 164"/>
                <a:gd name="T102" fmla="*/ 13 w 159"/>
                <a:gd name="T103" fmla="*/ 77 h 164"/>
                <a:gd name="T104" fmla="*/ 19 w 159"/>
                <a:gd name="T105" fmla="*/ 58 h 164"/>
                <a:gd name="T106" fmla="*/ 21 w 159"/>
                <a:gd name="T107" fmla="*/ 52 h 164"/>
                <a:gd name="T108" fmla="*/ 19 w 159"/>
                <a:gd name="T109" fmla="*/ 47 h 164"/>
                <a:gd name="T110" fmla="*/ 22 w 159"/>
                <a:gd name="T111" fmla="*/ 35 h 164"/>
                <a:gd name="T112" fmla="*/ 27 w 159"/>
                <a:gd name="T113" fmla="*/ 21 h 164"/>
                <a:gd name="T114" fmla="*/ 43 w 159"/>
                <a:gd name="T115" fmla="*/ 19 h 164"/>
                <a:gd name="T116" fmla="*/ 50 w 159"/>
                <a:gd name="T117" fmla="*/ 18 h 164"/>
                <a:gd name="T118" fmla="*/ 60 w 159"/>
                <a:gd name="T119" fmla="*/ 14 h 164"/>
                <a:gd name="T120" fmla="*/ 69 w 159"/>
                <a:gd name="T121" fmla="*/ 0 h 164"/>
                <a:gd name="T122" fmla="*/ 77 w 159"/>
                <a:gd name="T123" fmla="*/ 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 h="164">
                  <a:moveTo>
                    <a:pt x="13" y="73"/>
                  </a:moveTo>
                  <a:lnTo>
                    <a:pt x="11" y="73"/>
                  </a:lnTo>
                  <a:lnTo>
                    <a:pt x="11" y="73"/>
                  </a:lnTo>
                  <a:lnTo>
                    <a:pt x="11" y="71"/>
                  </a:lnTo>
                  <a:lnTo>
                    <a:pt x="13" y="69"/>
                  </a:lnTo>
                  <a:lnTo>
                    <a:pt x="13" y="69"/>
                  </a:lnTo>
                  <a:lnTo>
                    <a:pt x="13" y="71"/>
                  </a:lnTo>
                  <a:lnTo>
                    <a:pt x="13" y="71"/>
                  </a:lnTo>
                  <a:lnTo>
                    <a:pt x="13" y="73"/>
                  </a:lnTo>
                  <a:close/>
                  <a:moveTo>
                    <a:pt x="11" y="69"/>
                  </a:moveTo>
                  <a:lnTo>
                    <a:pt x="10" y="71"/>
                  </a:lnTo>
                  <a:lnTo>
                    <a:pt x="10" y="71"/>
                  </a:lnTo>
                  <a:lnTo>
                    <a:pt x="10" y="68"/>
                  </a:lnTo>
                  <a:lnTo>
                    <a:pt x="8" y="65"/>
                  </a:lnTo>
                  <a:lnTo>
                    <a:pt x="6" y="63"/>
                  </a:lnTo>
                  <a:lnTo>
                    <a:pt x="8" y="62"/>
                  </a:lnTo>
                  <a:lnTo>
                    <a:pt x="8" y="62"/>
                  </a:lnTo>
                  <a:lnTo>
                    <a:pt x="11" y="66"/>
                  </a:lnTo>
                  <a:lnTo>
                    <a:pt x="11" y="68"/>
                  </a:lnTo>
                  <a:lnTo>
                    <a:pt x="11" y="69"/>
                  </a:lnTo>
                  <a:close/>
                  <a:moveTo>
                    <a:pt x="77" y="8"/>
                  </a:moveTo>
                  <a:lnTo>
                    <a:pt x="77" y="10"/>
                  </a:lnTo>
                  <a:lnTo>
                    <a:pt x="77" y="10"/>
                  </a:lnTo>
                  <a:lnTo>
                    <a:pt x="83" y="13"/>
                  </a:lnTo>
                  <a:lnTo>
                    <a:pt x="83" y="13"/>
                  </a:lnTo>
                  <a:lnTo>
                    <a:pt x="87" y="14"/>
                  </a:lnTo>
                  <a:lnTo>
                    <a:pt x="90" y="18"/>
                  </a:lnTo>
                  <a:lnTo>
                    <a:pt x="91" y="19"/>
                  </a:lnTo>
                  <a:lnTo>
                    <a:pt x="91" y="19"/>
                  </a:lnTo>
                  <a:lnTo>
                    <a:pt x="93" y="19"/>
                  </a:lnTo>
                  <a:lnTo>
                    <a:pt x="96" y="22"/>
                  </a:lnTo>
                  <a:lnTo>
                    <a:pt x="98" y="25"/>
                  </a:lnTo>
                  <a:lnTo>
                    <a:pt x="99" y="25"/>
                  </a:lnTo>
                  <a:lnTo>
                    <a:pt x="101" y="36"/>
                  </a:lnTo>
                  <a:lnTo>
                    <a:pt x="102" y="38"/>
                  </a:lnTo>
                  <a:lnTo>
                    <a:pt x="101" y="41"/>
                  </a:lnTo>
                  <a:lnTo>
                    <a:pt x="101" y="44"/>
                  </a:lnTo>
                  <a:lnTo>
                    <a:pt x="96" y="46"/>
                  </a:lnTo>
                  <a:lnTo>
                    <a:pt x="93" y="47"/>
                  </a:lnTo>
                  <a:lnTo>
                    <a:pt x="93" y="47"/>
                  </a:lnTo>
                  <a:lnTo>
                    <a:pt x="90" y="46"/>
                  </a:lnTo>
                  <a:lnTo>
                    <a:pt x="88" y="46"/>
                  </a:lnTo>
                  <a:lnTo>
                    <a:pt x="88" y="47"/>
                  </a:lnTo>
                  <a:lnTo>
                    <a:pt x="87" y="47"/>
                  </a:lnTo>
                  <a:lnTo>
                    <a:pt x="87" y="47"/>
                  </a:lnTo>
                  <a:lnTo>
                    <a:pt x="85" y="51"/>
                  </a:lnTo>
                  <a:lnTo>
                    <a:pt x="83" y="51"/>
                  </a:lnTo>
                  <a:lnTo>
                    <a:pt x="83" y="51"/>
                  </a:lnTo>
                  <a:lnTo>
                    <a:pt x="83" y="51"/>
                  </a:lnTo>
                  <a:lnTo>
                    <a:pt x="82" y="51"/>
                  </a:lnTo>
                  <a:lnTo>
                    <a:pt x="80" y="51"/>
                  </a:lnTo>
                  <a:lnTo>
                    <a:pt x="79" y="49"/>
                  </a:lnTo>
                  <a:lnTo>
                    <a:pt x="77" y="49"/>
                  </a:lnTo>
                  <a:lnTo>
                    <a:pt x="77" y="47"/>
                  </a:lnTo>
                  <a:lnTo>
                    <a:pt x="77" y="47"/>
                  </a:lnTo>
                  <a:lnTo>
                    <a:pt x="77" y="47"/>
                  </a:lnTo>
                  <a:lnTo>
                    <a:pt x="77" y="47"/>
                  </a:lnTo>
                  <a:lnTo>
                    <a:pt x="77" y="47"/>
                  </a:lnTo>
                  <a:lnTo>
                    <a:pt x="77" y="47"/>
                  </a:lnTo>
                  <a:lnTo>
                    <a:pt x="77" y="47"/>
                  </a:lnTo>
                  <a:lnTo>
                    <a:pt x="76" y="49"/>
                  </a:lnTo>
                  <a:lnTo>
                    <a:pt x="76" y="49"/>
                  </a:lnTo>
                  <a:lnTo>
                    <a:pt x="76" y="49"/>
                  </a:lnTo>
                  <a:lnTo>
                    <a:pt x="76" y="49"/>
                  </a:lnTo>
                  <a:lnTo>
                    <a:pt x="76" y="49"/>
                  </a:lnTo>
                  <a:lnTo>
                    <a:pt x="76" y="51"/>
                  </a:lnTo>
                  <a:lnTo>
                    <a:pt x="74" y="51"/>
                  </a:lnTo>
                  <a:lnTo>
                    <a:pt x="74" y="51"/>
                  </a:lnTo>
                  <a:lnTo>
                    <a:pt x="74" y="51"/>
                  </a:lnTo>
                  <a:lnTo>
                    <a:pt x="74" y="51"/>
                  </a:lnTo>
                  <a:lnTo>
                    <a:pt x="74" y="52"/>
                  </a:lnTo>
                  <a:lnTo>
                    <a:pt x="74" y="52"/>
                  </a:lnTo>
                  <a:lnTo>
                    <a:pt x="74" y="54"/>
                  </a:lnTo>
                  <a:lnTo>
                    <a:pt x="72" y="54"/>
                  </a:lnTo>
                  <a:lnTo>
                    <a:pt x="72" y="54"/>
                  </a:lnTo>
                  <a:lnTo>
                    <a:pt x="72" y="54"/>
                  </a:lnTo>
                  <a:lnTo>
                    <a:pt x="72" y="54"/>
                  </a:lnTo>
                  <a:lnTo>
                    <a:pt x="72" y="55"/>
                  </a:lnTo>
                  <a:lnTo>
                    <a:pt x="72" y="55"/>
                  </a:lnTo>
                  <a:lnTo>
                    <a:pt x="72" y="55"/>
                  </a:lnTo>
                  <a:lnTo>
                    <a:pt x="74" y="55"/>
                  </a:lnTo>
                  <a:lnTo>
                    <a:pt x="74" y="55"/>
                  </a:lnTo>
                  <a:lnTo>
                    <a:pt x="74" y="55"/>
                  </a:lnTo>
                  <a:lnTo>
                    <a:pt x="74" y="57"/>
                  </a:lnTo>
                  <a:lnTo>
                    <a:pt x="74" y="57"/>
                  </a:lnTo>
                  <a:lnTo>
                    <a:pt x="74" y="57"/>
                  </a:lnTo>
                  <a:lnTo>
                    <a:pt x="76" y="57"/>
                  </a:lnTo>
                  <a:lnTo>
                    <a:pt x="76" y="57"/>
                  </a:lnTo>
                  <a:lnTo>
                    <a:pt x="76" y="57"/>
                  </a:lnTo>
                  <a:lnTo>
                    <a:pt x="77" y="58"/>
                  </a:lnTo>
                  <a:lnTo>
                    <a:pt x="77" y="58"/>
                  </a:lnTo>
                  <a:lnTo>
                    <a:pt x="77" y="58"/>
                  </a:lnTo>
                  <a:lnTo>
                    <a:pt x="79" y="58"/>
                  </a:lnTo>
                  <a:lnTo>
                    <a:pt x="79" y="60"/>
                  </a:lnTo>
                  <a:lnTo>
                    <a:pt x="79" y="62"/>
                  </a:lnTo>
                  <a:lnTo>
                    <a:pt x="80" y="62"/>
                  </a:lnTo>
                  <a:lnTo>
                    <a:pt x="80" y="62"/>
                  </a:lnTo>
                  <a:lnTo>
                    <a:pt x="80" y="62"/>
                  </a:lnTo>
                  <a:lnTo>
                    <a:pt x="80" y="63"/>
                  </a:lnTo>
                  <a:lnTo>
                    <a:pt x="80" y="62"/>
                  </a:lnTo>
                  <a:lnTo>
                    <a:pt x="82" y="62"/>
                  </a:lnTo>
                  <a:lnTo>
                    <a:pt x="83" y="62"/>
                  </a:lnTo>
                  <a:lnTo>
                    <a:pt x="83" y="62"/>
                  </a:lnTo>
                  <a:lnTo>
                    <a:pt x="83" y="62"/>
                  </a:lnTo>
                  <a:lnTo>
                    <a:pt x="85" y="62"/>
                  </a:lnTo>
                  <a:lnTo>
                    <a:pt x="85" y="62"/>
                  </a:lnTo>
                  <a:lnTo>
                    <a:pt x="85" y="62"/>
                  </a:lnTo>
                  <a:lnTo>
                    <a:pt x="85" y="62"/>
                  </a:lnTo>
                  <a:lnTo>
                    <a:pt x="83" y="63"/>
                  </a:lnTo>
                  <a:lnTo>
                    <a:pt x="85" y="65"/>
                  </a:lnTo>
                  <a:lnTo>
                    <a:pt x="85" y="65"/>
                  </a:lnTo>
                  <a:lnTo>
                    <a:pt x="85" y="65"/>
                  </a:lnTo>
                  <a:lnTo>
                    <a:pt x="85" y="66"/>
                  </a:lnTo>
                  <a:lnTo>
                    <a:pt x="85" y="66"/>
                  </a:lnTo>
                  <a:lnTo>
                    <a:pt x="85" y="68"/>
                  </a:lnTo>
                  <a:lnTo>
                    <a:pt x="83" y="69"/>
                  </a:lnTo>
                  <a:lnTo>
                    <a:pt x="83" y="69"/>
                  </a:lnTo>
                  <a:lnTo>
                    <a:pt x="83" y="69"/>
                  </a:lnTo>
                  <a:lnTo>
                    <a:pt x="83" y="71"/>
                  </a:lnTo>
                  <a:lnTo>
                    <a:pt x="83" y="71"/>
                  </a:lnTo>
                  <a:lnTo>
                    <a:pt x="85" y="71"/>
                  </a:lnTo>
                  <a:lnTo>
                    <a:pt x="87" y="69"/>
                  </a:lnTo>
                  <a:lnTo>
                    <a:pt x="87" y="69"/>
                  </a:lnTo>
                  <a:lnTo>
                    <a:pt x="93" y="69"/>
                  </a:lnTo>
                  <a:lnTo>
                    <a:pt x="94" y="69"/>
                  </a:lnTo>
                  <a:lnTo>
                    <a:pt x="94" y="69"/>
                  </a:lnTo>
                  <a:lnTo>
                    <a:pt x="94" y="69"/>
                  </a:lnTo>
                  <a:lnTo>
                    <a:pt x="101" y="69"/>
                  </a:lnTo>
                  <a:lnTo>
                    <a:pt x="102" y="71"/>
                  </a:lnTo>
                  <a:lnTo>
                    <a:pt x="105" y="73"/>
                  </a:lnTo>
                  <a:lnTo>
                    <a:pt x="105" y="73"/>
                  </a:lnTo>
                  <a:lnTo>
                    <a:pt x="107" y="71"/>
                  </a:lnTo>
                  <a:lnTo>
                    <a:pt x="109" y="69"/>
                  </a:lnTo>
                  <a:lnTo>
                    <a:pt x="112" y="68"/>
                  </a:lnTo>
                  <a:lnTo>
                    <a:pt x="116" y="66"/>
                  </a:lnTo>
                  <a:lnTo>
                    <a:pt x="116" y="66"/>
                  </a:lnTo>
                  <a:lnTo>
                    <a:pt x="116" y="66"/>
                  </a:lnTo>
                  <a:lnTo>
                    <a:pt x="124" y="65"/>
                  </a:lnTo>
                  <a:lnTo>
                    <a:pt x="124" y="65"/>
                  </a:lnTo>
                  <a:lnTo>
                    <a:pt x="124" y="65"/>
                  </a:lnTo>
                  <a:lnTo>
                    <a:pt x="124" y="65"/>
                  </a:lnTo>
                  <a:lnTo>
                    <a:pt x="124" y="65"/>
                  </a:lnTo>
                  <a:lnTo>
                    <a:pt x="127" y="65"/>
                  </a:lnTo>
                  <a:lnTo>
                    <a:pt x="127" y="65"/>
                  </a:lnTo>
                  <a:lnTo>
                    <a:pt x="127" y="65"/>
                  </a:lnTo>
                  <a:lnTo>
                    <a:pt x="129" y="65"/>
                  </a:lnTo>
                  <a:lnTo>
                    <a:pt x="129" y="65"/>
                  </a:lnTo>
                  <a:lnTo>
                    <a:pt x="132" y="63"/>
                  </a:lnTo>
                  <a:lnTo>
                    <a:pt x="134" y="63"/>
                  </a:lnTo>
                  <a:lnTo>
                    <a:pt x="134" y="63"/>
                  </a:lnTo>
                  <a:lnTo>
                    <a:pt x="135" y="63"/>
                  </a:lnTo>
                  <a:lnTo>
                    <a:pt x="134" y="63"/>
                  </a:lnTo>
                  <a:lnTo>
                    <a:pt x="135" y="65"/>
                  </a:lnTo>
                  <a:lnTo>
                    <a:pt x="137" y="69"/>
                  </a:lnTo>
                  <a:lnTo>
                    <a:pt x="137" y="69"/>
                  </a:lnTo>
                  <a:lnTo>
                    <a:pt x="137" y="71"/>
                  </a:lnTo>
                  <a:lnTo>
                    <a:pt x="137" y="71"/>
                  </a:lnTo>
                  <a:lnTo>
                    <a:pt x="138" y="79"/>
                  </a:lnTo>
                  <a:lnTo>
                    <a:pt x="138" y="79"/>
                  </a:lnTo>
                  <a:lnTo>
                    <a:pt x="138" y="79"/>
                  </a:lnTo>
                  <a:lnTo>
                    <a:pt x="138" y="79"/>
                  </a:lnTo>
                  <a:lnTo>
                    <a:pt x="137" y="84"/>
                  </a:lnTo>
                  <a:lnTo>
                    <a:pt x="135" y="85"/>
                  </a:lnTo>
                  <a:lnTo>
                    <a:pt x="135" y="85"/>
                  </a:lnTo>
                  <a:lnTo>
                    <a:pt x="137" y="85"/>
                  </a:lnTo>
                  <a:lnTo>
                    <a:pt x="137" y="87"/>
                  </a:lnTo>
                  <a:lnTo>
                    <a:pt x="137" y="88"/>
                  </a:lnTo>
                  <a:lnTo>
                    <a:pt x="138" y="90"/>
                  </a:lnTo>
                  <a:lnTo>
                    <a:pt x="138" y="93"/>
                  </a:lnTo>
                  <a:lnTo>
                    <a:pt x="138" y="93"/>
                  </a:lnTo>
                  <a:lnTo>
                    <a:pt x="138" y="95"/>
                  </a:lnTo>
                  <a:lnTo>
                    <a:pt x="138" y="96"/>
                  </a:lnTo>
                  <a:lnTo>
                    <a:pt x="138" y="98"/>
                  </a:lnTo>
                  <a:lnTo>
                    <a:pt x="137" y="102"/>
                  </a:lnTo>
                  <a:lnTo>
                    <a:pt x="137" y="102"/>
                  </a:lnTo>
                  <a:lnTo>
                    <a:pt x="137" y="102"/>
                  </a:lnTo>
                  <a:lnTo>
                    <a:pt x="135" y="106"/>
                  </a:lnTo>
                  <a:lnTo>
                    <a:pt x="135" y="106"/>
                  </a:lnTo>
                  <a:lnTo>
                    <a:pt x="135" y="106"/>
                  </a:lnTo>
                  <a:lnTo>
                    <a:pt x="135" y="109"/>
                  </a:lnTo>
                  <a:lnTo>
                    <a:pt x="134" y="109"/>
                  </a:lnTo>
                  <a:lnTo>
                    <a:pt x="134" y="110"/>
                  </a:lnTo>
                  <a:lnTo>
                    <a:pt x="131" y="117"/>
                  </a:lnTo>
                  <a:lnTo>
                    <a:pt x="131" y="117"/>
                  </a:lnTo>
                  <a:lnTo>
                    <a:pt x="131" y="118"/>
                  </a:lnTo>
                  <a:lnTo>
                    <a:pt x="131" y="118"/>
                  </a:lnTo>
                  <a:lnTo>
                    <a:pt x="131" y="118"/>
                  </a:lnTo>
                  <a:lnTo>
                    <a:pt x="131" y="120"/>
                  </a:lnTo>
                  <a:lnTo>
                    <a:pt x="131" y="120"/>
                  </a:lnTo>
                  <a:lnTo>
                    <a:pt x="131" y="121"/>
                  </a:lnTo>
                  <a:lnTo>
                    <a:pt x="131" y="121"/>
                  </a:lnTo>
                  <a:lnTo>
                    <a:pt x="131" y="121"/>
                  </a:lnTo>
                  <a:lnTo>
                    <a:pt x="131" y="121"/>
                  </a:lnTo>
                  <a:lnTo>
                    <a:pt x="131" y="121"/>
                  </a:lnTo>
                  <a:lnTo>
                    <a:pt x="131" y="123"/>
                  </a:lnTo>
                  <a:lnTo>
                    <a:pt x="131" y="123"/>
                  </a:lnTo>
                  <a:lnTo>
                    <a:pt x="131" y="123"/>
                  </a:lnTo>
                  <a:lnTo>
                    <a:pt x="131" y="124"/>
                  </a:lnTo>
                  <a:lnTo>
                    <a:pt x="131" y="124"/>
                  </a:lnTo>
                  <a:lnTo>
                    <a:pt x="131" y="124"/>
                  </a:lnTo>
                  <a:lnTo>
                    <a:pt x="131" y="126"/>
                  </a:lnTo>
                  <a:lnTo>
                    <a:pt x="131" y="126"/>
                  </a:lnTo>
                  <a:lnTo>
                    <a:pt x="131" y="126"/>
                  </a:lnTo>
                  <a:lnTo>
                    <a:pt x="131" y="126"/>
                  </a:lnTo>
                  <a:lnTo>
                    <a:pt x="129" y="126"/>
                  </a:lnTo>
                  <a:lnTo>
                    <a:pt x="129" y="126"/>
                  </a:lnTo>
                  <a:lnTo>
                    <a:pt x="129" y="128"/>
                  </a:lnTo>
                  <a:lnTo>
                    <a:pt x="129" y="128"/>
                  </a:lnTo>
                  <a:lnTo>
                    <a:pt x="129" y="128"/>
                  </a:lnTo>
                  <a:lnTo>
                    <a:pt x="129" y="128"/>
                  </a:lnTo>
                  <a:lnTo>
                    <a:pt x="129" y="128"/>
                  </a:lnTo>
                  <a:lnTo>
                    <a:pt x="129" y="128"/>
                  </a:lnTo>
                  <a:lnTo>
                    <a:pt x="129" y="128"/>
                  </a:lnTo>
                  <a:lnTo>
                    <a:pt x="129" y="128"/>
                  </a:lnTo>
                  <a:lnTo>
                    <a:pt x="129" y="128"/>
                  </a:lnTo>
                  <a:lnTo>
                    <a:pt x="129" y="128"/>
                  </a:lnTo>
                  <a:lnTo>
                    <a:pt x="129" y="129"/>
                  </a:lnTo>
                  <a:lnTo>
                    <a:pt x="129" y="131"/>
                  </a:lnTo>
                  <a:lnTo>
                    <a:pt x="129" y="131"/>
                  </a:lnTo>
                  <a:lnTo>
                    <a:pt x="131" y="132"/>
                  </a:lnTo>
                  <a:lnTo>
                    <a:pt x="131" y="132"/>
                  </a:lnTo>
                  <a:lnTo>
                    <a:pt x="131" y="132"/>
                  </a:lnTo>
                  <a:lnTo>
                    <a:pt x="134" y="134"/>
                  </a:lnTo>
                  <a:lnTo>
                    <a:pt x="134" y="135"/>
                  </a:lnTo>
                  <a:lnTo>
                    <a:pt x="134" y="137"/>
                  </a:lnTo>
                  <a:lnTo>
                    <a:pt x="135" y="137"/>
                  </a:lnTo>
                  <a:lnTo>
                    <a:pt x="135" y="137"/>
                  </a:lnTo>
                  <a:lnTo>
                    <a:pt x="138" y="134"/>
                  </a:lnTo>
                  <a:lnTo>
                    <a:pt x="138" y="134"/>
                  </a:lnTo>
                  <a:lnTo>
                    <a:pt x="140" y="135"/>
                  </a:lnTo>
                  <a:lnTo>
                    <a:pt x="140" y="135"/>
                  </a:lnTo>
                  <a:lnTo>
                    <a:pt x="142" y="137"/>
                  </a:lnTo>
                  <a:lnTo>
                    <a:pt x="143" y="139"/>
                  </a:lnTo>
                  <a:lnTo>
                    <a:pt x="143" y="139"/>
                  </a:lnTo>
                  <a:lnTo>
                    <a:pt x="145" y="142"/>
                  </a:lnTo>
                  <a:lnTo>
                    <a:pt x="146" y="145"/>
                  </a:lnTo>
                  <a:lnTo>
                    <a:pt x="146" y="145"/>
                  </a:lnTo>
                  <a:lnTo>
                    <a:pt x="148" y="145"/>
                  </a:lnTo>
                  <a:lnTo>
                    <a:pt x="148" y="145"/>
                  </a:lnTo>
                  <a:lnTo>
                    <a:pt x="148" y="145"/>
                  </a:lnTo>
                  <a:lnTo>
                    <a:pt x="148" y="146"/>
                  </a:lnTo>
                  <a:lnTo>
                    <a:pt x="148" y="146"/>
                  </a:lnTo>
                  <a:lnTo>
                    <a:pt x="149" y="146"/>
                  </a:lnTo>
                  <a:lnTo>
                    <a:pt x="151" y="146"/>
                  </a:lnTo>
                  <a:lnTo>
                    <a:pt x="151" y="146"/>
                  </a:lnTo>
                  <a:lnTo>
                    <a:pt x="151" y="146"/>
                  </a:lnTo>
                  <a:lnTo>
                    <a:pt x="154" y="145"/>
                  </a:lnTo>
                  <a:lnTo>
                    <a:pt x="154" y="145"/>
                  </a:lnTo>
                  <a:lnTo>
                    <a:pt x="156" y="145"/>
                  </a:lnTo>
                  <a:lnTo>
                    <a:pt x="159" y="145"/>
                  </a:lnTo>
                  <a:lnTo>
                    <a:pt x="157" y="146"/>
                  </a:lnTo>
                  <a:lnTo>
                    <a:pt x="151" y="164"/>
                  </a:lnTo>
                  <a:lnTo>
                    <a:pt x="146" y="164"/>
                  </a:lnTo>
                  <a:lnTo>
                    <a:pt x="145" y="162"/>
                  </a:lnTo>
                  <a:lnTo>
                    <a:pt x="140" y="162"/>
                  </a:lnTo>
                  <a:lnTo>
                    <a:pt x="137" y="161"/>
                  </a:lnTo>
                  <a:lnTo>
                    <a:pt x="135" y="161"/>
                  </a:lnTo>
                  <a:lnTo>
                    <a:pt x="134" y="161"/>
                  </a:lnTo>
                  <a:lnTo>
                    <a:pt x="131" y="159"/>
                  </a:lnTo>
                  <a:lnTo>
                    <a:pt x="131" y="159"/>
                  </a:lnTo>
                  <a:lnTo>
                    <a:pt x="127" y="159"/>
                  </a:lnTo>
                  <a:lnTo>
                    <a:pt x="127" y="157"/>
                  </a:lnTo>
                  <a:lnTo>
                    <a:pt x="124" y="157"/>
                  </a:lnTo>
                  <a:lnTo>
                    <a:pt x="123" y="157"/>
                  </a:lnTo>
                  <a:lnTo>
                    <a:pt x="120" y="157"/>
                  </a:lnTo>
                  <a:lnTo>
                    <a:pt x="118" y="156"/>
                  </a:lnTo>
                  <a:lnTo>
                    <a:pt x="116" y="156"/>
                  </a:lnTo>
                  <a:lnTo>
                    <a:pt x="115" y="154"/>
                  </a:lnTo>
                  <a:lnTo>
                    <a:pt x="112" y="154"/>
                  </a:lnTo>
                  <a:lnTo>
                    <a:pt x="109" y="153"/>
                  </a:lnTo>
                  <a:lnTo>
                    <a:pt x="105" y="153"/>
                  </a:lnTo>
                  <a:lnTo>
                    <a:pt x="102" y="151"/>
                  </a:lnTo>
                  <a:lnTo>
                    <a:pt x="98" y="151"/>
                  </a:lnTo>
                  <a:lnTo>
                    <a:pt x="90" y="142"/>
                  </a:lnTo>
                  <a:lnTo>
                    <a:pt x="90" y="140"/>
                  </a:lnTo>
                  <a:lnTo>
                    <a:pt x="90" y="140"/>
                  </a:lnTo>
                  <a:lnTo>
                    <a:pt x="90" y="139"/>
                  </a:lnTo>
                  <a:lnTo>
                    <a:pt x="88" y="137"/>
                  </a:lnTo>
                  <a:lnTo>
                    <a:pt x="88" y="135"/>
                  </a:lnTo>
                  <a:lnTo>
                    <a:pt x="87" y="134"/>
                  </a:lnTo>
                  <a:lnTo>
                    <a:pt x="82" y="132"/>
                  </a:lnTo>
                  <a:lnTo>
                    <a:pt x="80" y="131"/>
                  </a:lnTo>
                  <a:lnTo>
                    <a:pt x="79" y="131"/>
                  </a:lnTo>
                  <a:lnTo>
                    <a:pt x="72" y="128"/>
                  </a:lnTo>
                  <a:lnTo>
                    <a:pt x="69" y="128"/>
                  </a:lnTo>
                  <a:lnTo>
                    <a:pt x="68" y="126"/>
                  </a:lnTo>
                  <a:lnTo>
                    <a:pt x="66" y="126"/>
                  </a:lnTo>
                  <a:lnTo>
                    <a:pt x="65" y="126"/>
                  </a:lnTo>
                  <a:lnTo>
                    <a:pt x="63" y="124"/>
                  </a:lnTo>
                  <a:lnTo>
                    <a:pt x="63" y="124"/>
                  </a:lnTo>
                  <a:lnTo>
                    <a:pt x="61" y="124"/>
                  </a:lnTo>
                  <a:lnTo>
                    <a:pt x="60" y="124"/>
                  </a:lnTo>
                  <a:lnTo>
                    <a:pt x="58" y="124"/>
                  </a:lnTo>
                  <a:lnTo>
                    <a:pt x="57" y="124"/>
                  </a:lnTo>
                  <a:lnTo>
                    <a:pt x="57" y="123"/>
                  </a:lnTo>
                  <a:lnTo>
                    <a:pt x="54" y="123"/>
                  </a:lnTo>
                  <a:lnTo>
                    <a:pt x="50" y="121"/>
                  </a:lnTo>
                  <a:lnTo>
                    <a:pt x="49" y="120"/>
                  </a:lnTo>
                  <a:lnTo>
                    <a:pt x="44" y="118"/>
                  </a:lnTo>
                  <a:lnTo>
                    <a:pt x="38" y="112"/>
                  </a:lnTo>
                  <a:lnTo>
                    <a:pt x="38" y="112"/>
                  </a:lnTo>
                  <a:lnTo>
                    <a:pt x="35" y="110"/>
                  </a:lnTo>
                  <a:lnTo>
                    <a:pt x="27" y="107"/>
                  </a:lnTo>
                  <a:lnTo>
                    <a:pt x="27" y="107"/>
                  </a:lnTo>
                  <a:lnTo>
                    <a:pt x="25" y="106"/>
                  </a:lnTo>
                  <a:lnTo>
                    <a:pt x="22" y="106"/>
                  </a:lnTo>
                  <a:lnTo>
                    <a:pt x="22" y="106"/>
                  </a:lnTo>
                  <a:lnTo>
                    <a:pt x="19" y="104"/>
                  </a:lnTo>
                  <a:lnTo>
                    <a:pt x="13" y="98"/>
                  </a:lnTo>
                  <a:lnTo>
                    <a:pt x="13" y="96"/>
                  </a:lnTo>
                  <a:lnTo>
                    <a:pt x="13" y="95"/>
                  </a:lnTo>
                  <a:lnTo>
                    <a:pt x="8" y="93"/>
                  </a:lnTo>
                  <a:lnTo>
                    <a:pt x="6" y="91"/>
                  </a:lnTo>
                  <a:lnTo>
                    <a:pt x="2" y="88"/>
                  </a:lnTo>
                  <a:lnTo>
                    <a:pt x="0" y="87"/>
                  </a:lnTo>
                  <a:lnTo>
                    <a:pt x="0" y="85"/>
                  </a:lnTo>
                  <a:lnTo>
                    <a:pt x="0" y="85"/>
                  </a:lnTo>
                  <a:lnTo>
                    <a:pt x="0" y="82"/>
                  </a:lnTo>
                  <a:lnTo>
                    <a:pt x="2" y="82"/>
                  </a:lnTo>
                  <a:lnTo>
                    <a:pt x="2" y="80"/>
                  </a:lnTo>
                  <a:lnTo>
                    <a:pt x="2" y="79"/>
                  </a:lnTo>
                  <a:lnTo>
                    <a:pt x="6" y="79"/>
                  </a:lnTo>
                  <a:lnTo>
                    <a:pt x="8" y="76"/>
                  </a:lnTo>
                  <a:lnTo>
                    <a:pt x="8" y="74"/>
                  </a:lnTo>
                  <a:lnTo>
                    <a:pt x="10" y="73"/>
                  </a:lnTo>
                  <a:lnTo>
                    <a:pt x="11" y="73"/>
                  </a:lnTo>
                  <a:lnTo>
                    <a:pt x="11" y="74"/>
                  </a:lnTo>
                  <a:lnTo>
                    <a:pt x="11" y="74"/>
                  </a:lnTo>
                  <a:lnTo>
                    <a:pt x="10" y="77"/>
                  </a:lnTo>
                  <a:lnTo>
                    <a:pt x="10" y="80"/>
                  </a:lnTo>
                  <a:lnTo>
                    <a:pt x="11" y="80"/>
                  </a:lnTo>
                  <a:lnTo>
                    <a:pt x="13" y="79"/>
                  </a:lnTo>
                  <a:lnTo>
                    <a:pt x="13" y="80"/>
                  </a:lnTo>
                  <a:lnTo>
                    <a:pt x="13" y="82"/>
                  </a:lnTo>
                  <a:lnTo>
                    <a:pt x="14" y="84"/>
                  </a:lnTo>
                  <a:lnTo>
                    <a:pt x="17" y="85"/>
                  </a:lnTo>
                  <a:lnTo>
                    <a:pt x="17" y="88"/>
                  </a:lnTo>
                  <a:lnTo>
                    <a:pt x="17" y="90"/>
                  </a:lnTo>
                  <a:lnTo>
                    <a:pt x="21" y="91"/>
                  </a:lnTo>
                  <a:lnTo>
                    <a:pt x="19" y="93"/>
                  </a:lnTo>
                  <a:lnTo>
                    <a:pt x="21" y="95"/>
                  </a:lnTo>
                  <a:lnTo>
                    <a:pt x="21" y="95"/>
                  </a:lnTo>
                  <a:lnTo>
                    <a:pt x="22" y="93"/>
                  </a:lnTo>
                  <a:lnTo>
                    <a:pt x="25" y="93"/>
                  </a:lnTo>
                  <a:lnTo>
                    <a:pt x="27" y="95"/>
                  </a:lnTo>
                  <a:lnTo>
                    <a:pt x="25" y="98"/>
                  </a:lnTo>
                  <a:lnTo>
                    <a:pt x="27" y="98"/>
                  </a:lnTo>
                  <a:lnTo>
                    <a:pt x="27" y="98"/>
                  </a:lnTo>
                  <a:lnTo>
                    <a:pt x="28" y="98"/>
                  </a:lnTo>
                  <a:lnTo>
                    <a:pt x="30" y="95"/>
                  </a:lnTo>
                  <a:lnTo>
                    <a:pt x="30" y="91"/>
                  </a:lnTo>
                  <a:lnTo>
                    <a:pt x="30" y="90"/>
                  </a:lnTo>
                  <a:lnTo>
                    <a:pt x="28" y="90"/>
                  </a:lnTo>
                  <a:lnTo>
                    <a:pt x="27" y="91"/>
                  </a:lnTo>
                  <a:lnTo>
                    <a:pt x="24" y="91"/>
                  </a:lnTo>
                  <a:lnTo>
                    <a:pt x="21" y="87"/>
                  </a:lnTo>
                  <a:lnTo>
                    <a:pt x="19" y="85"/>
                  </a:lnTo>
                  <a:lnTo>
                    <a:pt x="16" y="82"/>
                  </a:lnTo>
                  <a:lnTo>
                    <a:pt x="16" y="79"/>
                  </a:lnTo>
                  <a:lnTo>
                    <a:pt x="17" y="77"/>
                  </a:lnTo>
                  <a:lnTo>
                    <a:pt x="17" y="77"/>
                  </a:lnTo>
                  <a:lnTo>
                    <a:pt x="14" y="79"/>
                  </a:lnTo>
                  <a:lnTo>
                    <a:pt x="13" y="79"/>
                  </a:lnTo>
                  <a:lnTo>
                    <a:pt x="13" y="77"/>
                  </a:lnTo>
                  <a:lnTo>
                    <a:pt x="13" y="77"/>
                  </a:lnTo>
                  <a:lnTo>
                    <a:pt x="13" y="76"/>
                  </a:lnTo>
                  <a:lnTo>
                    <a:pt x="14" y="73"/>
                  </a:lnTo>
                  <a:lnTo>
                    <a:pt x="14" y="71"/>
                  </a:lnTo>
                  <a:lnTo>
                    <a:pt x="16" y="66"/>
                  </a:lnTo>
                  <a:lnTo>
                    <a:pt x="16" y="65"/>
                  </a:lnTo>
                  <a:lnTo>
                    <a:pt x="19" y="58"/>
                  </a:lnTo>
                  <a:lnTo>
                    <a:pt x="19" y="57"/>
                  </a:lnTo>
                  <a:lnTo>
                    <a:pt x="19" y="57"/>
                  </a:lnTo>
                  <a:lnTo>
                    <a:pt x="19" y="55"/>
                  </a:lnTo>
                  <a:lnTo>
                    <a:pt x="19" y="54"/>
                  </a:lnTo>
                  <a:lnTo>
                    <a:pt x="19" y="52"/>
                  </a:lnTo>
                  <a:lnTo>
                    <a:pt x="21" y="52"/>
                  </a:lnTo>
                  <a:lnTo>
                    <a:pt x="21" y="52"/>
                  </a:lnTo>
                  <a:lnTo>
                    <a:pt x="19" y="52"/>
                  </a:lnTo>
                  <a:lnTo>
                    <a:pt x="14" y="54"/>
                  </a:lnTo>
                  <a:lnTo>
                    <a:pt x="13" y="54"/>
                  </a:lnTo>
                  <a:lnTo>
                    <a:pt x="13" y="52"/>
                  </a:lnTo>
                  <a:lnTo>
                    <a:pt x="19" y="49"/>
                  </a:lnTo>
                  <a:lnTo>
                    <a:pt x="21" y="49"/>
                  </a:lnTo>
                  <a:lnTo>
                    <a:pt x="19" y="47"/>
                  </a:lnTo>
                  <a:lnTo>
                    <a:pt x="19" y="46"/>
                  </a:lnTo>
                  <a:lnTo>
                    <a:pt x="17" y="41"/>
                  </a:lnTo>
                  <a:lnTo>
                    <a:pt x="14" y="40"/>
                  </a:lnTo>
                  <a:lnTo>
                    <a:pt x="13" y="36"/>
                  </a:lnTo>
                  <a:lnTo>
                    <a:pt x="16" y="33"/>
                  </a:lnTo>
                  <a:lnTo>
                    <a:pt x="17" y="33"/>
                  </a:lnTo>
                  <a:lnTo>
                    <a:pt x="22" y="35"/>
                  </a:lnTo>
                  <a:lnTo>
                    <a:pt x="22" y="35"/>
                  </a:lnTo>
                  <a:lnTo>
                    <a:pt x="21" y="32"/>
                  </a:lnTo>
                  <a:lnTo>
                    <a:pt x="24" y="27"/>
                  </a:lnTo>
                  <a:lnTo>
                    <a:pt x="24" y="25"/>
                  </a:lnTo>
                  <a:lnTo>
                    <a:pt x="25" y="25"/>
                  </a:lnTo>
                  <a:lnTo>
                    <a:pt x="25" y="22"/>
                  </a:lnTo>
                  <a:lnTo>
                    <a:pt x="27" y="21"/>
                  </a:lnTo>
                  <a:lnTo>
                    <a:pt x="28" y="21"/>
                  </a:lnTo>
                  <a:lnTo>
                    <a:pt x="30" y="21"/>
                  </a:lnTo>
                  <a:lnTo>
                    <a:pt x="38" y="21"/>
                  </a:lnTo>
                  <a:lnTo>
                    <a:pt x="39" y="21"/>
                  </a:lnTo>
                  <a:lnTo>
                    <a:pt x="39" y="21"/>
                  </a:lnTo>
                  <a:lnTo>
                    <a:pt x="41" y="21"/>
                  </a:lnTo>
                  <a:lnTo>
                    <a:pt x="43" y="19"/>
                  </a:lnTo>
                  <a:lnTo>
                    <a:pt x="44" y="19"/>
                  </a:lnTo>
                  <a:lnTo>
                    <a:pt x="46" y="18"/>
                  </a:lnTo>
                  <a:lnTo>
                    <a:pt x="47" y="18"/>
                  </a:lnTo>
                  <a:lnTo>
                    <a:pt x="47" y="18"/>
                  </a:lnTo>
                  <a:lnTo>
                    <a:pt x="49" y="18"/>
                  </a:lnTo>
                  <a:lnTo>
                    <a:pt x="49" y="18"/>
                  </a:lnTo>
                  <a:lnTo>
                    <a:pt x="50" y="18"/>
                  </a:lnTo>
                  <a:lnTo>
                    <a:pt x="50" y="18"/>
                  </a:lnTo>
                  <a:lnTo>
                    <a:pt x="52" y="19"/>
                  </a:lnTo>
                  <a:lnTo>
                    <a:pt x="52" y="19"/>
                  </a:lnTo>
                  <a:lnTo>
                    <a:pt x="54" y="19"/>
                  </a:lnTo>
                  <a:lnTo>
                    <a:pt x="55" y="16"/>
                  </a:lnTo>
                  <a:lnTo>
                    <a:pt x="55" y="16"/>
                  </a:lnTo>
                  <a:lnTo>
                    <a:pt x="60" y="14"/>
                  </a:lnTo>
                  <a:lnTo>
                    <a:pt x="60" y="14"/>
                  </a:lnTo>
                  <a:lnTo>
                    <a:pt x="63" y="8"/>
                  </a:lnTo>
                  <a:lnTo>
                    <a:pt x="63" y="7"/>
                  </a:lnTo>
                  <a:lnTo>
                    <a:pt x="65" y="3"/>
                  </a:lnTo>
                  <a:lnTo>
                    <a:pt x="68" y="2"/>
                  </a:lnTo>
                  <a:lnTo>
                    <a:pt x="69" y="0"/>
                  </a:lnTo>
                  <a:lnTo>
                    <a:pt x="69" y="0"/>
                  </a:lnTo>
                  <a:lnTo>
                    <a:pt x="71" y="0"/>
                  </a:lnTo>
                  <a:lnTo>
                    <a:pt x="71" y="0"/>
                  </a:lnTo>
                  <a:lnTo>
                    <a:pt x="76" y="3"/>
                  </a:lnTo>
                  <a:lnTo>
                    <a:pt x="76" y="3"/>
                  </a:lnTo>
                  <a:lnTo>
                    <a:pt x="76" y="3"/>
                  </a:lnTo>
                  <a:lnTo>
                    <a:pt x="76" y="5"/>
                  </a:lnTo>
                  <a:lnTo>
                    <a:pt x="77" y="5"/>
                  </a:lnTo>
                  <a:lnTo>
                    <a:pt x="77" y="8"/>
                  </a:lnTo>
                  <a:lnTo>
                    <a:pt x="77" y="8"/>
                  </a:lnTo>
                  <a:close/>
                </a:path>
              </a:pathLst>
            </a:custGeom>
            <a:solidFill>
              <a:schemeClr val="bg2"/>
            </a:solidFill>
            <a:ln w="3">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1950" y="761"/>
              <a:ext cx="1870" cy="2210"/>
            </a:xfrm>
            <a:custGeom>
              <a:avLst/>
              <a:gdLst>
                <a:gd name="T0" fmla="*/ 784 w 1870"/>
                <a:gd name="T1" fmla="*/ 105 h 2210"/>
                <a:gd name="T2" fmla="*/ 867 w 1870"/>
                <a:gd name="T3" fmla="*/ 160 h 2210"/>
                <a:gd name="T4" fmla="*/ 878 w 1870"/>
                <a:gd name="T5" fmla="*/ 267 h 2210"/>
                <a:gd name="T6" fmla="*/ 934 w 1870"/>
                <a:gd name="T7" fmla="*/ 403 h 2210"/>
                <a:gd name="T8" fmla="*/ 942 w 1870"/>
                <a:gd name="T9" fmla="*/ 494 h 2210"/>
                <a:gd name="T10" fmla="*/ 1002 w 1870"/>
                <a:gd name="T11" fmla="*/ 659 h 2210"/>
                <a:gd name="T12" fmla="*/ 975 w 1870"/>
                <a:gd name="T13" fmla="*/ 822 h 2210"/>
                <a:gd name="T14" fmla="*/ 900 w 1870"/>
                <a:gd name="T15" fmla="*/ 959 h 2210"/>
                <a:gd name="T16" fmla="*/ 999 w 1870"/>
                <a:gd name="T17" fmla="*/ 928 h 2210"/>
                <a:gd name="T18" fmla="*/ 1129 w 1870"/>
                <a:gd name="T19" fmla="*/ 970 h 2210"/>
                <a:gd name="T20" fmla="*/ 1205 w 1870"/>
                <a:gd name="T21" fmla="*/ 1092 h 2210"/>
                <a:gd name="T22" fmla="*/ 1333 w 1870"/>
                <a:gd name="T23" fmla="*/ 1048 h 2210"/>
                <a:gd name="T24" fmla="*/ 1412 w 1870"/>
                <a:gd name="T25" fmla="*/ 978 h 2210"/>
                <a:gd name="T26" fmla="*/ 1520 w 1870"/>
                <a:gd name="T27" fmla="*/ 855 h 2210"/>
                <a:gd name="T28" fmla="*/ 1564 w 1870"/>
                <a:gd name="T29" fmla="*/ 703 h 2210"/>
                <a:gd name="T30" fmla="*/ 1767 w 1870"/>
                <a:gd name="T31" fmla="*/ 890 h 2210"/>
                <a:gd name="T32" fmla="*/ 1804 w 1870"/>
                <a:gd name="T33" fmla="*/ 1061 h 2210"/>
                <a:gd name="T34" fmla="*/ 1850 w 1870"/>
                <a:gd name="T35" fmla="*/ 1205 h 2210"/>
                <a:gd name="T36" fmla="*/ 1828 w 1870"/>
                <a:gd name="T37" fmla="*/ 1361 h 2210"/>
                <a:gd name="T38" fmla="*/ 1792 w 1870"/>
                <a:gd name="T39" fmla="*/ 1483 h 2210"/>
                <a:gd name="T40" fmla="*/ 1690 w 1870"/>
                <a:gd name="T41" fmla="*/ 1571 h 2210"/>
                <a:gd name="T42" fmla="*/ 1595 w 1870"/>
                <a:gd name="T43" fmla="*/ 1672 h 2210"/>
                <a:gd name="T44" fmla="*/ 1515 w 1870"/>
                <a:gd name="T45" fmla="*/ 1854 h 2210"/>
                <a:gd name="T46" fmla="*/ 1423 w 1870"/>
                <a:gd name="T47" fmla="*/ 1932 h 2210"/>
                <a:gd name="T48" fmla="*/ 1349 w 1870"/>
                <a:gd name="T49" fmla="*/ 2050 h 2210"/>
                <a:gd name="T50" fmla="*/ 1340 w 1870"/>
                <a:gd name="T51" fmla="*/ 2141 h 2210"/>
                <a:gd name="T52" fmla="*/ 1351 w 1870"/>
                <a:gd name="T53" fmla="*/ 2203 h 2210"/>
                <a:gd name="T54" fmla="*/ 1222 w 1870"/>
                <a:gd name="T55" fmla="*/ 2108 h 2210"/>
                <a:gd name="T56" fmla="*/ 1198 w 1870"/>
                <a:gd name="T57" fmla="*/ 1934 h 2210"/>
                <a:gd name="T58" fmla="*/ 1195 w 1870"/>
                <a:gd name="T59" fmla="*/ 1738 h 2210"/>
                <a:gd name="T60" fmla="*/ 1128 w 1870"/>
                <a:gd name="T61" fmla="*/ 1562 h 2210"/>
                <a:gd name="T62" fmla="*/ 1043 w 1870"/>
                <a:gd name="T63" fmla="*/ 1587 h 2210"/>
                <a:gd name="T64" fmla="*/ 993 w 1870"/>
                <a:gd name="T65" fmla="*/ 1601 h 2210"/>
                <a:gd name="T66" fmla="*/ 919 w 1870"/>
                <a:gd name="T67" fmla="*/ 1653 h 2210"/>
                <a:gd name="T68" fmla="*/ 875 w 1870"/>
                <a:gd name="T69" fmla="*/ 1681 h 2210"/>
                <a:gd name="T70" fmla="*/ 793 w 1870"/>
                <a:gd name="T71" fmla="*/ 1714 h 2210"/>
                <a:gd name="T72" fmla="*/ 760 w 1870"/>
                <a:gd name="T73" fmla="*/ 1694 h 2210"/>
                <a:gd name="T74" fmla="*/ 810 w 1870"/>
                <a:gd name="T75" fmla="*/ 1578 h 2210"/>
                <a:gd name="T76" fmla="*/ 745 w 1870"/>
                <a:gd name="T77" fmla="*/ 1532 h 2210"/>
                <a:gd name="T78" fmla="*/ 653 w 1870"/>
                <a:gd name="T79" fmla="*/ 1477 h 2210"/>
                <a:gd name="T80" fmla="*/ 525 w 1870"/>
                <a:gd name="T81" fmla="*/ 1526 h 2210"/>
                <a:gd name="T82" fmla="*/ 412 w 1870"/>
                <a:gd name="T83" fmla="*/ 1516 h 2210"/>
                <a:gd name="T84" fmla="*/ 349 w 1870"/>
                <a:gd name="T85" fmla="*/ 1471 h 2210"/>
                <a:gd name="T86" fmla="*/ 261 w 1870"/>
                <a:gd name="T87" fmla="*/ 1403 h 2210"/>
                <a:gd name="T88" fmla="*/ 79 w 1870"/>
                <a:gd name="T89" fmla="*/ 1402 h 2210"/>
                <a:gd name="T90" fmla="*/ 299 w 1870"/>
                <a:gd name="T91" fmla="*/ 1169 h 2210"/>
                <a:gd name="T92" fmla="*/ 394 w 1870"/>
                <a:gd name="T93" fmla="*/ 1202 h 2210"/>
                <a:gd name="T94" fmla="*/ 471 w 1870"/>
                <a:gd name="T95" fmla="*/ 1187 h 2210"/>
                <a:gd name="T96" fmla="*/ 602 w 1870"/>
                <a:gd name="T97" fmla="*/ 1116 h 2210"/>
                <a:gd name="T98" fmla="*/ 661 w 1870"/>
                <a:gd name="T99" fmla="*/ 1045 h 2210"/>
                <a:gd name="T100" fmla="*/ 708 w 1870"/>
                <a:gd name="T101" fmla="*/ 964 h 2210"/>
                <a:gd name="T102" fmla="*/ 715 w 1870"/>
                <a:gd name="T103" fmla="*/ 904 h 2210"/>
                <a:gd name="T104" fmla="*/ 765 w 1870"/>
                <a:gd name="T105" fmla="*/ 805 h 2210"/>
                <a:gd name="T106" fmla="*/ 468 w 1870"/>
                <a:gd name="T107" fmla="*/ 670 h 2210"/>
                <a:gd name="T108" fmla="*/ 302 w 1870"/>
                <a:gd name="T109" fmla="*/ 612 h 2210"/>
                <a:gd name="T110" fmla="*/ 226 w 1870"/>
                <a:gd name="T111" fmla="*/ 518 h 2210"/>
                <a:gd name="T112" fmla="*/ 113 w 1870"/>
                <a:gd name="T113" fmla="*/ 475 h 2210"/>
                <a:gd name="T114" fmla="*/ 117 w 1870"/>
                <a:gd name="T115" fmla="*/ 332 h 2210"/>
                <a:gd name="T116" fmla="*/ 252 w 1870"/>
                <a:gd name="T117" fmla="*/ 190 h 2210"/>
                <a:gd name="T118" fmla="*/ 264 w 1870"/>
                <a:gd name="T119" fmla="*/ 64 h 2210"/>
                <a:gd name="T120" fmla="*/ 394 w 1870"/>
                <a:gd name="T121" fmla="*/ 33 h 2210"/>
                <a:gd name="T122" fmla="*/ 492 w 1870"/>
                <a:gd name="T123" fmla="*/ 103 h 2210"/>
                <a:gd name="T124" fmla="*/ 641 w 1870"/>
                <a:gd name="T125" fmla="*/ 53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0" h="2210">
                  <a:moveTo>
                    <a:pt x="697" y="64"/>
                  </a:moveTo>
                  <a:lnTo>
                    <a:pt x="699" y="69"/>
                  </a:lnTo>
                  <a:lnTo>
                    <a:pt x="701" y="72"/>
                  </a:lnTo>
                  <a:lnTo>
                    <a:pt x="702" y="75"/>
                  </a:lnTo>
                  <a:lnTo>
                    <a:pt x="705" y="78"/>
                  </a:lnTo>
                  <a:lnTo>
                    <a:pt x="708" y="81"/>
                  </a:lnTo>
                  <a:lnTo>
                    <a:pt x="710" y="86"/>
                  </a:lnTo>
                  <a:lnTo>
                    <a:pt x="712" y="89"/>
                  </a:lnTo>
                  <a:lnTo>
                    <a:pt x="712" y="94"/>
                  </a:lnTo>
                  <a:lnTo>
                    <a:pt x="713" y="99"/>
                  </a:lnTo>
                  <a:lnTo>
                    <a:pt x="715" y="103"/>
                  </a:lnTo>
                  <a:lnTo>
                    <a:pt x="716" y="106"/>
                  </a:lnTo>
                  <a:lnTo>
                    <a:pt x="719" y="109"/>
                  </a:lnTo>
                  <a:lnTo>
                    <a:pt x="723" y="111"/>
                  </a:lnTo>
                  <a:lnTo>
                    <a:pt x="727" y="108"/>
                  </a:lnTo>
                  <a:lnTo>
                    <a:pt x="729" y="105"/>
                  </a:lnTo>
                  <a:lnTo>
                    <a:pt x="729" y="100"/>
                  </a:lnTo>
                  <a:lnTo>
                    <a:pt x="729" y="94"/>
                  </a:lnTo>
                  <a:lnTo>
                    <a:pt x="729" y="89"/>
                  </a:lnTo>
                  <a:lnTo>
                    <a:pt x="729" y="83"/>
                  </a:lnTo>
                  <a:lnTo>
                    <a:pt x="729" y="77"/>
                  </a:lnTo>
                  <a:lnTo>
                    <a:pt x="729" y="73"/>
                  </a:lnTo>
                  <a:lnTo>
                    <a:pt x="730" y="69"/>
                  </a:lnTo>
                  <a:lnTo>
                    <a:pt x="734" y="66"/>
                  </a:lnTo>
                  <a:lnTo>
                    <a:pt x="737" y="64"/>
                  </a:lnTo>
                  <a:lnTo>
                    <a:pt x="741" y="62"/>
                  </a:lnTo>
                  <a:lnTo>
                    <a:pt x="746" y="62"/>
                  </a:lnTo>
                  <a:lnTo>
                    <a:pt x="751" y="62"/>
                  </a:lnTo>
                  <a:lnTo>
                    <a:pt x="754" y="64"/>
                  </a:lnTo>
                  <a:lnTo>
                    <a:pt x="759" y="66"/>
                  </a:lnTo>
                  <a:lnTo>
                    <a:pt x="762" y="67"/>
                  </a:lnTo>
                  <a:lnTo>
                    <a:pt x="765" y="70"/>
                  </a:lnTo>
                  <a:lnTo>
                    <a:pt x="766" y="73"/>
                  </a:lnTo>
                  <a:lnTo>
                    <a:pt x="770" y="77"/>
                  </a:lnTo>
                  <a:lnTo>
                    <a:pt x="773" y="78"/>
                  </a:lnTo>
                  <a:lnTo>
                    <a:pt x="777" y="80"/>
                  </a:lnTo>
                  <a:lnTo>
                    <a:pt x="781" y="81"/>
                  </a:lnTo>
                  <a:lnTo>
                    <a:pt x="784" y="84"/>
                  </a:lnTo>
                  <a:lnTo>
                    <a:pt x="785" y="89"/>
                  </a:lnTo>
                  <a:lnTo>
                    <a:pt x="787" y="92"/>
                  </a:lnTo>
                  <a:lnTo>
                    <a:pt x="787" y="97"/>
                  </a:lnTo>
                  <a:lnTo>
                    <a:pt x="785" y="102"/>
                  </a:lnTo>
                  <a:lnTo>
                    <a:pt x="784" y="105"/>
                  </a:lnTo>
                  <a:lnTo>
                    <a:pt x="781" y="106"/>
                  </a:lnTo>
                  <a:lnTo>
                    <a:pt x="779" y="111"/>
                  </a:lnTo>
                  <a:lnTo>
                    <a:pt x="777" y="116"/>
                  </a:lnTo>
                  <a:lnTo>
                    <a:pt x="776" y="119"/>
                  </a:lnTo>
                  <a:lnTo>
                    <a:pt x="771" y="120"/>
                  </a:lnTo>
                  <a:lnTo>
                    <a:pt x="768" y="122"/>
                  </a:lnTo>
                  <a:lnTo>
                    <a:pt x="763" y="124"/>
                  </a:lnTo>
                  <a:lnTo>
                    <a:pt x="760" y="127"/>
                  </a:lnTo>
                  <a:lnTo>
                    <a:pt x="759" y="128"/>
                  </a:lnTo>
                  <a:lnTo>
                    <a:pt x="756" y="131"/>
                  </a:lnTo>
                  <a:lnTo>
                    <a:pt x="756" y="136"/>
                  </a:lnTo>
                  <a:lnTo>
                    <a:pt x="757" y="141"/>
                  </a:lnTo>
                  <a:lnTo>
                    <a:pt x="760" y="144"/>
                  </a:lnTo>
                  <a:lnTo>
                    <a:pt x="763" y="146"/>
                  </a:lnTo>
                  <a:lnTo>
                    <a:pt x="770" y="144"/>
                  </a:lnTo>
                  <a:lnTo>
                    <a:pt x="773" y="144"/>
                  </a:lnTo>
                  <a:lnTo>
                    <a:pt x="777" y="142"/>
                  </a:lnTo>
                  <a:lnTo>
                    <a:pt x="782" y="141"/>
                  </a:lnTo>
                  <a:lnTo>
                    <a:pt x="785" y="139"/>
                  </a:lnTo>
                  <a:lnTo>
                    <a:pt x="790" y="139"/>
                  </a:lnTo>
                  <a:lnTo>
                    <a:pt x="795" y="141"/>
                  </a:lnTo>
                  <a:lnTo>
                    <a:pt x="799" y="141"/>
                  </a:lnTo>
                  <a:lnTo>
                    <a:pt x="804" y="141"/>
                  </a:lnTo>
                  <a:lnTo>
                    <a:pt x="809" y="139"/>
                  </a:lnTo>
                  <a:lnTo>
                    <a:pt x="812" y="136"/>
                  </a:lnTo>
                  <a:lnTo>
                    <a:pt x="815" y="133"/>
                  </a:lnTo>
                  <a:lnTo>
                    <a:pt x="817" y="130"/>
                  </a:lnTo>
                  <a:lnTo>
                    <a:pt x="818" y="127"/>
                  </a:lnTo>
                  <a:lnTo>
                    <a:pt x="823" y="125"/>
                  </a:lnTo>
                  <a:lnTo>
                    <a:pt x="828" y="128"/>
                  </a:lnTo>
                  <a:lnTo>
                    <a:pt x="829" y="130"/>
                  </a:lnTo>
                  <a:lnTo>
                    <a:pt x="832" y="135"/>
                  </a:lnTo>
                  <a:lnTo>
                    <a:pt x="834" y="138"/>
                  </a:lnTo>
                  <a:lnTo>
                    <a:pt x="837" y="141"/>
                  </a:lnTo>
                  <a:lnTo>
                    <a:pt x="839" y="144"/>
                  </a:lnTo>
                  <a:lnTo>
                    <a:pt x="840" y="147"/>
                  </a:lnTo>
                  <a:lnTo>
                    <a:pt x="843" y="150"/>
                  </a:lnTo>
                  <a:lnTo>
                    <a:pt x="847" y="152"/>
                  </a:lnTo>
                  <a:lnTo>
                    <a:pt x="850" y="155"/>
                  </a:lnTo>
                  <a:lnTo>
                    <a:pt x="853" y="157"/>
                  </a:lnTo>
                  <a:lnTo>
                    <a:pt x="858" y="158"/>
                  </a:lnTo>
                  <a:lnTo>
                    <a:pt x="862" y="160"/>
                  </a:lnTo>
                  <a:lnTo>
                    <a:pt x="867" y="160"/>
                  </a:lnTo>
                  <a:lnTo>
                    <a:pt x="873" y="160"/>
                  </a:lnTo>
                  <a:lnTo>
                    <a:pt x="878" y="160"/>
                  </a:lnTo>
                  <a:lnTo>
                    <a:pt x="881" y="161"/>
                  </a:lnTo>
                  <a:lnTo>
                    <a:pt x="884" y="164"/>
                  </a:lnTo>
                  <a:lnTo>
                    <a:pt x="887" y="166"/>
                  </a:lnTo>
                  <a:lnTo>
                    <a:pt x="889" y="169"/>
                  </a:lnTo>
                  <a:lnTo>
                    <a:pt x="891" y="169"/>
                  </a:lnTo>
                  <a:lnTo>
                    <a:pt x="892" y="172"/>
                  </a:lnTo>
                  <a:lnTo>
                    <a:pt x="895" y="175"/>
                  </a:lnTo>
                  <a:lnTo>
                    <a:pt x="898" y="179"/>
                  </a:lnTo>
                  <a:lnTo>
                    <a:pt x="903" y="180"/>
                  </a:lnTo>
                  <a:lnTo>
                    <a:pt x="898" y="182"/>
                  </a:lnTo>
                  <a:lnTo>
                    <a:pt x="895" y="183"/>
                  </a:lnTo>
                  <a:lnTo>
                    <a:pt x="892" y="185"/>
                  </a:lnTo>
                  <a:lnTo>
                    <a:pt x="889" y="186"/>
                  </a:lnTo>
                  <a:lnTo>
                    <a:pt x="887" y="188"/>
                  </a:lnTo>
                  <a:lnTo>
                    <a:pt x="884" y="190"/>
                  </a:lnTo>
                  <a:lnTo>
                    <a:pt x="881" y="193"/>
                  </a:lnTo>
                  <a:lnTo>
                    <a:pt x="878" y="194"/>
                  </a:lnTo>
                  <a:lnTo>
                    <a:pt x="875" y="197"/>
                  </a:lnTo>
                  <a:lnTo>
                    <a:pt x="873" y="199"/>
                  </a:lnTo>
                  <a:lnTo>
                    <a:pt x="870" y="202"/>
                  </a:lnTo>
                  <a:lnTo>
                    <a:pt x="875" y="204"/>
                  </a:lnTo>
                  <a:lnTo>
                    <a:pt x="876" y="208"/>
                  </a:lnTo>
                  <a:lnTo>
                    <a:pt x="878" y="212"/>
                  </a:lnTo>
                  <a:lnTo>
                    <a:pt x="881" y="215"/>
                  </a:lnTo>
                  <a:lnTo>
                    <a:pt x="883" y="218"/>
                  </a:lnTo>
                  <a:lnTo>
                    <a:pt x="884" y="223"/>
                  </a:lnTo>
                  <a:lnTo>
                    <a:pt x="881" y="226"/>
                  </a:lnTo>
                  <a:lnTo>
                    <a:pt x="883" y="230"/>
                  </a:lnTo>
                  <a:lnTo>
                    <a:pt x="886" y="234"/>
                  </a:lnTo>
                  <a:lnTo>
                    <a:pt x="889" y="235"/>
                  </a:lnTo>
                  <a:lnTo>
                    <a:pt x="892" y="237"/>
                  </a:lnTo>
                  <a:lnTo>
                    <a:pt x="895" y="240"/>
                  </a:lnTo>
                  <a:lnTo>
                    <a:pt x="894" y="245"/>
                  </a:lnTo>
                  <a:lnTo>
                    <a:pt x="892" y="248"/>
                  </a:lnTo>
                  <a:lnTo>
                    <a:pt x="889" y="249"/>
                  </a:lnTo>
                  <a:lnTo>
                    <a:pt x="886" y="252"/>
                  </a:lnTo>
                  <a:lnTo>
                    <a:pt x="883" y="254"/>
                  </a:lnTo>
                  <a:lnTo>
                    <a:pt x="880" y="256"/>
                  </a:lnTo>
                  <a:lnTo>
                    <a:pt x="876" y="259"/>
                  </a:lnTo>
                  <a:lnTo>
                    <a:pt x="875" y="263"/>
                  </a:lnTo>
                  <a:lnTo>
                    <a:pt x="878" y="267"/>
                  </a:lnTo>
                  <a:lnTo>
                    <a:pt x="881" y="268"/>
                  </a:lnTo>
                  <a:lnTo>
                    <a:pt x="884" y="271"/>
                  </a:lnTo>
                  <a:lnTo>
                    <a:pt x="883" y="278"/>
                  </a:lnTo>
                  <a:lnTo>
                    <a:pt x="883" y="282"/>
                  </a:lnTo>
                  <a:lnTo>
                    <a:pt x="883" y="287"/>
                  </a:lnTo>
                  <a:lnTo>
                    <a:pt x="881" y="290"/>
                  </a:lnTo>
                  <a:lnTo>
                    <a:pt x="878" y="293"/>
                  </a:lnTo>
                  <a:lnTo>
                    <a:pt x="875" y="296"/>
                  </a:lnTo>
                  <a:lnTo>
                    <a:pt x="873" y="299"/>
                  </a:lnTo>
                  <a:lnTo>
                    <a:pt x="872" y="303"/>
                  </a:lnTo>
                  <a:lnTo>
                    <a:pt x="872" y="304"/>
                  </a:lnTo>
                  <a:lnTo>
                    <a:pt x="873" y="309"/>
                  </a:lnTo>
                  <a:lnTo>
                    <a:pt x="875" y="314"/>
                  </a:lnTo>
                  <a:lnTo>
                    <a:pt x="880" y="315"/>
                  </a:lnTo>
                  <a:lnTo>
                    <a:pt x="883" y="317"/>
                  </a:lnTo>
                  <a:lnTo>
                    <a:pt x="887" y="315"/>
                  </a:lnTo>
                  <a:lnTo>
                    <a:pt x="889" y="315"/>
                  </a:lnTo>
                  <a:lnTo>
                    <a:pt x="892" y="315"/>
                  </a:lnTo>
                  <a:lnTo>
                    <a:pt x="897" y="317"/>
                  </a:lnTo>
                  <a:lnTo>
                    <a:pt x="898" y="321"/>
                  </a:lnTo>
                  <a:lnTo>
                    <a:pt x="902" y="321"/>
                  </a:lnTo>
                  <a:lnTo>
                    <a:pt x="906" y="320"/>
                  </a:lnTo>
                  <a:lnTo>
                    <a:pt x="909" y="318"/>
                  </a:lnTo>
                  <a:lnTo>
                    <a:pt x="914" y="320"/>
                  </a:lnTo>
                  <a:lnTo>
                    <a:pt x="917" y="321"/>
                  </a:lnTo>
                  <a:lnTo>
                    <a:pt x="919" y="325"/>
                  </a:lnTo>
                  <a:lnTo>
                    <a:pt x="920" y="331"/>
                  </a:lnTo>
                  <a:lnTo>
                    <a:pt x="919" y="336"/>
                  </a:lnTo>
                  <a:lnTo>
                    <a:pt x="919" y="340"/>
                  </a:lnTo>
                  <a:lnTo>
                    <a:pt x="919" y="345"/>
                  </a:lnTo>
                  <a:lnTo>
                    <a:pt x="919" y="351"/>
                  </a:lnTo>
                  <a:lnTo>
                    <a:pt x="922" y="354"/>
                  </a:lnTo>
                  <a:lnTo>
                    <a:pt x="922" y="359"/>
                  </a:lnTo>
                  <a:lnTo>
                    <a:pt x="923" y="362"/>
                  </a:lnTo>
                  <a:lnTo>
                    <a:pt x="925" y="367"/>
                  </a:lnTo>
                  <a:lnTo>
                    <a:pt x="925" y="373"/>
                  </a:lnTo>
                  <a:lnTo>
                    <a:pt x="927" y="378"/>
                  </a:lnTo>
                  <a:lnTo>
                    <a:pt x="927" y="383"/>
                  </a:lnTo>
                  <a:lnTo>
                    <a:pt x="928" y="386"/>
                  </a:lnTo>
                  <a:lnTo>
                    <a:pt x="930" y="391"/>
                  </a:lnTo>
                  <a:lnTo>
                    <a:pt x="931" y="394"/>
                  </a:lnTo>
                  <a:lnTo>
                    <a:pt x="934" y="398"/>
                  </a:lnTo>
                  <a:lnTo>
                    <a:pt x="934" y="403"/>
                  </a:lnTo>
                  <a:lnTo>
                    <a:pt x="933" y="408"/>
                  </a:lnTo>
                  <a:lnTo>
                    <a:pt x="930" y="409"/>
                  </a:lnTo>
                  <a:lnTo>
                    <a:pt x="928" y="413"/>
                  </a:lnTo>
                  <a:lnTo>
                    <a:pt x="925" y="416"/>
                  </a:lnTo>
                  <a:lnTo>
                    <a:pt x="923" y="419"/>
                  </a:lnTo>
                  <a:lnTo>
                    <a:pt x="922" y="424"/>
                  </a:lnTo>
                  <a:lnTo>
                    <a:pt x="920" y="428"/>
                  </a:lnTo>
                  <a:lnTo>
                    <a:pt x="922" y="433"/>
                  </a:lnTo>
                  <a:lnTo>
                    <a:pt x="925" y="431"/>
                  </a:lnTo>
                  <a:lnTo>
                    <a:pt x="927" y="427"/>
                  </a:lnTo>
                  <a:lnTo>
                    <a:pt x="928" y="425"/>
                  </a:lnTo>
                  <a:lnTo>
                    <a:pt x="930" y="425"/>
                  </a:lnTo>
                  <a:lnTo>
                    <a:pt x="931" y="422"/>
                  </a:lnTo>
                  <a:lnTo>
                    <a:pt x="934" y="419"/>
                  </a:lnTo>
                  <a:lnTo>
                    <a:pt x="938" y="416"/>
                  </a:lnTo>
                  <a:lnTo>
                    <a:pt x="941" y="414"/>
                  </a:lnTo>
                  <a:lnTo>
                    <a:pt x="944" y="411"/>
                  </a:lnTo>
                  <a:lnTo>
                    <a:pt x="945" y="409"/>
                  </a:lnTo>
                  <a:lnTo>
                    <a:pt x="950" y="413"/>
                  </a:lnTo>
                  <a:lnTo>
                    <a:pt x="953" y="416"/>
                  </a:lnTo>
                  <a:lnTo>
                    <a:pt x="955" y="419"/>
                  </a:lnTo>
                  <a:lnTo>
                    <a:pt x="956" y="422"/>
                  </a:lnTo>
                  <a:lnTo>
                    <a:pt x="958" y="427"/>
                  </a:lnTo>
                  <a:lnTo>
                    <a:pt x="961" y="430"/>
                  </a:lnTo>
                  <a:lnTo>
                    <a:pt x="961" y="431"/>
                  </a:lnTo>
                  <a:lnTo>
                    <a:pt x="961" y="433"/>
                  </a:lnTo>
                  <a:lnTo>
                    <a:pt x="963" y="438"/>
                  </a:lnTo>
                  <a:lnTo>
                    <a:pt x="964" y="441"/>
                  </a:lnTo>
                  <a:lnTo>
                    <a:pt x="964" y="447"/>
                  </a:lnTo>
                  <a:lnTo>
                    <a:pt x="964" y="452"/>
                  </a:lnTo>
                  <a:lnTo>
                    <a:pt x="963" y="453"/>
                  </a:lnTo>
                  <a:lnTo>
                    <a:pt x="958" y="457"/>
                  </a:lnTo>
                  <a:lnTo>
                    <a:pt x="956" y="458"/>
                  </a:lnTo>
                  <a:lnTo>
                    <a:pt x="955" y="463"/>
                  </a:lnTo>
                  <a:lnTo>
                    <a:pt x="955" y="467"/>
                  </a:lnTo>
                  <a:lnTo>
                    <a:pt x="956" y="472"/>
                  </a:lnTo>
                  <a:lnTo>
                    <a:pt x="956" y="477"/>
                  </a:lnTo>
                  <a:lnTo>
                    <a:pt x="955" y="480"/>
                  </a:lnTo>
                  <a:lnTo>
                    <a:pt x="953" y="483"/>
                  </a:lnTo>
                  <a:lnTo>
                    <a:pt x="949" y="486"/>
                  </a:lnTo>
                  <a:lnTo>
                    <a:pt x="947" y="489"/>
                  </a:lnTo>
                  <a:lnTo>
                    <a:pt x="944" y="491"/>
                  </a:lnTo>
                  <a:lnTo>
                    <a:pt x="942" y="494"/>
                  </a:lnTo>
                  <a:lnTo>
                    <a:pt x="941" y="499"/>
                  </a:lnTo>
                  <a:lnTo>
                    <a:pt x="939" y="504"/>
                  </a:lnTo>
                  <a:lnTo>
                    <a:pt x="941" y="508"/>
                  </a:lnTo>
                  <a:lnTo>
                    <a:pt x="941" y="513"/>
                  </a:lnTo>
                  <a:lnTo>
                    <a:pt x="942" y="518"/>
                  </a:lnTo>
                  <a:lnTo>
                    <a:pt x="942" y="521"/>
                  </a:lnTo>
                  <a:lnTo>
                    <a:pt x="944" y="526"/>
                  </a:lnTo>
                  <a:lnTo>
                    <a:pt x="942" y="530"/>
                  </a:lnTo>
                  <a:lnTo>
                    <a:pt x="939" y="533"/>
                  </a:lnTo>
                  <a:lnTo>
                    <a:pt x="939" y="538"/>
                  </a:lnTo>
                  <a:lnTo>
                    <a:pt x="941" y="541"/>
                  </a:lnTo>
                  <a:lnTo>
                    <a:pt x="944" y="546"/>
                  </a:lnTo>
                  <a:lnTo>
                    <a:pt x="945" y="548"/>
                  </a:lnTo>
                  <a:lnTo>
                    <a:pt x="947" y="552"/>
                  </a:lnTo>
                  <a:lnTo>
                    <a:pt x="949" y="557"/>
                  </a:lnTo>
                  <a:lnTo>
                    <a:pt x="950" y="562"/>
                  </a:lnTo>
                  <a:lnTo>
                    <a:pt x="952" y="565"/>
                  </a:lnTo>
                  <a:lnTo>
                    <a:pt x="955" y="568"/>
                  </a:lnTo>
                  <a:lnTo>
                    <a:pt x="956" y="571"/>
                  </a:lnTo>
                  <a:lnTo>
                    <a:pt x="958" y="574"/>
                  </a:lnTo>
                  <a:lnTo>
                    <a:pt x="960" y="579"/>
                  </a:lnTo>
                  <a:lnTo>
                    <a:pt x="960" y="584"/>
                  </a:lnTo>
                  <a:lnTo>
                    <a:pt x="961" y="588"/>
                  </a:lnTo>
                  <a:lnTo>
                    <a:pt x="963" y="592"/>
                  </a:lnTo>
                  <a:lnTo>
                    <a:pt x="966" y="595"/>
                  </a:lnTo>
                  <a:lnTo>
                    <a:pt x="969" y="596"/>
                  </a:lnTo>
                  <a:lnTo>
                    <a:pt x="972" y="601"/>
                  </a:lnTo>
                  <a:lnTo>
                    <a:pt x="974" y="604"/>
                  </a:lnTo>
                  <a:lnTo>
                    <a:pt x="975" y="607"/>
                  </a:lnTo>
                  <a:lnTo>
                    <a:pt x="978" y="610"/>
                  </a:lnTo>
                  <a:lnTo>
                    <a:pt x="983" y="610"/>
                  </a:lnTo>
                  <a:lnTo>
                    <a:pt x="988" y="612"/>
                  </a:lnTo>
                  <a:lnTo>
                    <a:pt x="989" y="617"/>
                  </a:lnTo>
                  <a:lnTo>
                    <a:pt x="991" y="620"/>
                  </a:lnTo>
                  <a:lnTo>
                    <a:pt x="994" y="621"/>
                  </a:lnTo>
                  <a:lnTo>
                    <a:pt x="997" y="625"/>
                  </a:lnTo>
                  <a:lnTo>
                    <a:pt x="999" y="629"/>
                  </a:lnTo>
                  <a:lnTo>
                    <a:pt x="1000" y="632"/>
                  </a:lnTo>
                  <a:lnTo>
                    <a:pt x="1000" y="639"/>
                  </a:lnTo>
                  <a:lnTo>
                    <a:pt x="1000" y="643"/>
                  </a:lnTo>
                  <a:lnTo>
                    <a:pt x="1000" y="650"/>
                  </a:lnTo>
                  <a:lnTo>
                    <a:pt x="1002" y="654"/>
                  </a:lnTo>
                  <a:lnTo>
                    <a:pt x="1002" y="659"/>
                  </a:lnTo>
                  <a:lnTo>
                    <a:pt x="1004" y="662"/>
                  </a:lnTo>
                  <a:lnTo>
                    <a:pt x="1007" y="665"/>
                  </a:lnTo>
                  <a:lnTo>
                    <a:pt x="1004" y="668"/>
                  </a:lnTo>
                  <a:lnTo>
                    <a:pt x="1002" y="672"/>
                  </a:lnTo>
                  <a:lnTo>
                    <a:pt x="1000" y="676"/>
                  </a:lnTo>
                  <a:lnTo>
                    <a:pt x="1002" y="681"/>
                  </a:lnTo>
                  <a:lnTo>
                    <a:pt x="1000" y="686"/>
                  </a:lnTo>
                  <a:lnTo>
                    <a:pt x="999" y="690"/>
                  </a:lnTo>
                  <a:lnTo>
                    <a:pt x="997" y="694"/>
                  </a:lnTo>
                  <a:lnTo>
                    <a:pt x="994" y="697"/>
                  </a:lnTo>
                  <a:lnTo>
                    <a:pt x="993" y="700"/>
                  </a:lnTo>
                  <a:lnTo>
                    <a:pt x="991" y="705"/>
                  </a:lnTo>
                  <a:lnTo>
                    <a:pt x="989" y="708"/>
                  </a:lnTo>
                  <a:lnTo>
                    <a:pt x="988" y="712"/>
                  </a:lnTo>
                  <a:lnTo>
                    <a:pt x="988" y="717"/>
                  </a:lnTo>
                  <a:lnTo>
                    <a:pt x="989" y="722"/>
                  </a:lnTo>
                  <a:lnTo>
                    <a:pt x="988" y="728"/>
                  </a:lnTo>
                  <a:lnTo>
                    <a:pt x="988" y="733"/>
                  </a:lnTo>
                  <a:lnTo>
                    <a:pt x="986" y="738"/>
                  </a:lnTo>
                  <a:lnTo>
                    <a:pt x="986" y="742"/>
                  </a:lnTo>
                  <a:lnTo>
                    <a:pt x="986" y="747"/>
                  </a:lnTo>
                  <a:lnTo>
                    <a:pt x="988" y="750"/>
                  </a:lnTo>
                  <a:lnTo>
                    <a:pt x="991" y="755"/>
                  </a:lnTo>
                  <a:lnTo>
                    <a:pt x="994" y="756"/>
                  </a:lnTo>
                  <a:lnTo>
                    <a:pt x="999" y="758"/>
                  </a:lnTo>
                  <a:lnTo>
                    <a:pt x="1002" y="760"/>
                  </a:lnTo>
                  <a:lnTo>
                    <a:pt x="1005" y="763"/>
                  </a:lnTo>
                  <a:lnTo>
                    <a:pt x="1004" y="766"/>
                  </a:lnTo>
                  <a:lnTo>
                    <a:pt x="999" y="769"/>
                  </a:lnTo>
                  <a:lnTo>
                    <a:pt x="996" y="771"/>
                  </a:lnTo>
                  <a:lnTo>
                    <a:pt x="994" y="774"/>
                  </a:lnTo>
                  <a:lnTo>
                    <a:pt x="993" y="778"/>
                  </a:lnTo>
                  <a:lnTo>
                    <a:pt x="991" y="782"/>
                  </a:lnTo>
                  <a:lnTo>
                    <a:pt x="989" y="786"/>
                  </a:lnTo>
                  <a:lnTo>
                    <a:pt x="989" y="791"/>
                  </a:lnTo>
                  <a:lnTo>
                    <a:pt x="986" y="794"/>
                  </a:lnTo>
                  <a:lnTo>
                    <a:pt x="985" y="799"/>
                  </a:lnTo>
                  <a:lnTo>
                    <a:pt x="985" y="802"/>
                  </a:lnTo>
                  <a:lnTo>
                    <a:pt x="983" y="808"/>
                  </a:lnTo>
                  <a:lnTo>
                    <a:pt x="982" y="811"/>
                  </a:lnTo>
                  <a:lnTo>
                    <a:pt x="980" y="816"/>
                  </a:lnTo>
                  <a:lnTo>
                    <a:pt x="978" y="819"/>
                  </a:lnTo>
                  <a:lnTo>
                    <a:pt x="975" y="822"/>
                  </a:lnTo>
                  <a:lnTo>
                    <a:pt x="974" y="825"/>
                  </a:lnTo>
                  <a:lnTo>
                    <a:pt x="971" y="829"/>
                  </a:lnTo>
                  <a:lnTo>
                    <a:pt x="969" y="830"/>
                  </a:lnTo>
                  <a:lnTo>
                    <a:pt x="966" y="835"/>
                  </a:lnTo>
                  <a:lnTo>
                    <a:pt x="966" y="838"/>
                  </a:lnTo>
                  <a:lnTo>
                    <a:pt x="966" y="843"/>
                  </a:lnTo>
                  <a:lnTo>
                    <a:pt x="966" y="849"/>
                  </a:lnTo>
                  <a:lnTo>
                    <a:pt x="966" y="854"/>
                  </a:lnTo>
                  <a:lnTo>
                    <a:pt x="964" y="857"/>
                  </a:lnTo>
                  <a:lnTo>
                    <a:pt x="963" y="862"/>
                  </a:lnTo>
                  <a:lnTo>
                    <a:pt x="960" y="865"/>
                  </a:lnTo>
                  <a:lnTo>
                    <a:pt x="960" y="868"/>
                  </a:lnTo>
                  <a:lnTo>
                    <a:pt x="958" y="873"/>
                  </a:lnTo>
                  <a:lnTo>
                    <a:pt x="956" y="876"/>
                  </a:lnTo>
                  <a:lnTo>
                    <a:pt x="953" y="880"/>
                  </a:lnTo>
                  <a:lnTo>
                    <a:pt x="952" y="882"/>
                  </a:lnTo>
                  <a:lnTo>
                    <a:pt x="949" y="885"/>
                  </a:lnTo>
                  <a:lnTo>
                    <a:pt x="945" y="888"/>
                  </a:lnTo>
                  <a:lnTo>
                    <a:pt x="942" y="891"/>
                  </a:lnTo>
                  <a:lnTo>
                    <a:pt x="939" y="893"/>
                  </a:lnTo>
                  <a:lnTo>
                    <a:pt x="938" y="895"/>
                  </a:lnTo>
                  <a:lnTo>
                    <a:pt x="936" y="896"/>
                  </a:lnTo>
                  <a:lnTo>
                    <a:pt x="933" y="898"/>
                  </a:lnTo>
                  <a:lnTo>
                    <a:pt x="930" y="899"/>
                  </a:lnTo>
                  <a:lnTo>
                    <a:pt x="927" y="902"/>
                  </a:lnTo>
                  <a:lnTo>
                    <a:pt x="925" y="904"/>
                  </a:lnTo>
                  <a:lnTo>
                    <a:pt x="923" y="906"/>
                  </a:lnTo>
                  <a:lnTo>
                    <a:pt x="923" y="907"/>
                  </a:lnTo>
                  <a:lnTo>
                    <a:pt x="922" y="909"/>
                  </a:lnTo>
                  <a:lnTo>
                    <a:pt x="920" y="912"/>
                  </a:lnTo>
                  <a:lnTo>
                    <a:pt x="919" y="913"/>
                  </a:lnTo>
                  <a:lnTo>
                    <a:pt x="917" y="915"/>
                  </a:lnTo>
                  <a:lnTo>
                    <a:pt x="916" y="920"/>
                  </a:lnTo>
                  <a:lnTo>
                    <a:pt x="916" y="924"/>
                  </a:lnTo>
                  <a:lnTo>
                    <a:pt x="914" y="928"/>
                  </a:lnTo>
                  <a:lnTo>
                    <a:pt x="914" y="934"/>
                  </a:lnTo>
                  <a:lnTo>
                    <a:pt x="912" y="939"/>
                  </a:lnTo>
                  <a:lnTo>
                    <a:pt x="912" y="943"/>
                  </a:lnTo>
                  <a:lnTo>
                    <a:pt x="911" y="946"/>
                  </a:lnTo>
                  <a:lnTo>
                    <a:pt x="908" y="950"/>
                  </a:lnTo>
                  <a:lnTo>
                    <a:pt x="905" y="953"/>
                  </a:lnTo>
                  <a:lnTo>
                    <a:pt x="903" y="956"/>
                  </a:lnTo>
                  <a:lnTo>
                    <a:pt x="900" y="959"/>
                  </a:lnTo>
                  <a:lnTo>
                    <a:pt x="898" y="962"/>
                  </a:lnTo>
                  <a:lnTo>
                    <a:pt x="900" y="967"/>
                  </a:lnTo>
                  <a:lnTo>
                    <a:pt x="902" y="972"/>
                  </a:lnTo>
                  <a:lnTo>
                    <a:pt x="906" y="968"/>
                  </a:lnTo>
                  <a:lnTo>
                    <a:pt x="909" y="967"/>
                  </a:lnTo>
                  <a:lnTo>
                    <a:pt x="912" y="964"/>
                  </a:lnTo>
                  <a:lnTo>
                    <a:pt x="914" y="959"/>
                  </a:lnTo>
                  <a:lnTo>
                    <a:pt x="916" y="956"/>
                  </a:lnTo>
                  <a:lnTo>
                    <a:pt x="917" y="953"/>
                  </a:lnTo>
                  <a:lnTo>
                    <a:pt x="920" y="951"/>
                  </a:lnTo>
                  <a:lnTo>
                    <a:pt x="923" y="948"/>
                  </a:lnTo>
                  <a:lnTo>
                    <a:pt x="927" y="946"/>
                  </a:lnTo>
                  <a:lnTo>
                    <a:pt x="930" y="942"/>
                  </a:lnTo>
                  <a:lnTo>
                    <a:pt x="931" y="939"/>
                  </a:lnTo>
                  <a:lnTo>
                    <a:pt x="934" y="937"/>
                  </a:lnTo>
                  <a:lnTo>
                    <a:pt x="939" y="935"/>
                  </a:lnTo>
                  <a:lnTo>
                    <a:pt x="942" y="934"/>
                  </a:lnTo>
                  <a:lnTo>
                    <a:pt x="947" y="932"/>
                  </a:lnTo>
                  <a:lnTo>
                    <a:pt x="949" y="928"/>
                  </a:lnTo>
                  <a:lnTo>
                    <a:pt x="950" y="924"/>
                  </a:lnTo>
                  <a:lnTo>
                    <a:pt x="952" y="920"/>
                  </a:lnTo>
                  <a:lnTo>
                    <a:pt x="955" y="923"/>
                  </a:lnTo>
                  <a:lnTo>
                    <a:pt x="956" y="926"/>
                  </a:lnTo>
                  <a:lnTo>
                    <a:pt x="958" y="931"/>
                  </a:lnTo>
                  <a:lnTo>
                    <a:pt x="961" y="934"/>
                  </a:lnTo>
                  <a:lnTo>
                    <a:pt x="963" y="937"/>
                  </a:lnTo>
                  <a:lnTo>
                    <a:pt x="966" y="940"/>
                  </a:lnTo>
                  <a:lnTo>
                    <a:pt x="966" y="945"/>
                  </a:lnTo>
                  <a:lnTo>
                    <a:pt x="964" y="948"/>
                  </a:lnTo>
                  <a:lnTo>
                    <a:pt x="964" y="953"/>
                  </a:lnTo>
                  <a:lnTo>
                    <a:pt x="967" y="956"/>
                  </a:lnTo>
                  <a:lnTo>
                    <a:pt x="971" y="954"/>
                  </a:lnTo>
                  <a:lnTo>
                    <a:pt x="974" y="951"/>
                  </a:lnTo>
                  <a:lnTo>
                    <a:pt x="977" y="950"/>
                  </a:lnTo>
                  <a:lnTo>
                    <a:pt x="982" y="948"/>
                  </a:lnTo>
                  <a:lnTo>
                    <a:pt x="985" y="945"/>
                  </a:lnTo>
                  <a:lnTo>
                    <a:pt x="985" y="940"/>
                  </a:lnTo>
                  <a:lnTo>
                    <a:pt x="986" y="937"/>
                  </a:lnTo>
                  <a:lnTo>
                    <a:pt x="991" y="939"/>
                  </a:lnTo>
                  <a:lnTo>
                    <a:pt x="994" y="939"/>
                  </a:lnTo>
                  <a:lnTo>
                    <a:pt x="999" y="937"/>
                  </a:lnTo>
                  <a:lnTo>
                    <a:pt x="1000" y="932"/>
                  </a:lnTo>
                  <a:lnTo>
                    <a:pt x="999" y="928"/>
                  </a:lnTo>
                  <a:lnTo>
                    <a:pt x="999" y="923"/>
                  </a:lnTo>
                  <a:lnTo>
                    <a:pt x="1000" y="920"/>
                  </a:lnTo>
                  <a:lnTo>
                    <a:pt x="1005" y="920"/>
                  </a:lnTo>
                  <a:lnTo>
                    <a:pt x="1008" y="923"/>
                  </a:lnTo>
                  <a:lnTo>
                    <a:pt x="1013" y="924"/>
                  </a:lnTo>
                  <a:lnTo>
                    <a:pt x="1016" y="926"/>
                  </a:lnTo>
                  <a:lnTo>
                    <a:pt x="1021" y="924"/>
                  </a:lnTo>
                  <a:lnTo>
                    <a:pt x="1022" y="920"/>
                  </a:lnTo>
                  <a:lnTo>
                    <a:pt x="1026" y="918"/>
                  </a:lnTo>
                  <a:lnTo>
                    <a:pt x="1030" y="918"/>
                  </a:lnTo>
                  <a:lnTo>
                    <a:pt x="1033" y="920"/>
                  </a:lnTo>
                  <a:lnTo>
                    <a:pt x="1037" y="921"/>
                  </a:lnTo>
                  <a:lnTo>
                    <a:pt x="1041" y="923"/>
                  </a:lnTo>
                  <a:lnTo>
                    <a:pt x="1044" y="926"/>
                  </a:lnTo>
                  <a:lnTo>
                    <a:pt x="1046" y="926"/>
                  </a:lnTo>
                  <a:lnTo>
                    <a:pt x="1048" y="928"/>
                  </a:lnTo>
                  <a:lnTo>
                    <a:pt x="1049" y="931"/>
                  </a:lnTo>
                  <a:lnTo>
                    <a:pt x="1052" y="932"/>
                  </a:lnTo>
                  <a:lnTo>
                    <a:pt x="1055" y="937"/>
                  </a:lnTo>
                  <a:lnTo>
                    <a:pt x="1057" y="940"/>
                  </a:lnTo>
                  <a:lnTo>
                    <a:pt x="1057" y="945"/>
                  </a:lnTo>
                  <a:lnTo>
                    <a:pt x="1059" y="951"/>
                  </a:lnTo>
                  <a:lnTo>
                    <a:pt x="1060" y="954"/>
                  </a:lnTo>
                  <a:lnTo>
                    <a:pt x="1063" y="957"/>
                  </a:lnTo>
                  <a:lnTo>
                    <a:pt x="1068" y="957"/>
                  </a:lnTo>
                  <a:lnTo>
                    <a:pt x="1071" y="957"/>
                  </a:lnTo>
                  <a:lnTo>
                    <a:pt x="1076" y="957"/>
                  </a:lnTo>
                  <a:lnTo>
                    <a:pt x="1080" y="954"/>
                  </a:lnTo>
                  <a:lnTo>
                    <a:pt x="1085" y="954"/>
                  </a:lnTo>
                  <a:lnTo>
                    <a:pt x="1088" y="954"/>
                  </a:lnTo>
                  <a:lnTo>
                    <a:pt x="1093" y="956"/>
                  </a:lnTo>
                  <a:lnTo>
                    <a:pt x="1098" y="954"/>
                  </a:lnTo>
                  <a:lnTo>
                    <a:pt x="1099" y="953"/>
                  </a:lnTo>
                  <a:lnTo>
                    <a:pt x="1104" y="950"/>
                  </a:lnTo>
                  <a:lnTo>
                    <a:pt x="1107" y="951"/>
                  </a:lnTo>
                  <a:lnTo>
                    <a:pt x="1112" y="953"/>
                  </a:lnTo>
                  <a:lnTo>
                    <a:pt x="1115" y="953"/>
                  </a:lnTo>
                  <a:lnTo>
                    <a:pt x="1120" y="951"/>
                  </a:lnTo>
                  <a:lnTo>
                    <a:pt x="1124" y="953"/>
                  </a:lnTo>
                  <a:lnTo>
                    <a:pt x="1128" y="956"/>
                  </a:lnTo>
                  <a:lnTo>
                    <a:pt x="1129" y="959"/>
                  </a:lnTo>
                  <a:lnTo>
                    <a:pt x="1129" y="964"/>
                  </a:lnTo>
                  <a:lnTo>
                    <a:pt x="1129" y="970"/>
                  </a:lnTo>
                  <a:lnTo>
                    <a:pt x="1129" y="975"/>
                  </a:lnTo>
                  <a:lnTo>
                    <a:pt x="1128" y="978"/>
                  </a:lnTo>
                  <a:lnTo>
                    <a:pt x="1124" y="981"/>
                  </a:lnTo>
                  <a:lnTo>
                    <a:pt x="1126" y="986"/>
                  </a:lnTo>
                  <a:lnTo>
                    <a:pt x="1126" y="990"/>
                  </a:lnTo>
                  <a:lnTo>
                    <a:pt x="1126" y="995"/>
                  </a:lnTo>
                  <a:lnTo>
                    <a:pt x="1126" y="1000"/>
                  </a:lnTo>
                  <a:lnTo>
                    <a:pt x="1129" y="1003"/>
                  </a:lnTo>
                  <a:lnTo>
                    <a:pt x="1131" y="1006"/>
                  </a:lnTo>
                  <a:lnTo>
                    <a:pt x="1132" y="1011"/>
                  </a:lnTo>
                  <a:lnTo>
                    <a:pt x="1135" y="1014"/>
                  </a:lnTo>
                  <a:lnTo>
                    <a:pt x="1139" y="1015"/>
                  </a:lnTo>
                  <a:lnTo>
                    <a:pt x="1143" y="1017"/>
                  </a:lnTo>
                  <a:lnTo>
                    <a:pt x="1145" y="1020"/>
                  </a:lnTo>
                  <a:lnTo>
                    <a:pt x="1146" y="1025"/>
                  </a:lnTo>
                  <a:lnTo>
                    <a:pt x="1148" y="1028"/>
                  </a:lnTo>
                  <a:lnTo>
                    <a:pt x="1153" y="1030"/>
                  </a:lnTo>
                  <a:lnTo>
                    <a:pt x="1154" y="1033"/>
                  </a:lnTo>
                  <a:lnTo>
                    <a:pt x="1156" y="1037"/>
                  </a:lnTo>
                  <a:lnTo>
                    <a:pt x="1161" y="1039"/>
                  </a:lnTo>
                  <a:lnTo>
                    <a:pt x="1164" y="1037"/>
                  </a:lnTo>
                  <a:lnTo>
                    <a:pt x="1168" y="1037"/>
                  </a:lnTo>
                  <a:lnTo>
                    <a:pt x="1173" y="1037"/>
                  </a:lnTo>
                  <a:lnTo>
                    <a:pt x="1178" y="1037"/>
                  </a:lnTo>
                  <a:lnTo>
                    <a:pt x="1183" y="1037"/>
                  </a:lnTo>
                  <a:lnTo>
                    <a:pt x="1186" y="1041"/>
                  </a:lnTo>
                  <a:lnTo>
                    <a:pt x="1186" y="1045"/>
                  </a:lnTo>
                  <a:lnTo>
                    <a:pt x="1184" y="1050"/>
                  </a:lnTo>
                  <a:lnTo>
                    <a:pt x="1184" y="1055"/>
                  </a:lnTo>
                  <a:lnTo>
                    <a:pt x="1186" y="1058"/>
                  </a:lnTo>
                  <a:lnTo>
                    <a:pt x="1189" y="1059"/>
                  </a:lnTo>
                  <a:lnTo>
                    <a:pt x="1194" y="1061"/>
                  </a:lnTo>
                  <a:lnTo>
                    <a:pt x="1198" y="1063"/>
                  </a:lnTo>
                  <a:lnTo>
                    <a:pt x="1201" y="1064"/>
                  </a:lnTo>
                  <a:lnTo>
                    <a:pt x="1205" y="1066"/>
                  </a:lnTo>
                  <a:lnTo>
                    <a:pt x="1208" y="1069"/>
                  </a:lnTo>
                  <a:lnTo>
                    <a:pt x="1211" y="1072"/>
                  </a:lnTo>
                  <a:lnTo>
                    <a:pt x="1212" y="1075"/>
                  </a:lnTo>
                  <a:lnTo>
                    <a:pt x="1214" y="1080"/>
                  </a:lnTo>
                  <a:lnTo>
                    <a:pt x="1212" y="1083"/>
                  </a:lnTo>
                  <a:lnTo>
                    <a:pt x="1209" y="1086"/>
                  </a:lnTo>
                  <a:lnTo>
                    <a:pt x="1208" y="1091"/>
                  </a:lnTo>
                  <a:lnTo>
                    <a:pt x="1205" y="1092"/>
                  </a:lnTo>
                  <a:lnTo>
                    <a:pt x="1203" y="1097"/>
                  </a:lnTo>
                  <a:lnTo>
                    <a:pt x="1203" y="1102"/>
                  </a:lnTo>
                  <a:lnTo>
                    <a:pt x="1203" y="1107"/>
                  </a:lnTo>
                  <a:lnTo>
                    <a:pt x="1205" y="1102"/>
                  </a:lnTo>
                  <a:lnTo>
                    <a:pt x="1209" y="1100"/>
                  </a:lnTo>
                  <a:lnTo>
                    <a:pt x="1212" y="1099"/>
                  </a:lnTo>
                  <a:lnTo>
                    <a:pt x="1216" y="1096"/>
                  </a:lnTo>
                  <a:lnTo>
                    <a:pt x="1219" y="1094"/>
                  </a:lnTo>
                  <a:lnTo>
                    <a:pt x="1223" y="1092"/>
                  </a:lnTo>
                  <a:lnTo>
                    <a:pt x="1228" y="1094"/>
                  </a:lnTo>
                  <a:lnTo>
                    <a:pt x="1233" y="1094"/>
                  </a:lnTo>
                  <a:lnTo>
                    <a:pt x="1239" y="1094"/>
                  </a:lnTo>
                  <a:lnTo>
                    <a:pt x="1242" y="1092"/>
                  </a:lnTo>
                  <a:lnTo>
                    <a:pt x="1245" y="1089"/>
                  </a:lnTo>
                  <a:lnTo>
                    <a:pt x="1248" y="1088"/>
                  </a:lnTo>
                  <a:lnTo>
                    <a:pt x="1252" y="1086"/>
                  </a:lnTo>
                  <a:lnTo>
                    <a:pt x="1253" y="1081"/>
                  </a:lnTo>
                  <a:lnTo>
                    <a:pt x="1256" y="1080"/>
                  </a:lnTo>
                  <a:lnTo>
                    <a:pt x="1261" y="1078"/>
                  </a:lnTo>
                  <a:lnTo>
                    <a:pt x="1264" y="1075"/>
                  </a:lnTo>
                  <a:lnTo>
                    <a:pt x="1266" y="1072"/>
                  </a:lnTo>
                  <a:lnTo>
                    <a:pt x="1269" y="1069"/>
                  </a:lnTo>
                  <a:lnTo>
                    <a:pt x="1272" y="1067"/>
                  </a:lnTo>
                  <a:lnTo>
                    <a:pt x="1277" y="1066"/>
                  </a:lnTo>
                  <a:lnTo>
                    <a:pt x="1281" y="1066"/>
                  </a:lnTo>
                  <a:lnTo>
                    <a:pt x="1285" y="1067"/>
                  </a:lnTo>
                  <a:lnTo>
                    <a:pt x="1289" y="1067"/>
                  </a:lnTo>
                  <a:lnTo>
                    <a:pt x="1291" y="1067"/>
                  </a:lnTo>
                  <a:lnTo>
                    <a:pt x="1294" y="1067"/>
                  </a:lnTo>
                  <a:lnTo>
                    <a:pt x="1297" y="1064"/>
                  </a:lnTo>
                  <a:lnTo>
                    <a:pt x="1300" y="1063"/>
                  </a:lnTo>
                  <a:lnTo>
                    <a:pt x="1302" y="1059"/>
                  </a:lnTo>
                  <a:lnTo>
                    <a:pt x="1305" y="1056"/>
                  </a:lnTo>
                  <a:lnTo>
                    <a:pt x="1310" y="1058"/>
                  </a:lnTo>
                  <a:lnTo>
                    <a:pt x="1313" y="1059"/>
                  </a:lnTo>
                  <a:lnTo>
                    <a:pt x="1318" y="1059"/>
                  </a:lnTo>
                  <a:lnTo>
                    <a:pt x="1319" y="1056"/>
                  </a:lnTo>
                  <a:lnTo>
                    <a:pt x="1319" y="1052"/>
                  </a:lnTo>
                  <a:lnTo>
                    <a:pt x="1319" y="1045"/>
                  </a:lnTo>
                  <a:lnTo>
                    <a:pt x="1322" y="1044"/>
                  </a:lnTo>
                  <a:lnTo>
                    <a:pt x="1325" y="1045"/>
                  </a:lnTo>
                  <a:lnTo>
                    <a:pt x="1329" y="1047"/>
                  </a:lnTo>
                  <a:lnTo>
                    <a:pt x="1333" y="1048"/>
                  </a:lnTo>
                  <a:lnTo>
                    <a:pt x="1335" y="1044"/>
                  </a:lnTo>
                  <a:lnTo>
                    <a:pt x="1335" y="1039"/>
                  </a:lnTo>
                  <a:lnTo>
                    <a:pt x="1336" y="1034"/>
                  </a:lnTo>
                  <a:lnTo>
                    <a:pt x="1340" y="1031"/>
                  </a:lnTo>
                  <a:lnTo>
                    <a:pt x="1343" y="1030"/>
                  </a:lnTo>
                  <a:lnTo>
                    <a:pt x="1349" y="1031"/>
                  </a:lnTo>
                  <a:lnTo>
                    <a:pt x="1352" y="1033"/>
                  </a:lnTo>
                  <a:lnTo>
                    <a:pt x="1355" y="1034"/>
                  </a:lnTo>
                  <a:lnTo>
                    <a:pt x="1358" y="1037"/>
                  </a:lnTo>
                  <a:lnTo>
                    <a:pt x="1360" y="1042"/>
                  </a:lnTo>
                  <a:lnTo>
                    <a:pt x="1360" y="1045"/>
                  </a:lnTo>
                  <a:lnTo>
                    <a:pt x="1362" y="1052"/>
                  </a:lnTo>
                  <a:lnTo>
                    <a:pt x="1362" y="1056"/>
                  </a:lnTo>
                  <a:lnTo>
                    <a:pt x="1363" y="1059"/>
                  </a:lnTo>
                  <a:lnTo>
                    <a:pt x="1368" y="1058"/>
                  </a:lnTo>
                  <a:lnTo>
                    <a:pt x="1371" y="1055"/>
                  </a:lnTo>
                  <a:lnTo>
                    <a:pt x="1374" y="1053"/>
                  </a:lnTo>
                  <a:lnTo>
                    <a:pt x="1377" y="1052"/>
                  </a:lnTo>
                  <a:lnTo>
                    <a:pt x="1382" y="1052"/>
                  </a:lnTo>
                  <a:lnTo>
                    <a:pt x="1388" y="1052"/>
                  </a:lnTo>
                  <a:lnTo>
                    <a:pt x="1393" y="1053"/>
                  </a:lnTo>
                  <a:lnTo>
                    <a:pt x="1396" y="1050"/>
                  </a:lnTo>
                  <a:lnTo>
                    <a:pt x="1399" y="1047"/>
                  </a:lnTo>
                  <a:lnTo>
                    <a:pt x="1404" y="1047"/>
                  </a:lnTo>
                  <a:lnTo>
                    <a:pt x="1409" y="1047"/>
                  </a:lnTo>
                  <a:lnTo>
                    <a:pt x="1413" y="1047"/>
                  </a:lnTo>
                  <a:lnTo>
                    <a:pt x="1416" y="1044"/>
                  </a:lnTo>
                  <a:lnTo>
                    <a:pt x="1418" y="1041"/>
                  </a:lnTo>
                  <a:lnTo>
                    <a:pt x="1420" y="1036"/>
                  </a:lnTo>
                  <a:lnTo>
                    <a:pt x="1420" y="1031"/>
                  </a:lnTo>
                  <a:lnTo>
                    <a:pt x="1420" y="1025"/>
                  </a:lnTo>
                  <a:lnTo>
                    <a:pt x="1420" y="1020"/>
                  </a:lnTo>
                  <a:lnTo>
                    <a:pt x="1423" y="1017"/>
                  </a:lnTo>
                  <a:lnTo>
                    <a:pt x="1424" y="1014"/>
                  </a:lnTo>
                  <a:lnTo>
                    <a:pt x="1423" y="1008"/>
                  </a:lnTo>
                  <a:lnTo>
                    <a:pt x="1421" y="1006"/>
                  </a:lnTo>
                  <a:lnTo>
                    <a:pt x="1420" y="1001"/>
                  </a:lnTo>
                  <a:lnTo>
                    <a:pt x="1418" y="998"/>
                  </a:lnTo>
                  <a:lnTo>
                    <a:pt x="1418" y="994"/>
                  </a:lnTo>
                  <a:lnTo>
                    <a:pt x="1415" y="990"/>
                  </a:lnTo>
                  <a:lnTo>
                    <a:pt x="1412" y="987"/>
                  </a:lnTo>
                  <a:lnTo>
                    <a:pt x="1412" y="983"/>
                  </a:lnTo>
                  <a:lnTo>
                    <a:pt x="1412" y="978"/>
                  </a:lnTo>
                  <a:lnTo>
                    <a:pt x="1413" y="975"/>
                  </a:lnTo>
                  <a:lnTo>
                    <a:pt x="1416" y="972"/>
                  </a:lnTo>
                  <a:lnTo>
                    <a:pt x="1420" y="968"/>
                  </a:lnTo>
                  <a:lnTo>
                    <a:pt x="1421" y="965"/>
                  </a:lnTo>
                  <a:lnTo>
                    <a:pt x="1424" y="962"/>
                  </a:lnTo>
                  <a:lnTo>
                    <a:pt x="1427" y="961"/>
                  </a:lnTo>
                  <a:lnTo>
                    <a:pt x="1429" y="957"/>
                  </a:lnTo>
                  <a:lnTo>
                    <a:pt x="1432" y="953"/>
                  </a:lnTo>
                  <a:lnTo>
                    <a:pt x="1434" y="950"/>
                  </a:lnTo>
                  <a:lnTo>
                    <a:pt x="1435" y="946"/>
                  </a:lnTo>
                  <a:lnTo>
                    <a:pt x="1437" y="943"/>
                  </a:lnTo>
                  <a:lnTo>
                    <a:pt x="1440" y="940"/>
                  </a:lnTo>
                  <a:lnTo>
                    <a:pt x="1442" y="935"/>
                  </a:lnTo>
                  <a:lnTo>
                    <a:pt x="1445" y="934"/>
                  </a:lnTo>
                  <a:lnTo>
                    <a:pt x="1449" y="935"/>
                  </a:lnTo>
                  <a:lnTo>
                    <a:pt x="1453" y="937"/>
                  </a:lnTo>
                  <a:lnTo>
                    <a:pt x="1457" y="937"/>
                  </a:lnTo>
                  <a:lnTo>
                    <a:pt x="1459" y="932"/>
                  </a:lnTo>
                  <a:lnTo>
                    <a:pt x="1462" y="931"/>
                  </a:lnTo>
                  <a:lnTo>
                    <a:pt x="1465" y="928"/>
                  </a:lnTo>
                  <a:lnTo>
                    <a:pt x="1467" y="924"/>
                  </a:lnTo>
                  <a:lnTo>
                    <a:pt x="1468" y="920"/>
                  </a:lnTo>
                  <a:lnTo>
                    <a:pt x="1467" y="913"/>
                  </a:lnTo>
                  <a:lnTo>
                    <a:pt x="1467" y="909"/>
                  </a:lnTo>
                  <a:lnTo>
                    <a:pt x="1468" y="904"/>
                  </a:lnTo>
                  <a:lnTo>
                    <a:pt x="1468" y="899"/>
                  </a:lnTo>
                  <a:lnTo>
                    <a:pt x="1471" y="898"/>
                  </a:lnTo>
                  <a:lnTo>
                    <a:pt x="1476" y="895"/>
                  </a:lnTo>
                  <a:lnTo>
                    <a:pt x="1481" y="895"/>
                  </a:lnTo>
                  <a:lnTo>
                    <a:pt x="1486" y="893"/>
                  </a:lnTo>
                  <a:lnTo>
                    <a:pt x="1489" y="891"/>
                  </a:lnTo>
                  <a:lnTo>
                    <a:pt x="1492" y="888"/>
                  </a:lnTo>
                  <a:lnTo>
                    <a:pt x="1495" y="885"/>
                  </a:lnTo>
                  <a:lnTo>
                    <a:pt x="1497" y="884"/>
                  </a:lnTo>
                  <a:lnTo>
                    <a:pt x="1500" y="879"/>
                  </a:lnTo>
                  <a:lnTo>
                    <a:pt x="1501" y="877"/>
                  </a:lnTo>
                  <a:lnTo>
                    <a:pt x="1504" y="873"/>
                  </a:lnTo>
                  <a:lnTo>
                    <a:pt x="1508" y="871"/>
                  </a:lnTo>
                  <a:lnTo>
                    <a:pt x="1509" y="868"/>
                  </a:lnTo>
                  <a:lnTo>
                    <a:pt x="1512" y="865"/>
                  </a:lnTo>
                  <a:lnTo>
                    <a:pt x="1514" y="862"/>
                  </a:lnTo>
                  <a:lnTo>
                    <a:pt x="1517" y="858"/>
                  </a:lnTo>
                  <a:lnTo>
                    <a:pt x="1520" y="855"/>
                  </a:lnTo>
                  <a:lnTo>
                    <a:pt x="1522" y="852"/>
                  </a:lnTo>
                  <a:lnTo>
                    <a:pt x="1525" y="851"/>
                  </a:lnTo>
                  <a:lnTo>
                    <a:pt x="1526" y="846"/>
                  </a:lnTo>
                  <a:lnTo>
                    <a:pt x="1525" y="841"/>
                  </a:lnTo>
                  <a:lnTo>
                    <a:pt x="1523" y="838"/>
                  </a:lnTo>
                  <a:lnTo>
                    <a:pt x="1522" y="835"/>
                  </a:lnTo>
                  <a:lnTo>
                    <a:pt x="1522" y="830"/>
                  </a:lnTo>
                  <a:lnTo>
                    <a:pt x="1522" y="824"/>
                  </a:lnTo>
                  <a:lnTo>
                    <a:pt x="1522" y="821"/>
                  </a:lnTo>
                  <a:lnTo>
                    <a:pt x="1523" y="816"/>
                  </a:lnTo>
                  <a:lnTo>
                    <a:pt x="1522" y="811"/>
                  </a:lnTo>
                  <a:lnTo>
                    <a:pt x="1517" y="811"/>
                  </a:lnTo>
                  <a:lnTo>
                    <a:pt x="1514" y="810"/>
                  </a:lnTo>
                  <a:lnTo>
                    <a:pt x="1512" y="807"/>
                  </a:lnTo>
                  <a:lnTo>
                    <a:pt x="1514" y="802"/>
                  </a:lnTo>
                  <a:lnTo>
                    <a:pt x="1515" y="799"/>
                  </a:lnTo>
                  <a:lnTo>
                    <a:pt x="1517" y="796"/>
                  </a:lnTo>
                  <a:lnTo>
                    <a:pt x="1520" y="791"/>
                  </a:lnTo>
                  <a:lnTo>
                    <a:pt x="1520" y="788"/>
                  </a:lnTo>
                  <a:lnTo>
                    <a:pt x="1522" y="783"/>
                  </a:lnTo>
                  <a:lnTo>
                    <a:pt x="1522" y="778"/>
                  </a:lnTo>
                  <a:lnTo>
                    <a:pt x="1522" y="772"/>
                  </a:lnTo>
                  <a:lnTo>
                    <a:pt x="1522" y="767"/>
                  </a:lnTo>
                  <a:lnTo>
                    <a:pt x="1522" y="763"/>
                  </a:lnTo>
                  <a:lnTo>
                    <a:pt x="1523" y="756"/>
                  </a:lnTo>
                  <a:lnTo>
                    <a:pt x="1523" y="752"/>
                  </a:lnTo>
                  <a:lnTo>
                    <a:pt x="1523" y="747"/>
                  </a:lnTo>
                  <a:lnTo>
                    <a:pt x="1525" y="742"/>
                  </a:lnTo>
                  <a:lnTo>
                    <a:pt x="1526" y="739"/>
                  </a:lnTo>
                  <a:lnTo>
                    <a:pt x="1529" y="736"/>
                  </a:lnTo>
                  <a:lnTo>
                    <a:pt x="1533" y="734"/>
                  </a:lnTo>
                  <a:lnTo>
                    <a:pt x="1536" y="731"/>
                  </a:lnTo>
                  <a:lnTo>
                    <a:pt x="1539" y="730"/>
                  </a:lnTo>
                  <a:lnTo>
                    <a:pt x="1542" y="727"/>
                  </a:lnTo>
                  <a:lnTo>
                    <a:pt x="1544" y="723"/>
                  </a:lnTo>
                  <a:lnTo>
                    <a:pt x="1547" y="720"/>
                  </a:lnTo>
                  <a:lnTo>
                    <a:pt x="1550" y="717"/>
                  </a:lnTo>
                  <a:lnTo>
                    <a:pt x="1551" y="714"/>
                  </a:lnTo>
                  <a:lnTo>
                    <a:pt x="1553" y="711"/>
                  </a:lnTo>
                  <a:lnTo>
                    <a:pt x="1555" y="706"/>
                  </a:lnTo>
                  <a:lnTo>
                    <a:pt x="1555" y="703"/>
                  </a:lnTo>
                  <a:lnTo>
                    <a:pt x="1556" y="701"/>
                  </a:lnTo>
                  <a:lnTo>
                    <a:pt x="1564" y="703"/>
                  </a:lnTo>
                  <a:lnTo>
                    <a:pt x="1578" y="703"/>
                  </a:lnTo>
                  <a:lnTo>
                    <a:pt x="1592" y="705"/>
                  </a:lnTo>
                  <a:lnTo>
                    <a:pt x="1605" y="705"/>
                  </a:lnTo>
                  <a:lnTo>
                    <a:pt x="1619" y="705"/>
                  </a:lnTo>
                  <a:lnTo>
                    <a:pt x="1627" y="705"/>
                  </a:lnTo>
                  <a:lnTo>
                    <a:pt x="1635" y="706"/>
                  </a:lnTo>
                  <a:lnTo>
                    <a:pt x="1652" y="706"/>
                  </a:lnTo>
                  <a:lnTo>
                    <a:pt x="1650" y="708"/>
                  </a:lnTo>
                  <a:lnTo>
                    <a:pt x="1649" y="712"/>
                  </a:lnTo>
                  <a:lnTo>
                    <a:pt x="1649" y="719"/>
                  </a:lnTo>
                  <a:lnTo>
                    <a:pt x="1649" y="723"/>
                  </a:lnTo>
                  <a:lnTo>
                    <a:pt x="1649" y="728"/>
                  </a:lnTo>
                  <a:lnTo>
                    <a:pt x="1649" y="733"/>
                  </a:lnTo>
                  <a:lnTo>
                    <a:pt x="1649" y="739"/>
                  </a:lnTo>
                  <a:lnTo>
                    <a:pt x="1646" y="747"/>
                  </a:lnTo>
                  <a:lnTo>
                    <a:pt x="1646" y="752"/>
                  </a:lnTo>
                  <a:lnTo>
                    <a:pt x="1646" y="758"/>
                  </a:lnTo>
                  <a:lnTo>
                    <a:pt x="1647" y="761"/>
                  </a:lnTo>
                  <a:lnTo>
                    <a:pt x="1647" y="764"/>
                  </a:lnTo>
                  <a:lnTo>
                    <a:pt x="1661" y="774"/>
                  </a:lnTo>
                  <a:lnTo>
                    <a:pt x="1676" y="783"/>
                  </a:lnTo>
                  <a:lnTo>
                    <a:pt x="1688" y="793"/>
                  </a:lnTo>
                  <a:lnTo>
                    <a:pt x="1690" y="793"/>
                  </a:lnTo>
                  <a:lnTo>
                    <a:pt x="1693" y="796"/>
                  </a:lnTo>
                  <a:lnTo>
                    <a:pt x="1704" y="804"/>
                  </a:lnTo>
                  <a:lnTo>
                    <a:pt x="1718" y="811"/>
                  </a:lnTo>
                  <a:lnTo>
                    <a:pt x="1727" y="822"/>
                  </a:lnTo>
                  <a:lnTo>
                    <a:pt x="1738" y="830"/>
                  </a:lnTo>
                  <a:lnTo>
                    <a:pt x="1741" y="832"/>
                  </a:lnTo>
                  <a:lnTo>
                    <a:pt x="1745" y="835"/>
                  </a:lnTo>
                  <a:lnTo>
                    <a:pt x="1746" y="838"/>
                  </a:lnTo>
                  <a:lnTo>
                    <a:pt x="1751" y="846"/>
                  </a:lnTo>
                  <a:lnTo>
                    <a:pt x="1752" y="849"/>
                  </a:lnTo>
                  <a:lnTo>
                    <a:pt x="1754" y="852"/>
                  </a:lnTo>
                  <a:lnTo>
                    <a:pt x="1757" y="855"/>
                  </a:lnTo>
                  <a:lnTo>
                    <a:pt x="1759" y="860"/>
                  </a:lnTo>
                  <a:lnTo>
                    <a:pt x="1760" y="863"/>
                  </a:lnTo>
                  <a:lnTo>
                    <a:pt x="1762" y="868"/>
                  </a:lnTo>
                  <a:lnTo>
                    <a:pt x="1762" y="873"/>
                  </a:lnTo>
                  <a:lnTo>
                    <a:pt x="1763" y="877"/>
                  </a:lnTo>
                  <a:lnTo>
                    <a:pt x="1765" y="880"/>
                  </a:lnTo>
                  <a:lnTo>
                    <a:pt x="1767" y="885"/>
                  </a:lnTo>
                  <a:lnTo>
                    <a:pt x="1767" y="890"/>
                  </a:lnTo>
                  <a:lnTo>
                    <a:pt x="1767" y="896"/>
                  </a:lnTo>
                  <a:lnTo>
                    <a:pt x="1765" y="899"/>
                  </a:lnTo>
                  <a:lnTo>
                    <a:pt x="1765" y="906"/>
                  </a:lnTo>
                  <a:lnTo>
                    <a:pt x="1765" y="910"/>
                  </a:lnTo>
                  <a:lnTo>
                    <a:pt x="1767" y="913"/>
                  </a:lnTo>
                  <a:lnTo>
                    <a:pt x="1767" y="920"/>
                  </a:lnTo>
                  <a:lnTo>
                    <a:pt x="1765" y="924"/>
                  </a:lnTo>
                  <a:lnTo>
                    <a:pt x="1767" y="928"/>
                  </a:lnTo>
                  <a:lnTo>
                    <a:pt x="1770" y="931"/>
                  </a:lnTo>
                  <a:lnTo>
                    <a:pt x="1773" y="934"/>
                  </a:lnTo>
                  <a:lnTo>
                    <a:pt x="1774" y="937"/>
                  </a:lnTo>
                  <a:lnTo>
                    <a:pt x="1776" y="942"/>
                  </a:lnTo>
                  <a:lnTo>
                    <a:pt x="1774" y="946"/>
                  </a:lnTo>
                  <a:lnTo>
                    <a:pt x="1773" y="950"/>
                  </a:lnTo>
                  <a:lnTo>
                    <a:pt x="1771" y="954"/>
                  </a:lnTo>
                  <a:lnTo>
                    <a:pt x="1771" y="959"/>
                  </a:lnTo>
                  <a:lnTo>
                    <a:pt x="1771" y="962"/>
                  </a:lnTo>
                  <a:lnTo>
                    <a:pt x="1773" y="967"/>
                  </a:lnTo>
                  <a:lnTo>
                    <a:pt x="1774" y="972"/>
                  </a:lnTo>
                  <a:lnTo>
                    <a:pt x="1776" y="975"/>
                  </a:lnTo>
                  <a:lnTo>
                    <a:pt x="1778" y="979"/>
                  </a:lnTo>
                  <a:lnTo>
                    <a:pt x="1778" y="984"/>
                  </a:lnTo>
                  <a:lnTo>
                    <a:pt x="1779" y="989"/>
                  </a:lnTo>
                  <a:lnTo>
                    <a:pt x="1779" y="994"/>
                  </a:lnTo>
                  <a:lnTo>
                    <a:pt x="1779" y="998"/>
                  </a:lnTo>
                  <a:lnTo>
                    <a:pt x="1779" y="1004"/>
                  </a:lnTo>
                  <a:lnTo>
                    <a:pt x="1779" y="1009"/>
                  </a:lnTo>
                  <a:lnTo>
                    <a:pt x="1782" y="1012"/>
                  </a:lnTo>
                  <a:lnTo>
                    <a:pt x="1787" y="1012"/>
                  </a:lnTo>
                  <a:lnTo>
                    <a:pt x="1790" y="1015"/>
                  </a:lnTo>
                  <a:lnTo>
                    <a:pt x="1793" y="1019"/>
                  </a:lnTo>
                  <a:lnTo>
                    <a:pt x="1795" y="1022"/>
                  </a:lnTo>
                  <a:lnTo>
                    <a:pt x="1796" y="1025"/>
                  </a:lnTo>
                  <a:lnTo>
                    <a:pt x="1798" y="1030"/>
                  </a:lnTo>
                  <a:lnTo>
                    <a:pt x="1798" y="1033"/>
                  </a:lnTo>
                  <a:lnTo>
                    <a:pt x="1800" y="1037"/>
                  </a:lnTo>
                  <a:lnTo>
                    <a:pt x="1801" y="1042"/>
                  </a:lnTo>
                  <a:lnTo>
                    <a:pt x="1804" y="1044"/>
                  </a:lnTo>
                  <a:lnTo>
                    <a:pt x="1807" y="1047"/>
                  </a:lnTo>
                  <a:lnTo>
                    <a:pt x="1811" y="1050"/>
                  </a:lnTo>
                  <a:lnTo>
                    <a:pt x="1809" y="1055"/>
                  </a:lnTo>
                  <a:lnTo>
                    <a:pt x="1807" y="1058"/>
                  </a:lnTo>
                  <a:lnTo>
                    <a:pt x="1804" y="1061"/>
                  </a:lnTo>
                  <a:lnTo>
                    <a:pt x="1804" y="1066"/>
                  </a:lnTo>
                  <a:lnTo>
                    <a:pt x="1804" y="1069"/>
                  </a:lnTo>
                  <a:lnTo>
                    <a:pt x="1806" y="1074"/>
                  </a:lnTo>
                  <a:lnTo>
                    <a:pt x="1809" y="1077"/>
                  </a:lnTo>
                  <a:lnTo>
                    <a:pt x="1814" y="1078"/>
                  </a:lnTo>
                  <a:lnTo>
                    <a:pt x="1817" y="1080"/>
                  </a:lnTo>
                  <a:lnTo>
                    <a:pt x="1818" y="1083"/>
                  </a:lnTo>
                  <a:lnTo>
                    <a:pt x="1822" y="1086"/>
                  </a:lnTo>
                  <a:lnTo>
                    <a:pt x="1823" y="1091"/>
                  </a:lnTo>
                  <a:lnTo>
                    <a:pt x="1825" y="1094"/>
                  </a:lnTo>
                  <a:lnTo>
                    <a:pt x="1828" y="1096"/>
                  </a:lnTo>
                  <a:lnTo>
                    <a:pt x="1831" y="1097"/>
                  </a:lnTo>
                  <a:lnTo>
                    <a:pt x="1834" y="1099"/>
                  </a:lnTo>
                  <a:lnTo>
                    <a:pt x="1837" y="1102"/>
                  </a:lnTo>
                  <a:lnTo>
                    <a:pt x="1839" y="1105"/>
                  </a:lnTo>
                  <a:lnTo>
                    <a:pt x="1840" y="1110"/>
                  </a:lnTo>
                  <a:lnTo>
                    <a:pt x="1843" y="1111"/>
                  </a:lnTo>
                  <a:lnTo>
                    <a:pt x="1848" y="1111"/>
                  </a:lnTo>
                  <a:lnTo>
                    <a:pt x="1851" y="1113"/>
                  </a:lnTo>
                  <a:lnTo>
                    <a:pt x="1854" y="1116"/>
                  </a:lnTo>
                  <a:lnTo>
                    <a:pt x="1859" y="1118"/>
                  </a:lnTo>
                  <a:lnTo>
                    <a:pt x="1864" y="1116"/>
                  </a:lnTo>
                  <a:lnTo>
                    <a:pt x="1865" y="1121"/>
                  </a:lnTo>
                  <a:lnTo>
                    <a:pt x="1864" y="1125"/>
                  </a:lnTo>
                  <a:lnTo>
                    <a:pt x="1862" y="1129"/>
                  </a:lnTo>
                  <a:lnTo>
                    <a:pt x="1864" y="1135"/>
                  </a:lnTo>
                  <a:lnTo>
                    <a:pt x="1864" y="1140"/>
                  </a:lnTo>
                  <a:lnTo>
                    <a:pt x="1864" y="1144"/>
                  </a:lnTo>
                  <a:lnTo>
                    <a:pt x="1862" y="1149"/>
                  </a:lnTo>
                  <a:lnTo>
                    <a:pt x="1859" y="1151"/>
                  </a:lnTo>
                  <a:lnTo>
                    <a:pt x="1854" y="1152"/>
                  </a:lnTo>
                  <a:lnTo>
                    <a:pt x="1851" y="1154"/>
                  </a:lnTo>
                  <a:lnTo>
                    <a:pt x="1851" y="1158"/>
                  </a:lnTo>
                  <a:lnTo>
                    <a:pt x="1851" y="1163"/>
                  </a:lnTo>
                  <a:lnTo>
                    <a:pt x="1853" y="1168"/>
                  </a:lnTo>
                  <a:lnTo>
                    <a:pt x="1853" y="1174"/>
                  </a:lnTo>
                  <a:lnTo>
                    <a:pt x="1853" y="1179"/>
                  </a:lnTo>
                  <a:lnTo>
                    <a:pt x="1853" y="1184"/>
                  </a:lnTo>
                  <a:lnTo>
                    <a:pt x="1850" y="1188"/>
                  </a:lnTo>
                  <a:lnTo>
                    <a:pt x="1850" y="1193"/>
                  </a:lnTo>
                  <a:lnTo>
                    <a:pt x="1848" y="1196"/>
                  </a:lnTo>
                  <a:lnTo>
                    <a:pt x="1848" y="1201"/>
                  </a:lnTo>
                  <a:lnTo>
                    <a:pt x="1850" y="1205"/>
                  </a:lnTo>
                  <a:lnTo>
                    <a:pt x="1851" y="1209"/>
                  </a:lnTo>
                  <a:lnTo>
                    <a:pt x="1851" y="1215"/>
                  </a:lnTo>
                  <a:lnTo>
                    <a:pt x="1851" y="1220"/>
                  </a:lnTo>
                  <a:lnTo>
                    <a:pt x="1854" y="1223"/>
                  </a:lnTo>
                  <a:lnTo>
                    <a:pt x="1856" y="1226"/>
                  </a:lnTo>
                  <a:lnTo>
                    <a:pt x="1858" y="1231"/>
                  </a:lnTo>
                  <a:lnTo>
                    <a:pt x="1859" y="1235"/>
                  </a:lnTo>
                  <a:lnTo>
                    <a:pt x="1861" y="1240"/>
                  </a:lnTo>
                  <a:lnTo>
                    <a:pt x="1861" y="1243"/>
                  </a:lnTo>
                  <a:lnTo>
                    <a:pt x="1864" y="1246"/>
                  </a:lnTo>
                  <a:lnTo>
                    <a:pt x="1865" y="1249"/>
                  </a:lnTo>
                  <a:lnTo>
                    <a:pt x="1869" y="1254"/>
                  </a:lnTo>
                  <a:lnTo>
                    <a:pt x="1870" y="1257"/>
                  </a:lnTo>
                  <a:lnTo>
                    <a:pt x="1870" y="1262"/>
                  </a:lnTo>
                  <a:lnTo>
                    <a:pt x="1867" y="1265"/>
                  </a:lnTo>
                  <a:lnTo>
                    <a:pt x="1864" y="1267"/>
                  </a:lnTo>
                  <a:lnTo>
                    <a:pt x="1859" y="1268"/>
                  </a:lnTo>
                  <a:lnTo>
                    <a:pt x="1859" y="1273"/>
                  </a:lnTo>
                  <a:lnTo>
                    <a:pt x="1858" y="1276"/>
                  </a:lnTo>
                  <a:lnTo>
                    <a:pt x="1854" y="1279"/>
                  </a:lnTo>
                  <a:lnTo>
                    <a:pt x="1851" y="1282"/>
                  </a:lnTo>
                  <a:lnTo>
                    <a:pt x="1850" y="1286"/>
                  </a:lnTo>
                  <a:lnTo>
                    <a:pt x="1845" y="1287"/>
                  </a:lnTo>
                  <a:lnTo>
                    <a:pt x="1840" y="1287"/>
                  </a:lnTo>
                  <a:lnTo>
                    <a:pt x="1837" y="1289"/>
                  </a:lnTo>
                  <a:lnTo>
                    <a:pt x="1834" y="1292"/>
                  </a:lnTo>
                  <a:lnTo>
                    <a:pt x="1834" y="1298"/>
                  </a:lnTo>
                  <a:lnTo>
                    <a:pt x="1836" y="1303"/>
                  </a:lnTo>
                  <a:lnTo>
                    <a:pt x="1836" y="1308"/>
                  </a:lnTo>
                  <a:lnTo>
                    <a:pt x="1837" y="1312"/>
                  </a:lnTo>
                  <a:lnTo>
                    <a:pt x="1837" y="1319"/>
                  </a:lnTo>
                  <a:lnTo>
                    <a:pt x="1837" y="1323"/>
                  </a:lnTo>
                  <a:lnTo>
                    <a:pt x="1839" y="1328"/>
                  </a:lnTo>
                  <a:lnTo>
                    <a:pt x="1840" y="1333"/>
                  </a:lnTo>
                  <a:lnTo>
                    <a:pt x="1840" y="1336"/>
                  </a:lnTo>
                  <a:lnTo>
                    <a:pt x="1839" y="1341"/>
                  </a:lnTo>
                  <a:lnTo>
                    <a:pt x="1836" y="1342"/>
                  </a:lnTo>
                  <a:lnTo>
                    <a:pt x="1831" y="1344"/>
                  </a:lnTo>
                  <a:lnTo>
                    <a:pt x="1828" y="1345"/>
                  </a:lnTo>
                  <a:lnTo>
                    <a:pt x="1825" y="1348"/>
                  </a:lnTo>
                  <a:lnTo>
                    <a:pt x="1825" y="1353"/>
                  </a:lnTo>
                  <a:lnTo>
                    <a:pt x="1825" y="1358"/>
                  </a:lnTo>
                  <a:lnTo>
                    <a:pt x="1828" y="1361"/>
                  </a:lnTo>
                  <a:lnTo>
                    <a:pt x="1829" y="1366"/>
                  </a:lnTo>
                  <a:lnTo>
                    <a:pt x="1831" y="1369"/>
                  </a:lnTo>
                  <a:lnTo>
                    <a:pt x="1836" y="1370"/>
                  </a:lnTo>
                  <a:lnTo>
                    <a:pt x="1840" y="1370"/>
                  </a:lnTo>
                  <a:lnTo>
                    <a:pt x="1845" y="1370"/>
                  </a:lnTo>
                  <a:lnTo>
                    <a:pt x="1847" y="1373"/>
                  </a:lnTo>
                  <a:lnTo>
                    <a:pt x="1847" y="1378"/>
                  </a:lnTo>
                  <a:lnTo>
                    <a:pt x="1843" y="1381"/>
                  </a:lnTo>
                  <a:lnTo>
                    <a:pt x="1842" y="1384"/>
                  </a:lnTo>
                  <a:lnTo>
                    <a:pt x="1839" y="1388"/>
                  </a:lnTo>
                  <a:lnTo>
                    <a:pt x="1837" y="1392"/>
                  </a:lnTo>
                  <a:lnTo>
                    <a:pt x="1837" y="1397"/>
                  </a:lnTo>
                  <a:lnTo>
                    <a:pt x="1836" y="1402"/>
                  </a:lnTo>
                  <a:lnTo>
                    <a:pt x="1837" y="1405"/>
                  </a:lnTo>
                  <a:lnTo>
                    <a:pt x="1839" y="1410"/>
                  </a:lnTo>
                  <a:lnTo>
                    <a:pt x="1836" y="1413"/>
                  </a:lnTo>
                  <a:lnTo>
                    <a:pt x="1831" y="1414"/>
                  </a:lnTo>
                  <a:lnTo>
                    <a:pt x="1831" y="1417"/>
                  </a:lnTo>
                  <a:lnTo>
                    <a:pt x="1829" y="1417"/>
                  </a:lnTo>
                  <a:lnTo>
                    <a:pt x="1831" y="1422"/>
                  </a:lnTo>
                  <a:lnTo>
                    <a:pt x="1828" y="1425"/>
                  </a:lnTo>
                  <a:lnTo>
                    <a:pt x="1825" y="1427"/>
                  </a:lnTo>
                  <a:lnTo>
                    <a:pt x="1823" y="1432"/>
                  </a:lnTo>
                  <a:lnTo>
                    <a:pt x="1822" y="1435"/>
                  </a:lnTo>
                  <a:lnTo>
                    <a:pt x="1823" y="1439"/>
                  </a:lnTo>
                  <a:lnTo>
                    <a:pt x="1823" y="1444"/>
                  </a:lnTo>
                  <a:lnTo>
                    <a:pt x="1825" y="1449"/>
                  </a:lnTo>
                  <a:lnTo>
                    <a:pt x="1823" y="1454"/>
                  </a:lnTo>
                  <a:lnTo>
                    <a:pt x="1820" y="1455"/>
                  </a:lnTo>
                  <a:lnTo>
                    <a:pt x="1817" y="1452"/>
                  </a:lnTo>
                  <a:lnTo>
                    <a:pt x="1814" y="1450"/>
                  </a:lnTo>
                  <a:lnTo>
                    <a:pt x="1811" y="1452"/>
                  </a:lnTo>
                  <a:lnTo>
                    <a:pt x="1807" y="1455"/>
                  </a:lnTo>
                  <a:lnTo>
                    <a:pt x="1807" y="1460"/>
                  </a:lnTo>
                  <a:lnTo>
                    <a:pt x="1806" y="1465"/>
                  </a:lnTo>
                  <a:lnTo>
                    <a:pt x="1807" y="1469"/>
                  </a:lnTo>
                  <a:lnTo>
                    <a:pt x="1809" y="1474"/>
                  </a:lnTo>
                  <a:lnTo>
                    <a:pt x="1806" y="1476"/>
                  </a:lnTo>
                  <a:lnTo>
                    <a:pt x="1803" y="1474"/>
                  </a:lnTo>
                  <a:lnTo>
                    <a:pt x="1800" y="1474"/>
                  </a:lnTo>
                  <a:lnTo>
                    <a:pt x="1798" y="1479"/>
                  </a:lnTo>
                  <a:lnTo>
                    <a:pt x="1796" y="1482"/>
                  </a:lnTo>
                  <a:lnTo>
                    <a:pt x="1792" y="1483"/>
                  </a:lnTo>
                  <a:lnTo>
                    <a:pt x="1792" y="1487"/>
                  </a:lnTo>
                  <a:lnTo>
                    <a:pt x="1790" y="1491"/>
                  </a:lnTo>
                  <a:lnTo>
                    <a:pt x="1785" y="1491"/>
                  </a:lnTo>
                  <a:lnTo>
                    <a:pt x="1782" y="1490"/>
                  </a:lnTo>
                  <a:lnTo>
                    <a:pt x="1778" y="1491"/>
                  </a:lnTo>
                  <a:lnTo>
                    <a:pt x="1774" y="1493"/>
                  </a:lnTo>
                  <a:lnTo>
                    <a:pt x="1771" y="1496"/>
                  </a:lnTo>
                  <a:lnTo>
                    <a:pt x="1770" y="1499"/>
                  </a:lnTo>
                  <a:lnTo>
                    <a:pt x="1770" y="1504"/>
                  </a:lnTo>
                  <a:lnTo>
                    <a:pt x="1768" y="1507"/>
                  </a:lnTo>
                  <a:lnTo>
                    <a:pt x="1763" y="1509"/>
                  </a:lnTo>
                  <a:lnTo>
                    <a:pt x="1763" y="1513"/>
                  </a:lnTo>
                  <a:lnTo>
                    <a:pt x="1765" y="1518"/>
                  </a:lnTo>
                  <a:lnTo>
                    <a:pt x="1762" y="1523"/>
                  </a:lnTo>
                  <a:lnTo>
                    <a:pt x="1760" y="1526"/>
                  </a:lnTo>
                  <a:lnTo>
                    <a:pt x="1759" y="1529"/>
                  </a:lnTo>
                  <a:lnTo>
                    <a:pt x="1756" y="1531"/>
                  </a:lnTo>
                  <a:lnTo>
                    <a:pt x="1751" y="1531"/>
                  </a:lnTo>
                  <a:lnTo>
                    <a:pt x="1748" y="1534"/>
                  </a:lnTo>
                  <a:lnTo>
                    <a:pt x="1746" y="1537"/>
                  </a:lnTo>
                  <a:lnTo>
                    <a:pt x="1745" y="1542"/>
                  </a:lnTo>
                  <a:lnTo>
                    <a:pt x="1741" y="1543"/>
                  </a:lnTo>
                  <a:lnTo>
                    <a:pt x="1738" y="1540"/>
                  </a:lnTo>
                  <a:lnTo>
                    <a:pt x="1737" y="1535"/>
                  </a:lnTo>
                  <a:lnTo>
                    <a:pt x="1734" y="1537"/>
                  </a:lnTo>
                  <a:lnTo>
                    <a:pt x="1730" y="1540"/>
                  </a:lnTo>
                  <a:lnTo>
                    <a:pt x="1730" y="1545"/>
                  </a:lnTo>
                  <a:lnTo>
                    <a:pt x="1729" y="1549"/>
                  </a:lnTo>
                  <a:lnTo>
                    <a:pt x="1729" y="1554"/>
                  </a:lnTo>
                  <a:lnTo>
                    <a:pt x="1727" y="1559"/>
                  </a:lnTo>
                  <a:lnTo>
                    <a:pt x="1723" y="1559"/>
                  </a:lnTo>
                  <a:lnTo>
                    <a:pt x="1718" y="1559"/>
                  </a:lnTo>
                  <a:lnTo>
                    <a:pt x="1715" y="1557"/>
                  </a:lnTo>
                  <a:lnTo>
                    <a:pt x="1712" y="1560"/>
                  </a:lnTo>
                  <a:lnTo>
                    <a:pt x="1708" y="1562"/>
                  </a:lnTo>
                  <a:lnTo>
                    <a:pt x="1705" y="1565"/>
                  </a:lnTo>
                  <a:lnTo>
                    <a:pt x="1704" y="1568"/>
                  </a:lnTo>
                  <a:lnTo>
                    <a:pt x="1705" y="1573"/>
                  </a:lnTo>
                  <a:lnTo>
                    <a:pt x="1704" y="1576"/>
                  </a:lnTo>
                  <a:lnTo>
                    <a:pt x="1699" y="1576"/>
                  </a:lnTo>
                  <a:lnTo>
                    <a:pt x="1697" y="1573"/>
                  </a:lnTo>
                  <a:lnTo>
                    <a:pt x="1693" y="1571"/>
                  </a:lnTo>
                  <a:lnTo>
                    <a:pt x="1690" y="1571"/>
                  </a:lnTo>
                  <a:lnTo>
                    <a:pt x="1686" y="1574"/>
                  </a:lnTo>
                  <a:lnTo>
                    <a:pt x="1688" y="1581"/>
                  </a:lnTo>
                  <a:lnTo>
                    <a:pt x="1688" y="1584"/>
                  </a:lnTo>
                  <a:lnTo>
                    <a:pt x="1688" y="1589"/>
                  </a:lnTo>
                  <a:lnTo>
                    <a:pt x="1685" y="1590"/>
                  </a:lnTo>
                  <a:lnTo>
                    <a:pt x="1680" y="1589"/>
                  </a:lnTo>
                  <a:lnTo>
                    <a:pt x="1677" y="1585"/>
                  </a:lnTo>
                  <a:lnTo>
                    <a:pt x="1676" y="1582"/>
                  </a:lnTo>
                  <a:lnTo>
                    <a:pt x="1672" y="1579"/>
                  </a:lnTo>
                  <a:lnTo>
                    <a:pt x="1668" y="1579"/>
                  </a:lnTo>
                  <a:lnTo>
                    <a:pt x="1666" y="1581"/>
                  </a:lnTo>
                  <a:lnTo>
                    <a:pt x="1665" y="1587"/>
                  </a:lnTo>
                  <a:lnTo>
                    <a:pt x="1666" y="1590"/>
                  </a:lnTo>
                  <a:lnTo>
                    <a:pt x="1666" y="1596"/>
                  </a:lnTo>
                  <a:lnTo>
                    <a:pt x="1666" y="1601"/>
                  </a:lnTo>
                  <a:lnTo>
                    <a:pt x="1666" y="1606"/>
                  </a:lnTo>
                  <a:lnTo>
                    <a:pt x="1666" y="1611"/>
                  </a:lnTo>
                  <a:lnTo>
                    <a:pt x="1663" y="1614"/>
                  </a:lnTo>
                  <a:lnTo>
                    <a:pt x="1660" y="1615"/>
                  </a:lnTo>
                  <a:lnTo>
                    <a:pt x="1655" y="1617"/>
                  </a:lnTo>
                  <a:lnTo>
                    <a:pt x="1650" y="1615"/>
                  </a:lnTo>
                  <a:lnTo>
                    <a:pt x="1646" y="1614"/>
                  </a:lnTo>
                  <a:lnTo>
                    <a:pt x="1641" y="1612"/>
                  </a:lnTo>
                  <a:lnTo>
                    <a:pt x="1638" y="1614"/>
                  </a:lnTo>
                  <a:lnTo>
                    <a:pt x="1635" y="1617"/>
                  </a:lnTo>
                  <a:lnTo>
                    <a:pt x="1635" y="1622"/>
                  </a:lnTo>
                  <a:lnTo>
                    <a:pt x="1638" y="1623"/>
                  </a:lnTo>
                  <a:lnTo>
                    <a:pt x="1643" y="1625"/>
                  </a:lnTo>
                  <a:lnTo>
                    <a:pt x="1644" y="1626"/>
                  </a:lnTo>
                  <a:lnTo>
                    <a:pt x="1641" y="1629"/>
                  </a:lnTo>
                  <a:lnTo>
                    <a:pt x="1638" y="1633"/>
                  </a:lnTo>
                  <a:lnTo>
                    <a:pt x="1638" y="1636"/>
                  </a:lnTo>
                  <a:lnTo>
                    <a:pt x="1635" y="1640"/>
                  </a:lnTo>
                  <a:lnTo>
                    <a:pt x="1632" y="1642"/>
                  </a:lnTo>
                  <a:lnTo>
                    <a:pt x="1627" y="1642"/>
                  </a:lnTo>
                  <a:lnTo>
                    <a:pt x="1621" y="1642"/>
                  </a:lnTo>
                  <a:lnTo>
                    <a:pt x="1616" y="1642"/>
                  </a:lnTo>
                  <a:lnTo>
                    <a:pt x="1613" y="1640"/>
                  </a:lnTo>
                  <a:lnTo>
                    <a:pt x="1610" y="1644"/>
                  </a:lnTo>
                  <a:lnTo>
                    <a:pt x="1610" y="1648"/>
                  </a:lnTo>
                  <a:lnTo>
                    <a:pt x="1608" y="1653"/>
                  </a:lnTo>
                  <a:lnTo>
                    <a:pt x="1608" y="1658"/>
                  </a:lnTo>
                  <a:lnTo>
                    <a:pt x="1595" y="1672"/>
                  </a:lnTo>
                  <a:lnTo>
                    <a:pt x="1597" y="1675"/>
                  </a:lnTo>
                  <a:lnTo>
                    <a:pt x="1600" y="1688"/>
                  </a:lnTo>
                  <a:lnTo>
                    <a:pt x="1600" y="1689"/>
                  </a:lnTo>
                  <a:lnTo>
                    <a:pt x="1600" y="1692"/>
                  </a:lnTo>
                  <a:lnTo>
                    <a:pt x="1599" y="1692"/>
                  </a:lnTo>
                  <a:lnTo>
                    <a:pt x="1595" y="1695"/>
                  </a:lnTo>
                  <a:lnTo>
                    <a:pt x="1591" y="1697"/>
                  </a:lnTo>
                  <a:lnTo>
                    <a:pt x="1589" y="1700"/>
                  </a:lnTo>
                  <a:lnTo>
                    <a:pt x="1591" y="1700"/>
                  </a:lnTo>
                  <a:lnTo>
                    <a:pt x="1591" y="1702"/>
                  </a:lnTo>
                  <a:lnTo>
                    <a:pt x="1591" y="1705"/>
                  </a:lnTo>
                  <a:lnTo>
                    <a:pt x="1589" y="1708"/>
                  </a:lnTo>
                  <a:lnTo>
                    <a:pt x="1589" y="1710"/>
                  </a:lnTo>
                  <a:lnTo>
                    <a:pt x="1583" y="1714"/>
                  </a:lnTo>
                  <a:lnTo>
                    <a:pt x="1577" y="1728"/>
                  </a:lnTo>
                  <a:lnTo>
                    <a:pt x="1577" y="1731"/>
                  </a:lnTo>
                  <a:lnTo>
                    <a:pt x="1577" y="1735"/>
                  </a:lnTo>
                  <a:lnTo>
                    <a:pt x="1570" y="1742"/>
                  </a:lnTo>
                  <a:lnTo>
                    <a:pt x="1569" y="1744"/>
                  </a:lnTo>
                  <a:lnTo>
                    <a:pt x="1567" y="1744"/>
                  </a:lnTo>
                  <a:lnTo>
                    <a:pt x="1569" y="1750"/>
                  </a:lnTo>
                  <a:lnTo>
                    <a:pt x="1569" y="1761"/>
                  </a:lnTo>
                  <a:lnTo>
                    <a:pt x="1569" y="1766"/>
                  </a:lnTo>
                  <a:lnTo>
                    <a:pt x="1567" y="1772"/>
                  </a:lnTo>
                  <a:lnTo>
                    <a:pt x="1566" y="1774"/>
                  </a:lnTo>
                  <a:lnTo>
                    <a:pt x="1566" y="1775"/>
                  </a:lnTo>
                  <a:lnTo>
                    <a:pt x="1562" y="1782"/>
                  </a:lnTo>
                  <a:lnTo>
                    <a:pt x="1556" y="1790"/>
                  </a:lnTo>
                  <a:lnTo>
                    <a:pt x="1556" y="1791"/>
                  </a:lnTo>
                  <a:lnTo>
                    <a:pt x="1555" y="1791"/>
                  </a:lnTo>
                  <a:lnTo>
                    <a:pt x="1551" y="1791"/>
                  </a:lnTo>
                  <a:lnTo>
                    <a:pt x="1550" y="1791"/>
                  </a:lnTo>
                  <a:lnTo>
                    <a:pt x="1548" y="1791"/>
                  </a:lnTo>
                  <a:lnTo>
                    <a:pt x="1547" y="1794"/>
                  </a:lnTo>
                  <a:lnTo>
                    <a:pt x="1547" y="1796"/>
                  </a:lnTo>
                  <a:lnTo>
                    <a:pt x="1544" y="1807"/>
                  </a:lnTo>
                  <a:lnTo>
                    <a:pt x="1539" y="1813"/>
                  </a:lnTo>
                  <a:lnTo>
                    <a:pt x="1531" y="1824"/>
                  </a:lnTo>
                  <a:lnTo>
                    <a:pt x="1528" y="1829"/>
                  </a:lnTo>
                  <a:lnTo>
                    <a:pt x="1526" y="1830"/>
                  </a:lnTo>
                  <a:lnTo>
                    <a:pt x="1525" y="1834"/>
                  </a:lnTo>
                  <a:lnTo>
                    <a:pt x="1520" y="1838"/>
                  </a:lnTo>
                  <a:lnTo>
                    <a:pt x="1515" y="1854"/>
                  </a:lnTo>
                  <a:lnTo>
                    <a:pt x="1512" y="1857"/>
                  </a:lnTo>
                  <a:lnTo>
                    <a:pt x="1511" y="1859"/>
                  </a:lnTo>
                  <a:lnTo>
                    <a:pt x="1511" y="1860"/>
                  </a:lnTo>
                  <a:lnTo>
                    <a:pt x="1511" y="1865"/>
                  </a:lnTo>
                  <a:lnTo>
                    <a:pt x="1512" y="1870"/>
                  </a:lnTo>
                  <a:lnTo>
                    <a:pt x="1511" y="1873"/>
                  </a:lnTo>
                  <a:lnTo>
                    <a:pt x="1509" y="1873"/>
                  </a:lnTo>
                  <a:lnTo>
                    <a:pt x="1509" y="1874"/>
                  </a:lnTo>
                  <a:lnTo>
                    <a:pt x="1504" y="1881"/>
                  </a:lnTo>
                  <a:lnTo>
                    <a:pt x="1501" y="1882"/>
                  </a:lnTo>
                  <a:lnTo>
                    <a:pt x="1498" y="1889"/>
                  </a:lnTo>
                  <a:lnTo>
                    <a:pt x="1498" y="1890"/>
                  </a:lnTo>
                  <a:lnTo>
                    <a:pt x="1500" y="1890"/>
                  </a:lnTo>
                  <a:lnTo>
                    <a:pt x="1500" y="1893"/>
                  </a:lnTo>
                  <a:lnTo>
                    <a:pt x="1500" y="1895"/>
                  </a:lnTo>
                  <a:lnTo>
                    <a:pt x="1498" y="1895"/>
                  </a:lnTo>
                  <a:lnTo>
                    <a:pt x="1498" y="1900"/>
                  </a:lnTo>
                  <a:lnTo>
                    <a:pt x="1492" y="1901"/>
                  </a:lnTo>
                  <a:lnTo>
                    <a:pt x="1492" y="1903"/>
                  </a:lnTo>
                  <a:lnTo>
                    <a:pt x="1490" y="1907"/>
                  </a:lnTo>
                  <a:lnTo>
                    <a:pt x="1476" y="1907"/>
                  </a:lnTo>
                  <a:lnTo>
                    <a:pt x="1473" y="1909"/>
                  </a:lnTo>
                  <a:lnTo>
                    <a:pt x="1471" y="1910"/>
                  </a:lnTo>
                  <a:lnTo>
                    <a:pt x="1468" y="1910"/>
                  </a:lnTo>
                  <a:lnTo>
                    <a:pt x="1465" y="1914"/>
                  </a:lnTo>
                  <a:lnTo>
                    <a:pt x="1464" y="1915"/>
                  </a:lnTo>
                  <a:lnTo>
                    <a:pt x="1462" y="1915"/>
                  </a:lnTo>
                  <a:lnTo>
                    <a:pt x="1459" y="1914"/>
                  </a:lnTo>
                  <a:lnTo>
                    <a:pt x="1459" y="1912"/>
                  </a:lnTo>
                  <a:lnTo>
                    <a:pt x="1459" y="1909"/>
                  </a:lnTo>
                  <a:lnTo>
                    <a:pt x="1457" y="1909"/>
                  </a:lnTo>
                  <a:lnTo>
                    <a:pt x="1453" y="1912"/>
                  </a:lnTo>
                  <a:lnTo>
                    <a:pt x="1451" y="1915"/>
                  </a:lnTo>
                  <a:lnTo>
                    <a:pt x="1445" y="1929"/>
                  </a:lnTo>
                  <a:lnTo>
                    <a:pt x="1443" y="1929"/>
                  </a:lnTo>
                  <a:lnTo>
                    <a:pt x="1442" y="1928"/>
                  </a:lnTo>
                  <a:lnTo>
                    <a:pt x="1438" y="1931"/>
                  </a:lnTo>
                  <a:lnTo>
                    <a:pt x="1435" y="1932"/>
                  </a:lnTo>
                  <a:lnTo>
                    <a:pt x="1432" y="1932"/>
                  </a:lnTo>
                  <a:lnTo>
                    <a:pt x="1431" y="1929"/>
                  </a:lnTo>
                  <a:lnTo>
                    <a:pt x="1429" y="1925"/>
                  </a:lnTo>
                  <a:lnTo>
                    <a:pt x="1427" y="1923"/>
                  </a:lnTo>
                  <a:lnTo>
                    <a:pt x="1423" y="1932"/>
                  </a:lnTo>
                  <a:lnTo>
                    <a:pt x="1423" y="1934"/>
                  </a:lnTo>
                  <a:lnTo>
                    <a:pt x="1423" y="1937"/>
                  </a:lnTo>
                  <a:lnTo>
                    <a:pt x="1429" y="1939"/>
                  </a:lnTo>
                  <a:lnTo>
                    <a:pt x="1432" y="1940"/>
                  </a:lnTo>
                  <a:lnTo>
                    <a:pt x="1432" y="1942"/>
                  </a:lnTo>
                  <a:lnTo>
                    <a:pt x="1431" y="1945"/>
                  </a:lnTo>
                  <a:lnTo>
                    <a:pt x="1426" y="1945"/>
                  </a:lnTo>
                  <a:lnTo>
                    <a:pt x="1423" y="1948"/>
                  </a:lnTo>
                  <a:lnTo>
                    <a:pt x="1421" y="1950"/>
                  </a:lnTo>
                  <a:lnTo>
                    <a:pt x="1421" y="1953"/>
                  </a:lnTo>
                  <a:lnTo>
                    <a:pt x="1421" y="1958"/>
                  </a:lnTo>
                  <a:lnTo>
                    <a:pt x="1420" y="1969"/>
                  </a:lnTo>
                  <a:lnTo>
                    <a:pt x="1418" y="1970"/>
                  </a:lnTo>
                  <a:lnTo>
                    <a:pt x="1415" y="1964"/>
                  </a:lnTo>
                  <a:lnTo>
                    <a:pt x="1412" y="1965"/>
                  </a:lnTo>
                  <a:lnTo>
                    <a:pt x="1412" y="1969"/>
                  </a:lnTo>
                  <a:lnTo>
                    <a:pt x="1415" y="1973"/>
                  </a:lnTo>
                  <a:lnTo>
                    <a:pt x="1420" y="1976"/>
                  </a:lnTo>
                  <a:lnTo>
                    <a:pt x="1423" y="1987"/>
                  </a:lnTo>
                  <a:lnTo>
                    <a:pt x="1418" y="1987"/>
                  </a:lnTo>
                  <a:lnTo>
                    <a:pt x="1416" y="1989"/>
                  </a:lnTo>
                  <a:lnTo>
                    <a:pt x="1418" y="1991"/>
                  </a:lnTo>
                  <a:lnTo>
                    <a:pt x="1416" y="2008"/>
                  </a:lnTo>
                  <a:lnTo>
                    <a:pt x="1415" y="2013"/>
                  </a:lnTo>
                  <a:lnTo>
                    <a:pt x="1413" y="2017"/>
                  </a:lnTo>
                  <a:lnTo>
                    <a:pt x="1410" y="2025"/>
                  </a:lnTo>
                  <a:lnTo>
                    <a:pt x="1410" y="2033"/>
                  </a:lnTo>
                  <a:lnTo>
                    <a:pt x="1409" y="2035"/>
                  </a:lnTo>
                  <a:lnTo>
                    <a:pt x="1407" y="2036"/>
                  </a:lnTo>
                  <a:lnTo>
                    <a:pt x="1396" y="2039"/>
                  </a:lnTo>
                  <a:lnTo>
                    <a:pt x="1393" y="2041"/>
                  </a:lnTo>
                  <a:lnTo>
                    <a:pt x="1387" y="2042"/>
                  </a:lnTo>
                  <a:lnTo>
                    <a:pt x="1385" y="2044"/>
                  </a:lnTo>
                  <a:lnTo>
                    <a:pt x="1380" y="2044"/>
                  </a:lnTo>
                  <a:lnTo>
                    <a:pt x="1377" y="2046"/>
                  </a:lnTo>
                  <a:lnTo>
                    <a:pt x="1374" y="2046"/>
                  </a:lnTo>
                  <a:lnTo>
                    <a:pt x="1369" y="2047"/>
                  </a:lnTo>
                  <a:lnTo>
                    <a:pt x="1368" y="2049"/>
                  </a:lnTo>
                  <a:lnTo>
                    <a:pt x="1366" y="2049"/>
                  </a:lnTo>
                  <a:lnTo>
                    <a:pt x="1360" y="2050"/>
                  </a:lnTo>
                  <a:lnTo>
                    <a:pt x="1352" y="2049"/>
                  </a:lnTo>
                  <a:lnTo>
                    <a:pt x="1351" y="2049"/>
                  </a:lnTo>
                  <a:lnTo>
                    <a:pt x="1349" y="2050"/>
                  </a:lnTo>
                  <a:lnTo>
                    <a:pt x="1349" y="2053"/>
                  </a:lnTo>
                  <a:lnTo>
                    <a:pt x="1351" y="2053"/>
                  </a:lnTo>
                  <a:lnTo>
                    <a:pt x="1347" y="2057"/>
                  </a:lnTo>
                  <a:lnTo>
                    <a:pt x="1346" y="2058"/>
                  </a:lnTo>
                  <a:lnTo>
                    <a:pt x="1344" y="2057"/>
                  </a:lnTo>
                  <a:lnTo>
                    <a:pt x="1343" y="2053"/>
                  </a:lnTo>
                  <a:lnTo>
                    <a:pt x="1340" y="2053"/>
                  </a:lnTo>
                  <a:lnTo>
                    <a:pt x="1338" y="2055"/>
                  </a:lnTo>
                  <a:lnTo>
                    <a:pt x="1336" y="2057"/>
                  </a:lnTo>
                  <a:lnTo>
                    <a:pt x="1333" y="2060"/>
                  </a:lnTo>
                  <a:lnTo>
                    <a:pt x="1340" y="2060"/>
                  </a:lnTo>
                  <a:lnTo>
                    <a:pt x="1341" y="2064"/>
                  </a:lnTo>
                  <a:lnTo>
                    <a:pt x="1341" y="2066"/>
                  </a:lnTo>
                  <a:lnTo>
                    <a:pt x="1344" y="2069"/>
                  </a:lnTo>
                  <a:lnTo>
                    <a:pt x="1349" y="2074"/>
                  </a:lnTo>
                  <a:lnTo>
                    <a:pt x="1351" y="2075"/>
                  </a:lnTo>
                  <a:lnTo>
                    <a:pt x="1355" y="2080"/>
                  </a:lnTo>
                  <a:lnTo>
                    <a:pt x="1357" y="2080"/>
                  </a:lnTo>
                  <a:lnTo>
                    <a:pt x="1358" y="2082"/>
                  </a:lnTo>
                  <a:lnTo>
                    <a:pt x="1362" y="2083"/>
                  </a:lnTo>
                  <a:lnTo>
                    <a:pt x="1362" y="2085"/>
                  </a:lnTo>
                  <a:lnTo>
                    <a:pt x="1362" y="2086"/>
                  </a:lnTo>
                  <a:lnTo>
                    <a:pt x="1360" y="2086"/>
                  </a:lnTo>
                  <a:lnTo>
                    <a:pt x="1357" y="2085"/>
                  </a:lnTo>
                  <a:lnTo>
                    <a:pt x="1354" y="2086"/>
                  </a:lnTo>
                  <a:lnTo>
                    <a:pt x="1354" y="2088"/>
                  </a:lnTo>
                  <a:lnTo>
                    <a:pt x="1351" y="2091"/>
                  </a:lnTo>
                  <a:lnTo>
                    <a:pt x="1351" y="2097"/>
                  </a:lnTo>
                  <a:lnTo>
                    <a:pt x="1347" y="2102"/>
                  </a:lnTo>
                  <a:lnTo>
                    <a:pt x="1346" y="2104"/>
                  </a:lnTo>
                  <a:lnTo>
                    <a:pt x="1347" y="2104"/>
                  </a:lnTo>
                  <a:lnTo>
                    <a:pt x="1346" y="2105"/>
                  </a:lnTo>
                  <a:lnTo>
                    <a:pt x="1344" y="2107"/>
                  </a:lnTo>
                  <a:lnTo>
                    <a:pt x="1341" y="2110"/>
                  </a:lnTo>
                  <a:lnTo>
                    <a:pt x="1333" y="2116"/>
                  </a:lnTo>
                  <a:lnTo>
                    <a:pt x="1335" y="2122"/>
                  </a:lnTo>
                  <a:lnTo>
                    <a:pt x="1338" y="2122"/>
                  </a:lnTo>
                  <a:lnTo>
                    <a:pt x="1341" y="2126"/>
                  </a:lnTo>
                  <a:lnTo>
                    <a:pt x="1341" y="2129"/>
                  </a:lnTo>
                  <a:lnTo>
                    <a:pt x="1341" y="2130"/>
                  </a:lnTo>
                  <a:lnTo>
                    <a:pt x="1340" y="2133"/>
                  </a:lnTo>
                  <a:lnTo>
                    <a:pt x="1340" y="2138"/>
                  </a:lnTo>
                  <a:lnTo>
                    <a:pt x="1340" y="2141"/>
                  </a:lnTo>
                  <a:lnTo>
                    <a:pt x="1343" y="2143"/>
                  </a:lnTo>
                  <a:lnTo>
                    <a:pt x="1347" y="2140"/>
                  </a:lnTo>
                  <a:lnTo>
                    <a:pt x="1349" y="2135"/>
                  </a:lnTo>
                  <a:lnTo>
                    <a:pt x="1349" y="2129"/>
                  </a:lnTo>
                  <a:lnTo>
                    <a:pt x="1351" y="2127"/>
                  </a:lnTo>
                  <a:lnTo>
                    <a:pt x="1354" y="2126"/>
                  </a:lnTo>
                  <a:lnTo>
                    <a:pt x="1365" y="2127"/>
                  </a:lnTo>
                  <a:lnTo>
                    <a:pt x="1366" y="2130"/>
                  </a:lnTo>
                  <a:lnTo>
                    <a:pt x="1363" y="2132"/>
                  </a:lnTo>
                  <a:lnTo>
                    <a:pt x="1362" y="2132"/>
                  </a:lnTo>
                  <a:lnTo>
                    <a:pt x="1357" y="2132"/>
                  </a:lnTo>
                  <a:lnTo>
                    <a:pt x="1357" y="2135"/>
                  </a:lnTo>
                  <a:lnTo>
                    <a:pt x="1358" y="2135"/>
                  </a:lnTo>
                  <a:lnTo>
                    <a:pt x="1368" y="2135"/>
                  </a:lnTo>
                  <a:lnTo>
                    <a:pt x="1373" y="2133"/>
                  </a:lnTo>
                  <a:lnTo>
                    <a:pt x="1374" y="2133"/>
                  </a:lnTo>
                  <a:lnTo>
                    <a:pt x="1374" y="2135"/>
                  </a:lnTo>
                  <a:lnTo>
                    <a:pt x="1374" y="2138"/>
                  </a:lnTo>
                  <a:lnTo>
                    <a:pt x="1373" y="2144"/>
                  </a:lnTo>
                  <a:lnTo>
                    <a:pt x="1368" y="2146"/>
                  </a:lnTo>
                  <a:lnTo>
                    <a:pt x="1366" y="2149"/>
                  </a:lnTo>
                  <a:lnTo>
                    <a:pt x="1366" y="2159"/>
                  </a:lnTo>
                  <a:lnTo>
                    <a:pt x="1369" y="2160"/>
                  </a:lnTo>
                  <a:lnTo>
                    <a:pt x="1379" y="2162"/>
                  </a:lnTo>
                  <a:lnTo>
                    <a:pt x="1379" y="2163"/>
                  </a:lnTo>
                  <a:lnTo>
                    <a:pt x="1379" y="2165"/>
                  </a:lnTo>
                  <a:lnTo>
                    <a:pt x="1366" y="2174"/>
                  </a:lnTo>
                  <a:lnTo>
                    <a:pt x="1365" y="2176"/>
                  </a:lnTo>
                  <a:lnTo>
                    <a:pt x="1366" y="2182"/>
                  </a:lnTo>
                  <a:lnTo>
                    <a:pt x="1365" y="2182"/>
                  </a:lnTo>
                  <a:lnTo>
                    <a:pt x="1363" y="2182"/>
                  </a:lnTo>
                  <a:lnTo>
                    <a:pt x="1358" y="2181"/>
                  </a:lnTo>
                  <a:lnTo>
                    <a:pt x="1358" y="2185"/>
                  </a:lnTo>
                  <a:lnTo>
                    <a:pt x="1358" y="2187"/>
                  </a:lnTo>
                  <a:lnTo>
                    <a:pt x="1357" y="2188"/>
                  </a:lnTo>
                  <a:lnTo>
                    <a:pt x="1357" y="2190"/>
                  </a:lnTo>
                  <a:lnTo>
                    <a:pt x="1357" y="2192"/>
                  </a:lnTo>
                  <a:lnTo>
                    <a:pt x="1355" y="2193"/>
                  </a:lnTo>
                  <a:lnTo>
                    <a:pt x="1352" y="2195"/>
                  </a:lnTo>
                  <a:lnTo>
                    <a:pt x="1351" y="2195"/>
                  </a:lnTo>
                  <a:lnTo>
                    <a:pt x="1351" y="2198"/>
                  </a:lnTo>
                  <a:lnTo>
                    <a:pt x="1352" y="2201"/>
                  </a:lnTo>
                  <a:lnTo>
                    <a:pt x="1351" y="2203"/>
                  </a:lnTo>
                  <a:lnTo>
                    <a:pt x="1347" y="2204"/>
                  </a:lnTo>
                  <a:lnTo>
                    <a:pt x="1344" y="2206"/>
                  </a:lnTo>
                  <a:lnTo>
                    <a:pt x="1340" y="2199"/>
                  </a:lnTo>
                  <a:lnTo>
                    <a:pt x="1338" y="2199"/>
                  </a:lnTo>
                  <a:lnTo>
                    <a:pt x="1321" y="2198"/>
                  </a:lnTo>
                  <a:lnTo>
                    <a:pt x="1314" y="2198"/>
                  </a:lnTo>
                  <a:lnTo>
                    <a:pt x="1308" y="2199"/>
                  </a:lnTo>
                  <a:lnTo>
                    <a:pt x="1305" y="2203"/>
                  </a:lnTo>
                  <a:lnTo>
                    <a:pt x="1297" y="2209"/>
                  </a:lnTo>
                  <a:lnTo>
                    <a:pt x="1285" y="2196"/>
                  </a:lnTo>
                  <a:lnTo>
                    <a:pt x="1280" y="2196"/>
                  </a:lnTo>
                  <a:lnTo>
                    <a:pt x="1278" y="2199"/>
                  </a:lnTo>
                  <a:lnTo>
                    <a:pt x="1278" y="2203"/>
                  </a:lnTo>
                  <a:lnTo>
                    <a:pt x="1258" y="2210"/>
                  </a:lnTo>
                  <a:lnTo>
                    <a:pt x="1255" y="2210"/>
                  </a:lnTo>
                  <a:lnTo>
                    <a:pt x="1250" y="2203"/>
                  </a:lnTo>
                  <a:lnTo>
                    <a:pt x="1248" y="2203"/>
                  </a:lnTo>
                  <a:lnTo>
                    <a:pt x="1241" y="2203"/>
                  </a:lnTo>
                  <a:lnTo>
                    <a:pt x="1239" y="2199"/>
                  </a:lnTo>
                  <a:lnTo>
                    <a:pt x="1234" y="2192"/>
                  </a:lnTo>
                  <a:lnTo>
                    <a:pt x="1233" y="2192"/>
                  </a:lnTo>
                  <a:lnTo>
                    <a:pt x="1223" y="2203"/>
                  </a:lnTo>
                  <a:lnTo>
                    <a:pt x="1217" y="2204"/>
                  </a:lnTo>
                  <a:lnTo>
                    <a:pt x="1216" y="2198"/>
                  </a:lnTo>
                  <a:lnTo>
                    <a:pt x="1223" y="2192"/>
                  </a:lnTo>
                  <a:lnTo>
                    <a:pt x="1226" y="2185"/>
                  </a:lnTo>
                  <a:lnTo>
                    <a:pt x="1226" y="2174"/>
                  </a:lnTo>
                  <a:lnTo>
                    <a:pt x="1233" y="2163"/>
                  </a:lnTo>
                  <a:lnTo>
                    <a:pt x="1233" y="2162"/>
                  </a:lnTo>
                  <a:lnTo>
                    <a:pt x="1233" y="2159"/>
                  </a:lnTo>
                  <a:lnTo>
                    <a:pt x="1233" y="2157"/>
                  </a:lnTo>
                  <a:lnTo>
                    <a:pt x="1233" y="2154"/>
                  </a:lnTo>
                  <a:lnTo>
                    <a:pt x="1228" y="2148"/>
                  </a:lnTo>
                  <a:lnTo>
                    <a:pt x="1220" y="2141"/>
                  </a:lnTo>
                  <a:lnTo>
                    <a:pt x="1216" y="2130"/>
                  </a:lnTo>
                  <a:lnTo>
                    <a:pt x="1217" y="2122"/>
                  </a:lnTo>
                  <a:lnTo>
                    <a:pt x="1219" y="2118"/>
                  </a:lnTo>
                  <a:lnTo>
                    <a:pt x="1222" y="2118"/>
                  </a:lnTo>
                  <a:lnTo>
                    <a:pt x="1226" y="2116"/>
                  </a:lnTo>
                  <a:lnTo>
                    <a:pt x="1228" y="2115"/>
                  </a:lnTo>
                  <a:lnTo>
                    <a:pt x="1230" y="2111"/>
                  </a:lnTo>
                  <a:lnTo>
                    <a:pt x="1228" y="2111"/>
                  </a:lnTo>
                  <a:lnTo>
                    <a:pt x="1222" y="2108"/>
                  </a:lnTo>
                  <a:lnTo>
                    <a:pt x="1219" y="2107"/>
                  </a:lnTo>
                  <a:lnTo>
                    <a:pt x="1216" y="2099"/>
                  </a:lnTo>
                  <a:lnTo>
                    <a:pt x="1214" y="2097"/>
                  </a:lnTo>
                  <a:lnTo>
                    <a:pt x="1208" y="2093"/>
                  </a:lnTo>
                  <a:lnTo>
                    <a:pt x="1208" y="2091"/>
                  </a:lnTo>
                  <a:lnTo>
                    <a:pt x="1208" y="2085"/>
                  </a:lnTo>
                  <a:lnTo>
                    <a:pt x="1211" y="2077"/>
                  </a:lnTo>
                  <a:lnTo>
                    <a:pt x="1214" y="2075"/>
                  </a:lnTo>
                  <a:lnTo>
                    <a:pt x="1219" y="2075"/>
                  </a:lnTo>
                  <a:lnTo>
                    <a:pt x="1220" y="2074"/>
                  </a:lnTo>
                  <a:lnTo>
                    <a:pt x="1225" y="2071"/>
                  </a:lnTo>
                  <a:lnTo>
                    <a:pt x="1231" y="2064"/>
                  </a:lnTo>
                  <a:lnTo>
                    <a:pt x="1223" y="2055"/>
                  </a:lnTo>
                  <a:lnTo>
                    <a:pt x="1216" y="2046"/>
                  </a:lnTo>
                  <a:lnTo>
                    <a:pt x="1162" y="2028"/>
                  </a:lnTo>
                  <a:lnTo>
                    <a:pt x="1159" y="2028"/>
                  </a:lnTo>
                  <a:lnTo>
                    <a:pt x="1126" y="2011"/>
                  </a:lnTo>
                  <a:lnTo>
                    <a:pt x="1124" y="2011"/>
                  </a:lnTo>
                  <a:lnTo>
                    <a:pt x="1118" y="2008"/>
                  </a:lnTo>
                  <a:lnTo>
                    <a:pt x="1113" y="2006"/>
                  </a:lnTo>
                  <a:lnTo>
                    <a:pt x="1131" y="1992"/>
                  </a:lnTo>
                  <a:lnTo>
                    <a:pt x="1143" y="1981"/>
                  </a:lnTo>
                  <a:lnTo>
                    <a:pt x="1151" y="1973"/>
                  </a:lnTo>
                  <a:lnTo>
                    <a:pt x="1151" y="1975"/>
                  </a:lnTo>
                  <a:lnTo>
                    <a:pt x="1168" y="1981"/>
                  </a:lnTo>
                  <a:lnTo>
                    <a:pt x="1179" y="1984"/>
                  </a:lnTo>
                  <a:lnTo>
                    <a:pt x="1214" y="1995"/>
                  </a:lnTo>
                  <a:lnTo>
                    <a:pt x="1216" y="1992"/>
                  </a:lnTo>
                  <a:lnTo>
                    <a:pt x="1214" y="1987"/>
                  </a:lnTo>
                  <a:lnTo>
                    <a:pt x="1214" y="1986"/>
                  </a:lnTo>
                  <a:lnTo>
                    <a:pt x="1214" y="1978"/>
                  </a:lnTo>
                  <a:lnTo>
                    <a:pt x="1214" y="1976"/>
                  </a:lnTo>
                  <a:lnTo>
                    <a:pt x="1212" y="1975"/>
                  </a:lnTo>
                  <a:lnTo>
                    <a:pt x="1208" y="1972"/>
                  </a:lnTo>
                  <a:lnTo>
                    <a:pt x="1201" y="1961"/>
                  </a:lnTo>
                  <a:lnTo>
                    <a:pt x="1200" y="1959"/>
                  </a:lnTo>
                  <a:lnTo>
                    <a:pt x="1195" y="1954"/>
                  </a:lnTo>
                  <a:lnTo>
                    <a:pt x="1195" y="1953"/>
                  </a:lnTo>
                  <a:lnTo>
                    <a:pt x="1195" y="1951"/>
                  </a:lnTo>
                  <a:lnTo>
                    <a:pt x="1194" y="1951"/>
                  </a:lnTo>
                  <a:lnTo>
                    <a:pt x="1194" y="1950"/>
                  </a:lnTo>
                  <a:lnTo>
                    <a:pt x="1194" y="1948"/>
                  </a:lnTo>
                  <a:lnTo>
                    <a:pt x="1198" y="1934"/>
                  </a:lnTo>
                  <a:lnTo>
                    <a:pt x="1198" y="1929"/>
                  </a:lnTo>
                  <a:lnTo>
                    <a:pt x="1190" y="1929"/>
                  </a:lnTo>
                  <a:lnTo>
                    <a:pt x="1179" y="1928"/>
                  </a:lnTo>
                  <a:lnTo>
                    <a:pt x="1173" y="1925"/>
                  </a:lnTo>
                  <a:lnTo>
                    <a:pt x="1172" y="1915"/>
                  </a:lnTo>
                  <a:lnTo>
                    <a:pt x="1172" y="1914"/>
                  </a:lnTo>
                  <a:lnTo>
                    <a:pt x="1172" y="1912"/>
                  </a:lnTo>
                  <a:lnTo>
                    <a:pt x="1170" y="1906"/>
                  </a:lnTo>
                  <a:lnTo>
                    <a:pt x="1168" y="1906"/>
                  </a:lnTo>
                  <a:lnTo>
                    <a:pt x="1165" y="1903"/>
                  </a:lnTo>
                  <a:lnTo>
                    <a:pt x="1162" y="1900"/>
                  </a:lnTo>
                  <a:lnTo>
                    <a:pt x="1162" y="1892"/>
                  </a:lnTo>
                  <a:lnTo>
                    <a:pt x="1162" y="1884"/>
                  </a:lnTo>
                  <a:lnTo>
                    <a:pt x="1162" y="1879"/>
                  </a:lnTo>
                  <a:lnTo>
                    <a:pt x="1183" y="1878"/>
                  </a:lnTo>
                  <a:lnTo>
                    <a:pt x="1184" y="1878"/>
                  </a:lnTo>
                  <a:lnTo>
                    <a:pt x="1186" y="1874"/>
                  </a:lnTo>
                  <a:lnTo>
                    <a:pt x="1194" y="1874"/>
                  </a:lnTo>
                  <a:lnTo>
                    <a:pt x="1206" y="1876"/>
                  </a:lnTo>
                  <a:lnTo>
                    <a:pt x="1208" y="1876"/>
                  </a:lnTo>
                  <a:lnTo>
                    <a:pt x="1212" y="1874"/>
                  </a:lnTo>
                  <a:lnTo>
                    <a:pt x="1231" y="1863"/>
                  </a:lnTo>
                  <a:lnTo>
                    <a:pt x="1228" y="1856"/>
                  </a:lnTo>
                  <a:lnTo>
                    <a:pt x="1228" y="1854"/>
                  </a:lnTo>
                  <a:lnTo>
                    <a:pt x="1220" y="1854"/>
                  </a:lnTo>
                  <a:lnTo>
                    <a:pt x="1220" y="1852"/>
                  </a:lnTo>
                  <a:lnTo>
                    <a:pt x="1220" y="1846"/>
                  </a:lnTo>
                  <a:lnTo>
                    <a:pt x="1219" y="1835"/>
                  </a:lnTo>
                  <a:lnTo>
                    <a:pt x="1219" y="1823"/>
                  </a:lnTo>
                  <a:lnTo>
                    <a:pt x="1209" y="1805"/>
                  </a:lnTo>
                  <a:lnTo>
                    <a:pt x="1208" y="1802"/>
                  </a:lnTo>
                  <a:lnTo>
                    <a:pt x="1234" y="1796"/>
                  </a:lnTo>
                  <a:lnTo>
                    <a:pt x="1237" y="1785"/>
                  </a:lnTo>
                  <a:lnTo>
                    <a:pt x="1236" y="1785"/>
                  </a:lnTo>
                  <a:lnTo>
                    <a:pt x="1230" y="1780"/>
                  </a:lnTo>
                  <a:lnTo>
                    <a:pt x="1226" y="1777"/>
                  </a:lnTo>
                  <a:lnTo>
                    <a:pt x="1223" y="1772"/>
                  </a:lnTo>
                  <a:lnTo>
                    <a:pt x="1216" y="1764"/>
                  </a:lnTo>
                  <a:lnTo>
                    <a:pt x="1214" y="1761"/>
                  </a:lnTo>
                  <a:lnTo>
                    <a:pt x="1212" y="1761"/>
                  </a:lnTo>
                  <a:lnTo>
                    <a:pt x="1195" y="1741"/>
                  </a:lnTo>
                  <a:lnTo>
                    <a:pt x="1195" y="1739"/>
                  </a:lnTo>
                  <a:lnTo>
                    <a:pt x="1195" y="1738"/>
                  </a:lnTo>
                  <a:lnTo>
                    <a:pt x="1186" y="1717"/>
                  </a:lnTo>
                  <a:lnTo>
                    <a:pt x="1186" y="1711"/>
                  </a:lnTo>
                  <a:lnTo>
                    <a:pt x="1186" y="1692"/>
                  </a:lnTo>
                  <a:lnTo>
                    <a:pt x="1186" y="1691"/>
                  </a:lnTo>
                  <a:lnTo>
                    <a:pt x="1186" y="1688"/>
                  </a:lnTo>
                  <a:lnTo>
                    <a:pt x="1187" y="1673"/>
                  </a:lnTo>
                  <a:lnTo>
                    <a:pt x="1181" y="1673"/>
                  </a:lnTo>
                  <a:lnTo>
                    <a:pt x="1176" y="1675"/>
                  </a:lnTo>
                  <a:lnTo>
                    <a:pt x="1172" y="1677"/>
                  </a:lnTo>
                  <a:lnTo>
                    <a:pt x="1164" y="1673"/>
                  </a:lnTo>
                  <a:lnTo>
                    <a:pt x="1162" y="1672"/>
                  </a:lnTo>
                  <a:lnTo>
                    <a:pt x="1161" y="1672"/>
                  </a:lnTo>
                  <a:lnTo>
                    <a:pt x="1157" y="1666"/>
                  </a:lnTo>
                  <a:lnTo>
                    <a:pt x="1157" y="1664"/>
                  </a:lnTo>
                  <a:lnTo>
                    <a:pt x="1159" y="1658"/>
                  </a:lnTo>
                  <a:lnTo>
                    <a:pt x="1162" y="1650"/>
                  </a:lnTo>
                  <a:lnTo>
                    <a:pt x="1164" y="1644"/>
                  </a:lnTo>
                  <a:lnTo>
                    <a:pt x="1164" y="1642"/>
                  </a:lnTo>
                  <a:lnTo>
                    <a:pt x="1161" y="1617"/>
                  </a:lnTo>
                  <a:lnTo>
                    <a:pt x="1159" y="1609"/>
                  </a:lnTo>
                  <a:lnTo>
                    <a:pt x="1157" y="1606"/>
                  </a:lnTo>
                  <a:lnTo>
                    <a:pt x="1159" y="1600"/>
                  </a:lnTo>
                  <a:lnTo>
                    <a:pt x="1161" y="1592"/>
                  </a:lnTo>
                  <a:lnTo>
                    <a:pt x="1161" y="1584"/>
                  </a:lnTo>
                  <a:lnTo>
                    <a:pt x="1154" y="1576"/>
                  </a:lnTo>
                  <a:lnTo>
                    <a:pt x="1153" y="1573"/>
                  </a:lnTo>
                  <a:lnTo>
                    <a:pt x="1146" y="1563"/>
                  </a:lnTo>
                  <a:lnTo>
                    <a:pt x="1146" y="1565"/>
                  </a:lnTo>
                  <a:lnTo>
                    <a:pt x="1145" y="1563"/>
                  </a:lnTo>
                  <a:lnTo>
                    <a:pt x="1143" y="1562"/>
                  </a:lnTo>
                  <a:lnTo>
                    <a:pt x="1143" y="1560"/>
                  </a:lnTo>
                  <a:lnTo>
                    <a:pt x="1142" y="1559"/>
                  </a:lnTo>
                  <a:lnTo>
                    <a:pt x="1140" y="1559"/>
                  </a:lnTo>
                  <a:lnTo>
                    <a:pt x="1139" y="1560"/>
                  </a:lnTo>
                  <a:lnTo>
                    <a:pt x="1139" y="1563"/>
                  </a:lnTo>
                  <a:lnTo>
                    <a:pt x="1139" y="1565"/>
                  </a:lnTo>
                  <a:lnTo>
                    <a:pt x="1139" y="1567"/>
                  </a:lnTo>
                  <a:lnTo>
                    <a:pt x="1137" y="1568"/>
                  </a:lnTo>
                  <a:lnTo>
                    <a:pt x="1135" y="1568"/>
                  </a:lnTo>
                  <a:lnTo>
                    <a:pt x="1134" y="1568"/>
                  </a:lnTo>
                  <a:lnTo>
                    <a:pt x="1132" y="1568"/>
                  </a:lnTo>
                  <a:lnTo>
                    <a:pt x="1131" y="1567"/>
                  </a:lnTo>
                  <a:lnTo>
                    <a:pt x="1128" y="1562"/>
                  </a:lnTo>
                  <a:lnTo>
                    <a:pt x="1126" y="1557"/>
                  </a:lnTo>
                  <a:lnTo>
                    <a:pt x="1123" y="1556"/>
                  </a:lnTo>
                  <a:lnTo>
                    <a:pt x="1121" y="1556"/>
                  </a:lnTo>
                  <a:lnTo>
                    <a:pt x="1120" y="1557"/>
                  </a:lnTo>
                  <a:lnTo>
                    <a:pt x="1118" y="1559"/>
                  </a:lnTo>
                  <a:lnTo>
                    <a:pt x="1120" y="1563"/>
                  </a:lnTo>
                  <a:lnTo>
                    <a:pt x="1120" y="1565"/>
                  </a:lnTo>
                  <a:lnTo>
                    <a:pt x="1120" y="1567"/>
                  </a:lnTo>
                  <a:lnTo>
                    <a:pt x="1118" y="1567"/>
                  </a:lnTo>
                  <a:lnTo>
                    <a:pt x="1117" y="1567"/>
                  </a:lnTo>
                  <a:lnTo>
                    <a:pt x="1115" y="1567"/>
                  </a:lnTo>
                  <a:lnTo>
                    <a:pt x="1112" y="1567"/>
                  </a:lnTo>
                  <a:lnTo>
                    <a:pt x="1107" y="1568"/>
                  </a:lnTo>
                  <a:lnTo>
                    <a:pt x="1106" y="1570"/>
                  </a:lnTo>
                  <a:lnTo>
                    <a:pt x="1104" y="1570"/>
                  </a:lnTo>
                  <a:lnTo>
                    <a:pt x="1102" y="1568"/>
                  </a:lnTo>
                  <a:lnTo>
                    <a:pt x="1099" y="1568"/>
                  </a:lnTo>
                  <a:lnTo>
                    <a:pt x="1096" y="1567"/>
                  </a:lnTo>
                  <a:lnTo>
                    <a:pt x="1095" y="1567"/>
                  </a:lnTo>
                  <a:lnTo>
                    <a:pt x="1093" y="1568"/>
                  </a:lnTo>
                  <a:lnTo>
                    <a:pt x="1093" y="1570"/>
                  </a:lnTo>
                  <a:lnTo>
                    <a:pt x="1093" y="1573"/>
                  </a:lnTo>
                  <a:lnTo>
                    <a:pt x="1091" y="1573"/>
                  </a:lnTo>
                  <a:lnTo>
                    <a:pt x="1090" y="1573"/>
                  </a:lnTo>
                  <a:lnTo>
                    <a:pt x="1088" y="1573"/>
                  </a:lnTo>
                  <a:lnTo>
                    <a:pt x="1085" y="1573"/>
                  </a:lnTo>
                  <a:lnTo>
                    <a:pt x="1085" y="1574"/>
                  </a:lnTo>
                  <a:lnTo>
                    <a:pt x="1084" y="1578"/>
                  </a:lnTo>
                  <a:lnTo>
                    <a:pt x="1080" y="1578"/>
                  </a:lnTo>
                  <a:lnTo>
                    <a:pt x="1077" y="1578"/>
                  </a:lnTo>
                  <a:lnTo>
                    <a:pt x="1076" y="1576"/>
                  </a:lnTo>
                  <a:lnTo>
                    <a:pt x="1074" y="1576"/>
                  </a:lnTo>
                  <a:lnTo>
                    <a:pt x="1071" y="1578"/>
                  </a:lnTo>
                  <a:lnTo>
                    <a:pt x="1069" y="1579"/>
                  </a:lnTo>
                  <a:lnTo>
                    <a:pt x="1068" y="1581"/>
                  </a:lnTo>
                  <a:lnTo>
                    <a:pt x="1066" y="1582"/>
                  </a:lnTo>
                  <a:lnTo>
                    <a:pt x="1060" y="1584"/>
                  </a:lnTo>
                  <a:lnTo>
                    <a:pt x="1054" y="1585"/>
                  </a:lnTo>
                  <a:lnTo>
                    <a:pt x="1052" y="1585"/>
                  </a:lnTo>
                  <a:lnTo>
                    <a:pt x="1051" y="1585"/>
                  </a:lnTo>
                  <a:lnTo>
                    <a:pt x="1046" y="1585"/>
                  </a:lnTo>
                  <a:lnTo>
                    <a:pt x="1044" y="1587"/>
                  </a:lnTo>
                  <a:lnTo>
                    <a:pt x="1043" y="1587"/>
                  </a:lnTo>
                  <a:lnTo>
                    <a:pt x="1041" y="1589"/>
                  </a:lnTo>
                  <a:lnTo>
                    <a:pt x="1040" y="1590"/>
                  </a:lnTo>
                  <a:lnTo>
                    <a:pt x="1035" y="1590"/>
                  </a:lnTo>
                  <a:lnTo>
                    <a:pt x="1035" y="1589"/>
                  </a:lnTo>
                  <a:lnTo>
                    <a:pt x="1035" y="1587"/>
                  </a:lnTo>
                  <a:lnTo>
                    <a:pt x="1037" y="1584"/>
                  </a:lnTo>
                  <a:lnTo>
                    <a:pt x="1040" y="1579"/>
                  </a:lnTo>
                  <a:lnTo>
                    <a:pt x="1040" y="1578"/>
                  </a:lnTo>
                  <a:lnTo>
                    <a:pt x="1040" y="1576"/>
                  </a:lnTo>
                  <a:lnTo>
                    <a:pt x="1038" y="1576"/>
                  </a:lnTo>
                  <a:lnTo>
                    <a:pt x="1037" y="1574"/>
                  </a:lnTo>
                  <a:lnTo>
                    <a:pt x="1032" y="1571"/>
                  </a:lnTo>
                  <a:lnTo>
                    <a:pt x="1030" y="1568"/>
                  </a:lnTo>
                  <a:lnTo>
                    <a:pt x="1029" y="1567"/>
                  </a:lnTo>
                  <a:lnTo>
                    <a:pt x="1027" y="1565"/>
                  </a:lnTo>
                  <a:lnTo>
                    <a:pt x="1024" y="1565"/>
                  </a:lnTo>
                  <a:lnTo>
                    <a:pt x="1022" y="1565"/>
                  </a:lnTo>
                  <a:lnTo>
                    <a:pt x="1021" y="1565"/>
                  </a:lnTo>
                  <a:lnTo>
                    <a:pt x="1021" y="1567"/>
                  </a:lnTo>
                  <a:lnTo>
                    <a:pt x="1021" y="1568"/>
                  </a:lnTo>
                  <a:lnTo>
                    <a:pt x="1022" y="1570"/>
                  </a:lnTo>
                  <a:lnTo>
                    <a:pt x="1024" y="1571"/>
                  </a:lnTo>
                  <a:lnTo>
                    <a:pt x="1024" y="1573"/>
                  </a:lnTo>
                  <a:lnTo>
                    <a:pt x="1024" y="1574"/>
                  </a:lnTo>
                  <a:lnTo>
                    <a:pt x="1022" y="1576"/>
                  </a:lnTo>
                  <a:lnTo>
                    <a:pt x="1021" y="1579"/>
                  </a:lnTo>
                  <a:lnTo>
                    <a:pt x="1016" y="1581"/>
                  </a:lnTo>
                  <a:lnTo>
                    <a:pt x="1015" y="1581"/>
                  </a:lnTo>
                  <a:lnTo>
                    <a:pt x="1013" y="1582"/>
                  </a:lnTo>
                  <a:lnTo>
                    <a:pt x="1010" y="1582"/>
                  </a:lnTo>
                  <a:lnTo>
                    <a:pt x="1010" y="1584"/>
                  </a:lnTo>
                  <a:lnTo>
                    <a:pt x="1008" y="1584"/>
                  </a:lnTo>
                  <a:lnTo>
                    <a:pt x="1008" y="1585"/>
                  </a:lnTo>
                  <a:lnTo>
                    <a:pt x="1007" y="1585"/>
                  </a:lnTo>
                  <a:lnTo>
                    <a:pt x="1005" y="1589"/>
                  </a:lnTo>
                  <a:lnTo>
                    <a:pt x="999" y="1590"/>
                  </a:lnTo>
                  <a:lnTo>
                    <a:pt x="997" y="1590"/>
                  </a:lnTo>
                  <a:lnTo>
                    <a:pt x="996" y="1592"/>
                  </a:lnTo>
                  <a:lnTo>
                    <a:pt x="994" y="1592"/>
                  </a:lnTo>
                  <a:lnTo>
                    <a:pt x="993" y="1595"/>
                  </a:lnTo>
                  <a:lnTo>
                    <a:pt x="993" y="1596"/>
                  </a:lnTo>
                  <a:lnTo>
                    <a:pt x="993" y="1600"/>
                  </a:lnTo>
                  <a:lnTo>
                    <a:pt x="993" y="1601"/>
                  </a:lnTo>
                  <a:lnTo>
                    <a:pt x="993" y="1603"/>
                  </a:lnTo>
                  <a:lnTo>
                    <a:pt x="993" y="1604"/>
                  </a:lnTo>
                  <a:lnTo>
                    <a:pt x="988" y="1609"/>
                  </a:lnTo>
                  <a:lnTo>
                    <a:pt x="986" y="1611"/>
                  </a:lnTo>
                  <a:lnTo>
                    <a:pt x="983" y="1614"/>
                  </a:lnTo>
                  <a:lnTo>
                    <a:pt x="980" y="1615"/>
                  </a:lnTo>
                  <a:lnTo>
                    <a:pt x="978" y="1617"/>
                  </a:lnTo>
                  <a:lnTo>
                    <a:pt x="977" y="1618"/>
                  </a:lnTo>
                  <a:lnTo>
                    <a:pt x="975" y="1620"/>
                  </a:lnTo>
                  <a:lnTo>
                    <a:pt x="974" y="1620"/>
                  </a:lnTo>
                  <a:lnTo>
                    <a:pt x="972" y="1620"/>
                  </a:lnTo>
                  <a:lnTo>
                    <a:pt x="971" y="1618"/>
                  </a:lnTo>
                  <a:lnTo>
                    <a:pt x="969" y="1615"/>
                  </a:lnTo>
                  <a:lnTo>
                    <a:pt x="969" y="1614"/>
                  </a:lnTo>
                  <a:lnTo>
                    <a:pt x="966" y="1612"/>
                  </a:lnTo>
                  <a:lnTo>
                    <a:pt x="963" y="1617"/>
                  </a:lnTo>
                  <a:lnTo>
                    <a:pt x="956" y="1623"/>
                  </a:lnTo>
                  <a:lnTo>
                    <a:pt x="950" y="1629"/>
                  </a:lnTo>
                  <a:lnTo>
                    <a:pt x="950" y="1633"/>
                  </a:lnTo>
                  <a:lnTo>
                    <a:pt x="950" y="1634"/>
                  </a:lnTo>
                  <a:lnTo>
                    <a:pt x="949" y="1636"/>
                  </a:lnTo>
                  <a:lnTo>
                    <a:pt x="947" y="1637"/>
                  </a:lnTo>
                  <a:lnTo>
                    <a:pt x="944" y="1640"/>
                  </a:lnTo>
                  <a:lnTo>
                    <a:pt x="942" y="1645"/>
                  </a:lnTo>
                  <a:lnTo>
                    <a:pt x="942" y="1647"/>
                  </a:lnTo>
                  <a:lnTo>
                    <a:pt x="939" y="1650"/>
                  </a:lnTo>
                  <a:lnTo>
                    <a:pt x="936" y="1650"/>
                  </a:lnTo>
                  <a:lnTo>
                    <a:pt x="934" y="1648"/>
                  </a:lnTo>
                  <a:lnTo>
                    <a:pt x="933" y="1647"/>
                  </a:lnTo>
                  <a:lnTo>
                    <a:pt x="931" y="1647"/>
                  </a:lnTo>
                  <a:lnTo>
                    <a:pt x="930" y="1645"/>
                  </a:lnTo>
                  <a:lnTo>
                    <a:pt x="927" y="1647"/>
                  </a:lnTo>
                  <a:lnTo>
                    <a:pt x="927" y="1648"/>
                  </a:lnTo>
                  <a:lnTo>
                    <a:pt x="927" y="1650"/>
                  </a:lnTo>
                  <a:lnTo>
                    <a:pt x="928" y="1653"/>
                  </a:lnTo>
                  <a:lnTo>
                    <a:pt x="930" y="1656"/>
                  </a:lnTo>
                  <a:lnTo>
                    <a:pt x="928" y="1658"/>
                  </a:lnTo>
                  <a:lnTo>
                    <a:pt x="927" y="1658"/>
                  </a:lnTo>
                  <a:lnTo>
                    <a:pt x="925" y="1658"/>
                  </a:lnTo>
                  <a:lnTo>
                    <a:pt x="923" y="1658"/>
                  </a:lnTo>
                  <a:lnTo>
                    <a:pt x="922" y="1656"/>
                  </a:lnTo>
                  <a:lnTo>
                    <a:pt x="922" y="1655"/>
                  </a:lnTo>
                  <a:lnTo>
                    <a:pt x="919" y="1653"/>
                  </a:lnTo>
                  <a:lnTo>
                    <a:pt x="916" y="1655"/>
                  </a:lnTo>
                  <a:lnTo>
                    <a:pt x="914" y="1656"/>
                  </a:lnTo>
                  <a:lnTo>
                    <a:pt x="914" y="1659"/>
                  </a:lnTo>
                  <a:lnTo>
                    <a:pt x="914" y="1662"/>
                  </a:lnTo>
                  <a:lnTo>
                    <a:pt x="911" y="1664"/>
                  </a:lnTo>
                  <a:lnTo>
                    <a:pt x="909" y="1662"/>
                  </a:lnTo>
                  <a:lnTo>
                    <a:pt x="908" y="1661"/>
                  </a:lnTo>
                  <a:lnTo>
                    <a:pt x="906" y="1659"/>
                  </a:lnTo>
                  <a:lnTo>
                    <a:pt x="905" y="1659"/>
                  </a:lnTo>
                  <a:lnTo>
                    <a:pt x="905" y="1661"/>
                  </a:lnTo>
                  <a:lnTo>
                    <a:pt x="905" y="1662"/>
                  </a:lnTo>
                  <a:lnTo>
                    <a:pt x="905" y="1664"/>
                  </a:lnTo>
                  <a:lnTo>
                    <a:pt x="905" y="1669"/>
                  </a:lnTo>
                  <a:lnTo>
                    <a:pt x="903" y="1669"/>
                  </a:lnTo>
                  <a:lnTo>
                    <a:pt x="902" y="1670"/>
                  </a:lnTo>
                  <a:lnTo>
                    <a:pt x="898" y="1669"/>
                  </a:lnTo>
                  <a:lnTo>
                    <a:pt x="897" y="1669"/>
                  </a:lnTo>
                  <a:lnTo>
                    <a:pt x="895" y="1667"/>
                  </a:lnTo>
                  <a:lnTo>
                    <a:pt x="894" y="1666"/>
                  </a:lnTo>
                  <a:lnTo>
                    <a:pt x="891" y="1664"/>
                  </a:lnTo>
                  <a:lnTo>
                    <a:pt x="891" y="1662"/>
                  </a:lnTo>
                  <a:lnTo>
                    <a:pt x="887" y="1662"/>
                  </a:lnTo>
                  <a:lnTo>
                    <a:pt x="886" y="1662"/>
                  </a:lnTo>
                  <a:lnTo>
                    <a:pt x="884" y="1662"/>
                  </a:lnTo>
                  <a:lnTo>
                    <a:pt x="883" y="1662"/>
                  </a:lnTo>
                  <a:lnTo>
                    <a:pt x="883" y="1664"/>
                  </a:lnTo>
                  <a:lnTo>
                    <a:pt x="884" y="1666"/>
                  </a:lnTo>
                  <a:lnTo>
                    <a:pt x="884" y="1667"/>
                  </a:lnTo>
                  <a:lnTo>
                    <a:pt x="886" y="1667"/>
                  </a:lnTo>
                  <a:lnTo>
                    <a:pt x="887" y="1667"/>
                  </a:lnTo>
                  <a:lnTo>
                    <a:pt x="887" y="1669"/>
                  </a:lnTo>
                  <a:lnTo>
                    <a:pt x="887" y="1672"/>
                  </a:lnTo>
                  <a:lnTo>
                    <a:pt x="887" y="1673"/>
                  </a:lnTo>
                  <a:lnTo>
                    <a:pt x="889" y="1675"/>
                  </a:lnTo>
                  <a:lnTo>
                    <a:pt x="887" y="1675"/>
                  </a:lnTo>
                  <a:lnTo>
                    <a:pt x="887" y="1677"/>
                  </a:lnTo>
                  <a:lnTo>
                    <a:pt x="887" y="1678"/>
                  </a:lnTo>
                  <a:lnTo>
                    <a:pt x="886" y="1678"/>
                  </a:lnTo>
                  <a:lnTo>
                    <a:pt x="883" y="1677"/>
                  </a:lnTo>
                  <a:lnTo>
                    <a:pt x="881" y="1677"/>
                  </a:lnTo>
                  <a:lnTo>
                    <a:pt x="880" y="1677"/>
                  </a:lnTo>
                  <a:lnTo>
                    <a:pt x="876" y="1678"/>
                  </a:lnTo>
                  <a:lnTo>
                    <a:pt x="875" y="1681"/>
                  </a:lnTo>
                  <a:lnTo>
                    <a:pt x="872" y="1684"/>
                  </a:lnTo>
                  <a:lnTo>
                    <a:pt x="872" y="1686"/>
                  </a:lnTo>
                  <a:lnTo>
                    <a:pt x="872" y="1689"/>
                  </a:lnTo>
                  <a:lnTo>
                    <a:pt x="872" y="1691"/>
                  </a:lnTo>
                  <a:lnTo>
                    <a:pt x="870" y="1691"/>
                  </a:lnTo>
                  <a:lnTo>
                    <a:pt x="867" y="1691"/>
                  </a:lnTo>
                  <a:lnTo>
                    <a:pt x="862" y="1688"/>
                  </a:lnTo>
                  <a:lnTo>
                    <a:pt x="859" y="1689"/>
                  </a:lnTo>
                  <a:lnTo>
                    <a:pt x="856" y="1691"/>
                  </a:lnTo>
                  <a:lnTo>
                    <a:pt x="854" y="1691"/>
                  </a:lnTo>
                  <a:lnTo>
                    <a:pt x="853" y="1691"/>
                  </a:lnTo>
                  <a:lnTo>
                    <a:pt x="851" y="1689"/>
                  </a:lnTo>
                  <a:lnTo>
                    <a:pt x="850" y="1688"/>
                  </a:lnTo>
                  <a:lnTo>
                    <a:pt x="848" y="1688"/>
                  </a:lnTo>
                  <a:lnTo>
                    <a:pt x="848" y="1686"/>
                  </a:lnTo>
                  <a:lnTo>
                    <a:pt x="847" y="1686"/>
                  </a:lnTo>
                  <a:lnTo>
                    <a:pt x="845" y="1686"/>
                  </a:lnTo>
                  <a:lnTo>
                    <a:pt x="843" y="1686"/>
                  </a:lnTo>
                  <a:lnTo>
                    <a:pt x="842" y="1686"/>
                  </a:lnTo>
                  <a:lnTo>
                    <a:pt x="839" y="1681"/>
                  </a:lnTo>
                  <a:lnTo>
                    <a:pt x="837" y="1681"/>
                  </a:lnTo>
                  <a:lnTo>
                    <a:pt x="836" y="1683"/>
                  </a:lnTo>
                  <a:lnTo>
                    <a:pt x="834" y="1681"/>
                  </a:lnTo>
                  <a:lnTo>
                    <a:pt x="834" y="1680"/>
                  </a:lnTo>
                  <a:lnTo>
                    <a:pt x="832" y="1680"/>
                  </a:lnTo>
                  <a:lnTo>
                    <a:pt x="829" y="1681"/>
                  </a:lnTo>
                  <a:lnTo>
                    <a:pt x="825" y="1683"/>
                  </a:lnTo>
                  <a:lnTo>
                    <a:pt x="821" y="1684"/>
                  </a:lnTo>
                  <a:lnTo>
                    <a:pt x="821" y="1686"/>
                  </a:lnTo>
                  <a:lnTo>
                    <a:pt x="823" y="1689"/>
                  </a:lnTo>
                  <a:lnTo>
                    <a:pt x="821" y="1691"/>
                  </a:lnTo>
                  <a:lnTo>
                    <a:pt x="823" y="1694"/>
                  </a:lnTo>
                  <a:lnTo>
                    <a:pt x="821" y="1695"/>
                  </a:lnTo>
                  <a:lnTo>
                    <a:pt x="821" y="1697"/>
                  </a:lnTo>
                  <a:lnTo>
                    <a:pt x="815" y="1699"/>
                  </a:lnTo>
                  <a:lnTo>
                    <a:pt x="809" y="1700"/>
                  </a:lnTo>
                  <a:lnTo>
                    <a:pt x="806" y="1702"/>
                  </a:lnTo>
                  <a:lnTo>
                    <a:pt x="804" y="1703"/>
                  </a:lnTo>
                  <a:lnTo>
                    <a:pt x="803" y="1703"/>
                  </a:lnTo>
                  <a:lnTo>
                    <a:pt x="799" y="1708"/>
                  </a:lnTo>
                  <a:lnTo>
                    <a:pt x="798" y="1710"/>
                  </a:lnTo>
                  <a:lnTo>
                    <a:pt x="796" y="1711"/>
                  </a:lnTo>
                  <a:lnTo>
                    <a:pt x="793" y="1714"/>
                  </a:lnTo>
                  <a:lnTo>
                    <a:pt x="792" y="1714"/>
                  </a:lnTo>
                  <a:lnTo>
                    <a:pt x="787" y="1716"/>
                  </a:lnTo>
                  <a:lnTo>
                    <a:pt x="782" y="1719"/>
                  </a:lnTo>
                  <a:lnTo>
                    <a:pt x="781" y="1719"/>
                  </a:lnTo>
                  <a:lnTo>
                    <a:pt x="779" y="1721"/>
                  </a:lnTo>
                  <a:lnTo>
                    <a:pt x="774" y="1722"/>
                  </a:lnTo>
                  <a:lnTo>
                    <a:pt x="773" y="1722"/>
                  </a:lnTo>
                  <a:lnTo>
                    <a:pt x="771" y="1725"/>
                  </a:lnTo>
                  <a:lnTo>
                    <a:pt x="771" y="1727"/>
                  </a:lnTo>
                  <a:lnTo>
                    <a:pt x="771" y="1731"/>
                  </a:lnTo>
                  <a:lnTo>
                    <a:pt x="770" y="1733"/>
                  </a:lnTo>
                  <a:lnTo>
                    <a:pt x="766" y="1735"/>
                  </a:lnTo>
                  <a:lnTo>
                    <a:pt x="760" y="1738"/>
                  </a:lnTo>
                  <a:lnTo>
                    <a:pt x="760" y="1739"/>
                  </a:lnTo>
                  <a:lnTo>
                    <a:pt x="757" y="1741"/>
                  </a:lnTo>
                  <a:lnTo>
                    <a:pt x="756" y="1742"/>
                  </a:lnTo>
                  <a:lnTo>
                    <a:pt x="756" y="1741"/>
                  </a:lnTo>
                  <a:lnTo>
                    <a:pt x="756" y="1739"/>
                  </a:lnTo>
                  <a:lnTo>
                    <a:pt x="756" y="1738"/>
                  </a:lnTo>
                  <a:lnTo>
                    <a:pt x="757" y="1735"/>
                  </a:lnTo>
                  <a:lnTo>
                    <a:pt x="757" y="1733"/>
                  </a:lnTo>
                  <a:lnTo>
                    <a:pt x="759" y="1733"/>
                  </a:lnTo>
                  <a:lnTo>
                    <a:pt x="757" y="1731"/>
                  </a:lnTo>
                  <a:lnTo>
                    <a:pt x="757" y="1728"/>
                  </a:lnTo>
                  <a:lnTo>
                    <a:pt x="757" y="1725"/>
                  </a:lnTo>
                  <a:lnTo>
                    <a:pt x="757" y="1722"/>
                  </a:lnTo>
                  <a:lnTo>
                    <a:pt x="757" y="1721"/>
                  </a:lnTo>
                  <a:lnTo>
                    <a:pt x="759" y="1721"/>
                  </a:lnTo>
                  <a:lnTo>
                    <a:pt x="760" y="1719"/>
                  </a:lnTo>
                  <a:lnTo>
                    <a:pt x="762" y="1717"/>
                  </a:lnTo>
                  <a:lnTo>
                    <a:pt x="760" y="1717"/>
                  </a:lnTo>
                  <a:lnTo>
                    <a:pt x="762" y="1716"/>
                  </a:lnTo>
                  <a:lnTo>
                    <a:pt x="760" y="1714"/>
                  </a:lnTo>
                  <a:lnTo>
                    <a:pt x="759" y="1713"/>
                  </a:lnTo>
                  <a:lnTo>
                    <a:pt x="759" y="1711"/>
                  </a:lnTo>
                  <a:lnTo>
                    <a:pt x="757" y="1710"/>
                  </a:lnTo>
                  <a:lnTo>
                    <a:pt x="756" y="1708"/>
                  </a:lnTo>
                  <a:lnTo>
                    <a:pt x="754" y="1705"/>
                  </a:lnTo>
                  <a:lnTo>
                    <a:pt x="756" y="1702"/>
                  </a:lnTo>
                  <a:lnTo>
                    <a:pt x="756" y="1700"/>
                  </a:lnTo>
                  <a:lnTo>
                    <a:pt x="756" y="1699"/>
                  </a:lnTo>
                  <a:lnTo>
                    <a:pt x="759" y="1695"/>
                  </a:lnTo>
                  <a:lnTo>
                    <a:pt x="760" y="1694"/>
                  </a:lnTo>
                  <a:lnTo>
                    <a:pt x="762" y="1692"/>
                  </a:lnTo>
                  <a:lnTo>
                    <a:pt x="762" y="1689"/>
                  </a:lnTo>
                  <a:lnTo>
                    <a:pt x="763" y="1688"/>
                  </a:lnTo>
                  <a:lnTo>
                    <a:pt x="765" y="1684"/>
                  </a:lnTo>
                  <a:lnTo>
                    <a:pt x="766" y="1683"/>
                  </a:lnTo>
                  <a:lnTo>
                    <a:pt x="766" y="1681"/>
                  </a:lnTo>
                  <a:lnTo>
                    <a:pt x="768" y="1678"/>
                  </a:lnTo>
                  <a:lnTo>
                    <a:pt x="770" y="1678"/>
                  </a:lnTo>
                  <a:lnTo>
                    <a:pt x="771" y="1675"/>
                  </a:lnTo>
                  <a:lnTo>
                    <a:pt x="771" y="1673"/>
                  </a:lnTo>
                  <a:lnTo>
                    <a:pt x="773" y="1672"/>
                  </a:lnTo>
                  <a:lnTo>
                    <a:pt x="773" y="1670"/>
                  </a:lnTo>
                  <a:lnTo>
                    <a:pt x="774" y="1669"/>
                  </a:lnTo>
                  <a:lnTo>
                    <a:pt x="774" y="1667"/>
                  </a:lnTo>
                  <a:lnTo>
                    <a:pt x="774" y="1666"/>
                  </a:lnTo>
                  <a:lnTo>
                    <a:pt x="776" y="1664"/>
                  </a:lnTo>
                  <a:lnTo>
                    <a:pt x="777" y="1664"/>
                  </a:lnTo>
                  <a:lnTo>
                    <a:pt x="779" y="1661"/>
                  </a:lnTo>
                  <a:lnTo>
                    <a:pt x="779" y="1658"/>
                  </a:lnTo>
                  <a:lnTo>
                    <a:pt x="781" y="1655"/>
                  </a:lnTo>
                  <a:lnTo>
                    <a:pt x="785" y="1645"/>
                  </a:lnTo>
                  <a:lnTo>
                    <a:pt x="785" y="1644"/>
                  </a:lnTo>
                  <a:lnTo>
                    <a:pt x="787" y="1642"/>
                  </a:lnTo>
                  <a:lnTo>
                    <a:pt x="787" y="1639"/>
                  </a:lnTo>
                  <a:lnTo>
                    <a:pt x="792" y="1631"/>
                  </a:lnTo>
                  <a:lnTo>
                    <a:pt x="793" y="1629"/>
                  </a:lnTo>
                  <a:lnTo>
                    <a:pt x="793" y="1626"/>
                  </a:lnTo>
                  <a:lnTo>
                    <a:pt x="795" y="1625"/>
                  </a:lnTo>
                  <a:lnTo>
                    <a:pt x="793" y="1623"/>
                  </a:lnTo>
                  <a:lnTo>
                    <a:pt x="793" y="1622"/>
                  </a:lnTo>
                  <a:lnTo>
                    <a:pt x="796" y="1622"/>
                  </a:lnTo>
                  <a:lnTo>
                    <a:pt x="796" y="1620"/>
                  </a:lnTo>
                  <a:lnTo>
                    <a:pt x="795" y="1618"/>
                  </a:lnTo>
                  <a:lnTo>
                    <a:pt x="796" y="1615"/>
                  </a:lnTo>
                  <a:lnTo>
                    <a:pt x="796" y="1612"/>
                  </a:lnTo>
                  <a:lnTo>
                    <a:pt x="803" y="1604"/>
                  </a:lnTo>
                  <a:lnTo>
                    <a:pt x="806" y="1598"/>
                  </a:lnTo>
                  <a:lnTo>
                    <a:pt x="806" y="1595"/>
                  </a:lnTo>
                  <a:lnTo>
                    <a:pt x="807" y="1590"/>
                  </a:lnTo>
                  <a:lnTo>
                    <a:pt x="807" y="1587"/>
                  </a:lnTo>
                  <a:lnTo>
                    <a:pt x="809" y="1584"/>
                  </a:lnTo>
                  <a:lnTo>
                    <a:pt x="810" y="1579"/>
                  </a:lnTo>
                  <a:lnTo>
                    <a:pt x="810" y="1578"/>
                  </a:lnTo>
                  <a:lnTo>
                    <a:pt x="810" y="1574"/>
                  </a:lnTo>
                  <a:lnTo>
                    <a:pt x="810" y="1568"/>
                  </a:lnTo>
                  <a:lnTo>
                    <a:pt x="809" y="1567"/>
                  </a:lnTo>
                  <a:lnTo>
                    <a:pt x="807" y="1567"/>
                  </a:lnTo>
                  <a:lnTo>
                    <a:pt x="806" y="1565"/>
                  </a:lnTo>
                  <a:lnTo>
                    <a:pt x="804" y="1563"/>
                  </a:lnTo>
                  <a:lnTo>
                    <a:pt x="803" y="1562"/>
                  </a:lnTo>
                  <a:lnTo>
                    <a:pt x="801" y="1562"/>
                  </a:lnTo>
                  <a:lnTo>
                    <a:pt x="799" y="1562"/>
                  </a:lnTo>
                  <a:lnTo>
                    <a:pt x="798" y="1560"/>
                  </a:lnTo>
                  <a:lnTo>
                    <a:pt x="799" y="1560"/>
                  </a:lnTo>
                  <a:lnTo>
                    <a:pt x="799" y="1559"/>
                  </a:lnTo>
                  <a:lnTo>
                    <a:pt x="796" y="1559"/>
                  </a:lnTo>
                  <a:lnTo>
                    <a:pt x="795" y="1557"/>
                  </a:lnTo>
                  <a:lnTo>
                    <a:pt x="793" y="1556"/>
                  </a:lnTo>
                  <a:lnTo>
                    <a:pt x="792" y="1554"/>
                  </a:lnTo>
                  <a:lnTo>
                    <a:pt x="790" y="1556"/>
                  </a:lnTo>
                  <a:lnTo>
                    <a:pt x="788" y="1556"/>
                  </a:lnTo>
                  <a:lnTo>
                    <a:pt x="785" y="1556"/>
                  </a:lnTo>
                  <a:lnTo>
                    <a:pt x="784" y="1556"/>
                  </a:lnTo>
                  <a:lnTo>
                    <a:pt x="782" y="1556"/>
                  </a:lnTo>
                  <a:lnTo>
                    <a:pt x="782" y="1554"/>
                  </a:lnTo>
                  <a:lnTo>
                    <a:pt x="784" y="1552"/>
                  </a:lnTo>
                  <a:lnTo>
                    <a:pt x="784" y="1551"/>
                  </a:lnTo>
                  <a:lnTo>
                    <a:pt x="779" y="1549"/>
                  </a:lnTo>
                  <a:lnTo>
                    <a:pt x="777" y="1548"/>
                  </a:lnTo>
                  <a:lnTo>
                    <a:pt x="776" y="1546"/>
                  </a:lnTo>
                  <a:lnTo>
                    <a:pt x="774" y="1546"/>
                  </a:lnTo>
                  <a:lnTo>
                    <a:pt x="768" y="1543"/>
                  </a:lnTo>
                  <a:lnTo>
                    <a:pt x="766" y="1542"/>
                  </a:lnTo>
                  <a:lnTo>
                    <a:pt x="765" y="1540"/>
                  </a:lnTo>
                  <a:lnTo>
                    <a:pt x="760" y="1538"/>
                  </a:lnTo>
                  <a:lnTo>
                    <a:pt x="760" y="1537"/>
                  </a:lnTo>
                  <a:lnTo>
                    <a:pt x="759" y="1537"/>
                  </a:lnTo>
                  <a:lnTo>
                    <a:pt x="756" y="1537"/>
                  </a:lnTo>
                  <a:lnTo>
                    <a:pt x="754" y="1537"/>
                  </a:lnTo>
                  <a:lnTo>
                    <a:pt x="752" y="1535"/>
                  </a:lnTo>
                  <a:lnTo>
                    <a:pt x="751" y="1535"/>
                  </a:lnTo>
                  <a:lnTo>
                    <a:pt x="749" y="1535"/>
                  </a:lnTo>
                  <a:lnTo>
                    <a:pt x="748" y="1535"/>
                  </a:lnTo>
                  <a:lnTo>
                    <a:pt x="746" y="1535"/>
                  </a:lnTo>
                  <a:lnTo>
                    <a:pt x="745" y="1534"/>
                  </a:lnTo>
                  <a:lnTo>
                    <a:pt x="745" y="1532"/>
                  </a:lnTo>
                  <a:lnTo>
                    <a:pt x="743" y="1532"/>
                  </a:lnTo>
                  <a:lnTo>
                    <a:pt x="741" y="1532"/>
                  </a:lnTo>
                  <a:lnTo>
                    <a:pt x="740" y="1531"/>
                  </a:lnTo>
                  <a:lnTo>
                    <a:pt x="740" y="1529"/>
                  </a:lnTo>
                  <a:lnTo>
                    <a:pt x="738" y="1527"/>
                  </a:lnTo>
                  <a:lnTo>
                    <a:pt x="738" y="1529"/>
                  </a:lnTo>
                  <a:lnTo>
                    <a:pt x="737" y="1529"/>
                  </a:lnTo>
                  <a:lnTo>
                    <a:pt x="735" y="1529"/>
                  </a:lnTo>
                  <a:lnTo>
                    <a:pt x="735" y="1527"/>
                  </a:lnTo>
                  <a:lnTo>
                    <a:pt x="735" y="1526"/>
                  </a:lnTo>
                  <a:lnTo>
                    <a:pt x="735" y="1524"/>
                  </a:lnTo>
                  <a:lnTo>
                    <a:pt x="734" y="1523"/>
                  </a:lnTo>
                  <a:lnTo>
                    <a:pt x="732" y="1523"/>
                  </a:lnTo>
                  <a:lnTo>
                    <a:pt x="730" y="1523"/>
                  </a:lnTo>
                  <a:lnTo>
                    <a:pt x="729" y="1523"/>
                  </a:lnTo>
                  <a:lnTo>
                    <a:pt x="727" y="1523"/>
                  </a:lnTo>
                  <a:lnTo>
                    <a:pt x="724" y="1523"/>
                  </a:lnTo>
                  <a:lnTo>
                    <a:pt x="723" y="1521"/>
                  </a:lnTo>
                  <a:lnTo>
                    <a:pt x="721" y="1520"/>
                  </a:lnTo>
                  <a:lnTo>
                    <a:pt x="723" y="1518"/>
                  </a:lnTo>
                  <a:lnTo>
                    <a:pt x="721" y="1516"/>
                  </a:lnTo>
                  <a:lnTo>
                    <a:pt x="721" y="1515"/>
                  </a:lnTo>
                  <a:lnTo>
                    <a:pt x="718" y="1512"/>
                  </a:lnTo>
                  <a:lnTo>
                    <a:pt x="713" y="1507"/>
                  </a:lnTo>
                  <a:lnTo>
                    <a:pt x="712" y="1504"/>
                  </a:lnTo>
                  <a:lnTo>
                    <a:pt x="710" y="1501"/>
                  </a:lnTo>
                  <a:lnTo>
                    <a:pt x="707" y="1498"/>
                  </a:lnTo>
                  <a:lnTo>
                    <a:pt x="704" y="1494"/>
                  </a:lnTo>
                  <a:lnTo>
                    <a:pt x="701" y="1493"/>
                  </a:lnTo>
                  <a:lnTo>
                    <a:pt x="699" y="1491"/>
                  </a:lnTo>
                  <a:lnTo>
                    <a:pt x="697" y="1491"/>
                  </a:lnTo>
                  <a:lnTo>
                    <a:pt x="696" y="1488"/>
                  </a:lnTo>
                  <a:lnTo>
                    <a:pt x="696" y="1487"/>
                  </a:lnTo>
                  <a:lnTo>
                    <a:pt x="694" y="1485"/>
                  </a:lnTo>
                  <a:lnTo>
                    <a:pt x="693" y="1482"/>
                  </a:lnTo>
                  <a:lnTo>
                    <a:pt x="688" y="1477"/>
                  </a:lnTo>
                  <a:lnTo>
                    <a:pt x="688" y="1476"/>
                  </a:lnTo>
                  <a:lnTo>
                    <a:pt x="688" y="1474"/>
                  </a:lnTo>
                  <a:lnTo>
                    <a:pt x="688" y="1468"/>
                  </a:lnTo>
                  <a:lnTo>
                    <a:pt x="688" y="1466"/>
                  </a:lnTo>
                  <a:lnTo>
                    <a:pt x="671" y="1471"/>
                  </a:lnTo>
                  <a:lnTo>
                    <a:pt x="655" y="1477"/>
                  </a:lnTo>
                  <a:lnTo>
                    <a:pt x="653" y="1477"/>
                  </a:lnTo>
                  <a:lnTo>
                    <a:pt x="649" y="1482"/>
                  </a:lnTo>
                  <a:lnTo>
                    <a:pt x="636" y="1490"/>
                  </a:lnTo>
                  <a:lnTo>
                    <a:pt x="631" y="1496"/>
                  </a:lnTo>
                  <a:lnTo>
                    <a:pt x="628" y="1499"/>
                  </a:lnTo>
                  <a:lnTo>
                    <a:pt x="624" y="1504"/>
                  </a:lnTo>
                  <a:lnTo>
                    <a:pt x="613" y="1518"/>
                  </a:lnTo>
                  <a:lnTo>
                    <a:pt x="608" y="1526"/>
                  </a:lnTo>
                  <a:lnTo>
                    <a:pt x="605" y="1532"/>
                  </a:lnTo>
                  <a:lnTo>
                    <a:pt x="605" y="1537"/>
                  </a:lnTo>
                  <a:lnTo>
                    <a:pt x="603" y="1540"/>
                  </a:lnTo>
                  <a:lnTo>
                    <a:pt x="597" y="1545"/>
                  </a:lnTo>
                  <a:lnTo>
                    <a:pt x="597" y="1546"/>
                  </a:lnTo>
                  <a:lnTo>
                    <a:pt x="594" y="1548"/>
                  </a:lnTo>
                  <a:lnTo>
                    <a:pt x="594" y="1549"/>
                  </a:lnTo>
                  <a:lnTo>
                    <a:pt x="592" y="1551"/>
                  </a:lnTo>
                  <a:lnTo>
                    <a:pt x="591" y="1554"/>
                  </a:lnTo>
                  <a:lnTo>
                    <a:pt x="592" y="1556"/>
                  </a:lnTo>
                  <a:lnTo>
                    <a:pt x="591" y="1557"/>
                  </a:lnTo>
                  <a:lnTo>
                    <a:pt x="592" y="1559"/>
                  </a:lnTo>
                  <a:lnTo>
                    <a:pt x="591" y="1562"/>
                  </a:lnTo>
                  <a:lnTo>
                    <a:pt x="589" y="1565"/>
                  </a:lnTo>
                  <a:lnTo>
                    <a:pt x="583" y="1567"/>
                  </a:lnTo>
                  <a:lnTo>
                    <a:pt x="578" y="1576"/>
                  </a:lnTo>
                  <a:lnTo>
                    <a:pt x="575" y="1579"/>
                  </a:lnTo>
                  <a:lnTo>
                    <a:pt x="573" y="1578"/>
                  </a:lnTo>
                  <a:lnTo>
                    <a:pt x="567" y="1571"/>
                  </a:lnTo>
                  <a:lnTo>
                    <a:pt x="562" y="1567"/>
                  </a:lnTo>
                  <a:lnTo>
                    <a:pt x="551" y="1560"/>
                  </a:lnTo>
                  <a:lnTo>
                    <a:pt x="550" y="1560"/>
                  </a:lnTo>
                  <a:lnTo>
                    <a:pt x="548" y="1551"/>
                  </a:lnTo>
                  <a:lnTo>
                    <a:pt x="555" y="1540"/>
                  </a:lnTo>
                  <a:lnTo>
                    <a:pt x="556" y="1531"/>
                  </a:lnTo>
                  <a:lnTo>
                    <a:pt x="553" y="1521"/>
                  </a:lnTo>
                  <a:lnTo>
                    <a:pt x="551" y="1520"/>
                  </a:lnTo>
                  <a:lnTo>
                    <a:pt x="550" y="1518"/>
                  </a:lnTo>
                  <a:lnTo>
                    <a:pt x="547" y="1518"/>
                  </a:lnTo>
                  <a:lnTo>
                    <a:pt x="544" y="1518"/>
                  </a:lnTo>
                  <a:lnTo>
                    <a:pt x="542" y="1518"/>
                  </a:lnTo>
                  <a:lnTo>
                    <a:pt x="540" y="1518"/>
                  </a:lnTo>
                  <a:lnTo>
                    <a:pt x="536" y="1523"/>
                  </a:lnTo>
                  <a:lnTo>
                    <a:pt x="534" y="1523"/>
                  </a:lnTo>
                  <a:lnTo>
                    <a:pt x="526" y="1524"/>
                  </a:lnTo>
                  <a:lnTo>
                    <a:pt x="525" y="1526"/>
                  </a:lnTo>
                  <a:lnTo>
                    <a:pt x="523" y="1526"/>
                  </a:lnTo>
                  <a:lnTo>
                    <a:pt x="522" y="1524"/>
                  </a:lnTo>
                  <a:lnTo>
                    <a:pt x="518" y="1521"/>
                  </a:lnTo>
                  <a:lnTo>
                    <a:pt x="517" y="1520"/>
                  </a:lnTo>
                  <a:lnTo>
                    <a:pt x="514" y="1516"/>
                  </a:lnTo>
                  <a:lnTo>
                    <a:pt x="507" y="1516"/>
                  </a:lnTo>
                  <a:lnTo>
                    <a:pt x="506" y="1515"/>
                  </a:lnTo>
                  <a:lnTo>
                    <a:pt x="504" y="1515"/>
                  </a:lnTo>
                  <a:lnTo>
                    <a:pt x="495" y="1518"/>
                  </a:lnTo>
                  <a:lnTo>
                    <a:pt x="489" y="1523"/>
                  </a:lnTo>
                  <a:lnTo>
                    <a:pt x="482" y="1520"/>
                  </a:lnTo>
                  <a:lnTo>
                    <a:pt x="479" y="1520"/>
                  </a:lnTo>
                  <a:lnTo>
                    <a:pt x="476" y="1520"/>
                  </a:lnTo>
                  <a:lnTo>
                    <a:pt x="470" y="1518"/>
                  </a:lnTo>
                  <a:lnTo>
                    <a:pt x="465" y="1513"/>
                  </a:lnTo>
                  <a:lnTo>
                    <a:pt x="463" y="1513"/>
                  </a:lnTo>
                  <a:lnTo>
                    <a:pt x="459" y="1512"/>
                  </a:lnTo>
                  <a:lnTo>
                    <a:pt x="456" y="1513"/>
                  </a:lnTo>
                  <a:lnTo>
                    <a:pt x="454" y="1513"/>
                  </a:lnTo>
                  <a:lnTo>
                    <a:pt x="452" y="1515"/>
                  </a:lnTo>
                  <a:lnTo>
                    <a:pt x="451" y="1515"/>
                  </a:lnTo>
                  <a:lnTo>
                    <a:pt x="449" y="1516"/>
                  </a:lnTo>
                  <a:lnTo>
                    <a:pt x="448" y="1518"/>
                  </a:lnTo>
                  <a:lnTo>
                    <a:pt x="446" y="1518"/>
                  </a:lnTo>
                  <a:lnTo>
                    <a:pt x="445" y="1518"/>
                  </a:lnTo>
                  <a:lnTo>
                    <a:pt x="443" y="1518"/>
                  </a:lnTo>
                  <a:lnTo>
                    <a:pt x="443" y="1520"/>
                  </a:lnTo>
                  <a:lnTo>
                    <a:pt x="442" y="1521"/>
                  </a:lnTo>
                  <a:lnTo>
                    <a:pt x="442" y="1523"/>
                  </a:lnTo>
                  <a:lnTo>
                    <a:pt x="438" y="1526"/>
                  </a:lnTo>
                  <a:lnTo>
                    <a:pt x="437" y="1526"/>
                  </a:lnTo>
                  <a:lnTo>
                    <a:pt x="434" y="1526"/>
                  </a:lnTo>
                  <a:lnTo>
                    <a:pt x="434" y="1524"/>
                  </a:lnTo>
                  <a:lnTo>
                    <a:pt x="432" y="1524"/>
                  </a:lnTo>
                  <a:lnTo>
                    <a:pt x="427" y="1524"/>
                  </a:lnTo>
                  <a:lnTo>
                    <a:pt x="426" y="1526"/>
                  </a:lnTo>
                  <a:lnTo>
                    <a:pt x="424" y="1526"/>
                  </a:lnTo>
                  <a:lnTo>
                    <a:pt x="423" y="1526"/>
                  </a:lnTo>
                  <a:lnTo>
                    <a:pt x="421" y="1526"/>
                  </a:lnTo>
                  <a:lnTo>
                    <a:pt x="418" y="1524"/>
                  </a:lnTo>
                  <a:lnTo>
                    <a:pt x="416" y="1521"/>
                  </a:lnTo>
                  <a:lnTo>
                    <a:pt x="415" y="1520"/>
                  </a:lnTo>
                  <a:lnTo>
                    <a:pt x="412" y="1516"/>
                  </a:lnTo>
                  <a:lnTo>
                    <a:pt x="412" y="1515"/>
                  </a:lnTo>
                  <a:lnTo>
                    <a:pt x="410" y="1513"/>
                  </a:lnTo>
                  <a:lnTo>
                    <a:pt x="410" y="1510"/>
                  </a:lnTo>
                  <a:lnTo>
                    <a:pt x="409" y="1510"/>
                  </a:lnTo>
                  <a:lnTo>
                    <a:pt x="405" y="1510"/>
                  </a:lnTo>
                  <a:lnTo>
                    <a:pt x="404" y="1510"/>
                  </a:lnTo>
                  <a:lnTo>
                    <a:pt x="402" y="1510"/>
                  </a:lnTo>
                  <a:lnTo>
                    <a:pt x="396" y="1510"/>
                  </a:lnTo>
                  <a:lnTo>
                    <a:pt x="394" y="1507"/>
                  </a:lnTo>
                  <a:lnTo>
                    <a:pt x="391" y="1505"/>
                  </a:lnTo>
                  <a:lnTo>
                    <a:pt x="393" y="1505"/>
                  </a:lnTo>
                  <a:lnTo>
                    <a:pt x="393" y="1504"/>
                  </a:lnTo>
                  <a:lnTo>
                    <a:pt x="390" y="1502"/>
                  </a:lnTo>
                  <a:lnTo>
                    <a:pt x="388" y="1502"/>
                  </a:lnTo>
                  <a:lnTo>
                    <a:pt x="387" y="1502"/>
                  </a:lnTo>
                  <a:lnTo>
                    <a:pt x="383" y="1501"/>
                  </a:lnTo>
                  <a:lnTo>
                    <a:pt x="382" y="1502"/>
                  </a:lnTo>
                  <a:lnTo>
                    <a:pt x="380" y="1504"/>
                  </a:lnTo>
                  <a:lnTo>
                    <a:pt x="379" y="1504"/>
                  </a:lnTo>
                  <a:lnTo>
                    <a:pt x="377" y="1504"/>
                  </a:lnTo>
                  <a:lnTo>
                    <a:pt x="376" y="1504"/>
                  </a:lnTo>
                  <a:lnTo>
                    <a:pt x="374" y="1502"/>
                  </a:lnTo>
                  <a:lnTo>
                    <a:pt x="369" y="1501"/>
                  </a:lnTo>
                  <a:lnTo>
                    <a:pt x="361" y="1505"/>
                  </a:lnTo>
                  <a:lnTo>
                    <a:pt x="360" y="1505"/>
                  </a:lnTo>
                  <a:lnTo>
                    <a:pt x="358" y="1507"/>
                  </a:lnTo>
                  <a:lnTo>
                    <a:pt x="357" y="1509"/>
                  </a:lnTo>
                  <a:lnTo>
                    <a:pt x="352" y="1507"/>
                  </a:lnTo>
                  <a:lnTo>
                    <a:pt x="347" y="1505"/>
                  </a:lnTo>
                  <a:lnTo>
                    <a:pt x="346" y="1504"/>
                  </a:lnTo>
                  <a:lnTo>
                    <a:pt x="346" y="1502"/>
                  </a:lnTo>
                  <a:lnTo>
                    <a:pt x="347" y="1501"/>
                  </a:lnTo>
                  <a:lnTo>
                    <a:pt x="349" y="1498"/>
                  </a:lnTo>
                  <a:lnTo>
                    <a:pt x="347" y="1493"/>
                  </a:lnTo>
                  <a:lnTo>
                    <a:pt x="347" y="1490"/>
                  </a:lnTo>
                  <a:lnTo>
                    <a:pt x="346" y="1488"/>
                  </a:lnTo>
                  <a:lnTo>
                    <a:pt x="346" y="1487"/>
                  </a:lnTo>
                  <a:lnTo>
                    <a:pt x="347" y="1487"/>
                  </a:lnTo>
                  <a:lnTo>
                    <a:pt x="347" y="1485"/>
                  </a:lnTo>
                  <a:lnTo>
                    <a:pt x="347" y="1482"/>
                  </a:lnTo>
                  <a:lnTo>
                    <a:pt x="347" y="1480"/>
                  </a:lnTo>
                  <a:lnTo>
                    <a:pt x="349" y="1472"/>
                  </a:lnTo>
                  <a:lnTo>
                    <a:pt x="349" y="1471"/>
                  </a:lnTo>
                  <a:lnTo>
                    <a:pt x="350" y="1469"/>
                  </a:lnTo>
                  <a:lnTo>
                    <a:pt x="352" y="1466"/>
                  </a:lnTo>
                  <a:lnTo>
                    <a:pt x="357" y="1463"/>
                  </a:lnTo>
                  <a:lnTo>
                    <a:pt x="357" y="1461"/>
                  </a:lnTo>
                  <a:lnTo>
                    <a:pt x="368" y="1461"/>
                  </a:lnTo>
                  <a:lnTo>
                    <a:pt x="371" y="1455"/>
                  </a:lnTo>
                  <a:lnTo>
                    <a:pt x="371" y="1452"/>
                  </a:lnTo>
                  <a:lnTo>
                    <a:pt x="371" y="1449"/>
                  </a:lnTo>
                  <a:lnTo>
                    <a:pt x="366" y="1443"/>
                  </a:lnTo>
                  <a:lnTo>
                    <a:pt x="366" y="1438"/>
                  </a:lnTo>
                  <a:lnTo>
                    <a:pt x="374" y="1425"/>
                  </a:lnTo>
                  <a:lnTo>
                    <a:pt x="374" y="1424"/>
                  </a:lnTo>
                  <a:lnTo>
                    <a:pt x="376" y="1422"/>
                  </a:lnTo>
                  <a:lnTo>
                    <a:pt x="379" y="1416"/>
                  </a:lnTo>
                  <a:lnTo>
                    <a:pt x="382" y="1411"/>
                  </a:lnTo>
                  <a:lnTo>
                    <a:pt x="390" y="1400"/>
                  </a:lnTo>
                  <a:lnTo>
                    <a:pt x="390" y="1397"/>
                  </a:lnTo>
                  <a:lnTo>
                    <a:pt x="390" y="1394"/>
                  </a:lnTo>
                  <a:lnTo>
                    <a:pt x="387" y="1380"/>
                  </a:lnTo>
                  <a:lnTo>
                    <a:pt x="380" y="1364"/>
                  </a:lnTo>
                  <a:lnTo>
                    <a:pt x="379" y="1359"/>
                  </a:lnTo>
                  <a:lnTo>
                    <a:pt x="377" y="1358"/>
                  </a:lnTo>
                  <a:lnTo>
                    <a:pt x="369" y="1345"/>
                  </a:lnTo>
                  <a:lnTo>
                    <a:pt x="368" y="1345"/>
                  </a:lnTo>
                  <a:lnTo>
                    <a:pt x="360" y="1347"/>
                  </a:lnTo>
                  <a:lnTo>
                    <a:pt x="355" y="1348"/>
                  </a:lnTo>
                  <a:lnTo>
                    <a:pt x="354" y="1350"/>
                  </a:lnTo>
                  <a:lnTo>
                    <a:pt x="347" y="1352"/>
                  </a:lnTo>
                  <a:lnTo>
                    <a:pt x="339" y="1355"/>
                  </a:lnTo>
                  <a:lnTo>
                    <a:pt x="335" y="1358"/>
                  </a:lnTo>
                  <a:lnTo>
                    <a:pt x="333" y="1359"/>
                  </a:lnTo>
                  <a:lnTo>
                    <a:pt x="328" y="1366"/>
                  </a:lnTo>
                  <a:lnTo>
                    <a:pt x="325" y="1367"/>
                  </a:lnTo>
                  <a:lnTo>
                    <a:pt x="311" y="1375"/>
                  </a:lnTo>
                  <a:lnTo>
                    <a:pt x="303" y="1378"/>
                  </a:lnTo>
                  <a:lnTo>
                    <a:pt x="300" y="1380"/>
                  </a:lnTo>
                  <a:lnTo>
                    <a:pt x="296" y="1381"/>
                  </a:lnTo>
                  <a:lnTo>
                    <a:pt x="291" y="1381"/>
                  </a:lnTo>
                  <a:lnTo>
                    <a:pt x="281" y="1391"/>
                  </a:lnTo>
                  <a:lnTo>
                    <a:pt x="280" y="1392"/>
                  </a:lnTo>
                  <a:lnTo>
                    <a:pt x="263" y="1402"/>
                  </a:lnTo>
                  <a:lnTo>
                    <a:pt x="263" y="1403"/>
                  </a:lnTo>
                  <a:lnTo>
                    <a:pt x="261" y="1403"/>
                  </a:lnTo>
                  <a:lnTo>
                    <a:pt x="258" y="1406"/>
                  </a:lnTo>
                  <a:lnTo>
                    <a:pt x="252" y="1406"/>
                  </a:lnTo>
                  <a:lnTo>
                    <a:pt x="248" y="1406"/>
                  </a:lnTo>
                  <a:lnTo>
                    <a:pt x="233" y="1408"/>
                  </a:lnTo>
                  <a:lnTo>
                    <a:pt x="226" y="1410"/>
                  </a:lnTo>
                  <a:lnTo>
                    <a:pt x="222" y="1411"/>
                  </a:lnTo>
                  <a:lnTo>
                    <a:pt x="217" y="1413"/>
                  </a:lnTo>
                  <a:lnTo>
                    <a:pt x="214" y="1413"/>
                  </a:lnTo>
                  <a:lnTo>
                    <a:pt x="211" y="1417"/>
                  </a:lnTo>
                  <a:lnTo>
                    <a:pt x="211" y="1419"/>
                  </a:lnTo>
                  <a:lnTo>
                    <a:pt x="211" y="1422"/>
                  </a:lnTo>
                  <a:lnTo>
                    <a:pt x="211" y="1424"/>
                  </a:lnTo>
                  <a:lnTo>
                    <a:pt x="204" y="1435"/>
                  </a:lnTo>
                  <a:lnTo>
                    <a:pt x="200" y="1436"/>
                  </a:lnTo>
                  <a:lnTo>
                    <a:pt x="197" y="1436"/>
                  </a:lnTo>
                  <a:lnTo>
                    <a:pt x="193" y="1443"/>
                  </a:lnTo>
                  <a:lnTo>
                    <a:pt x="184" y="1446"/>
                  </a:lnTo>
                  <a:lnTo>
                    <a:pt x="170" y="1446"/>
                  </a:lnTo>
                  <a:lnTo>
                    <a:pt x="164" y="1446"/>
                  </a:lnTo>
                  <a:lnTo>
                    <a:pt x="156" y="1446"/>
                  </a:lnTo>
                  <a:lnTo>
                    <a:pt x="139" y="1446"/>
                  </a:lnTo>
                  <a:lnTo>
                    <a:pt x="139" y="1443"/>
                  </a:lnTo>
                  <a:lnTo>
                    <a:pt x="134" y="1443"/>
                  </a:lnTo>
                  <a:lnTo>
                    <a:pt x="128" y="1443"/>
                  </a:lnTo>
                  <a:lnTo>
                    <a:pt x="124" y="1443"/>
                  </a:lnTo>
                  <a:lnTo>
                    <a:pt x="121" y="1443"/>
                  </a:lnTo>
                  <a:lnTo>
                    <a:pt x="120" y="1439"/>
                  </a:lnTo>
                  <a:lnTo>
                    <a:pt x="120" y="1438"/>
                  </a:lnTo>
                  <a:lnTo>
                    <a:pt x="118" y="1436"/>
                  </a:lnTo>
                  <a:lnTo>
                    <a:pt x="113" y="1433"/>
                  </a:lnTo>
                  <a:lnTo>
                    <a:pt x="110" y="1430"/>
                  </a:lnTo>
                  <a:lnTo>
                    <a:pt x="106" y="1428"/>
                  </a:lnTo>
                  <a:lnTo>
                    <a:pt x="102" y="1425"/>
                  </a:lnTo>
                  <a:lnTo>
                    <a:pt x="98" y="1422"/>
                  </a:lnTo>
                  <a:lnTo>
                    <a:pt x="93" y="1417"/>
                  </a:lnTo>
                  <a:lnTo>
                    <a:pt x="91" y="1416"/>
                  </a:lnTo>
                  <a:lnTo>
                    <a:pt x="91" y="1414"/>
                  </a:lnTo>
                  <a:lnTo>
                    <a:pt x="90" y="1413"/>
                  </a:lnTo>
                  <a:lnTo>
                    <a:pt x="85" y="1410"/>
                  </a:lnTo>
                  <a:lnTo>
                    <a:pt x="84" y="1406"/>
                  </a:lnTo>
                  <a:lnTo>
                    <a:pt x="82" y="1406"/>
                  </a:lnTo>
                  <a:lnTo>
                    <a:pt x="80" y="1405"/>
                  </a:lnTo>
                  <a:lnTo>
                    <a:pt x="79" y="1402"/>
                  </a:lnTo>
                  <a:lnTo>
                    <a:pt x="77" y="1399"/>
                  </a:lnTo>
                  <a:lnTo>
                    <a:pt x="77" y="1394"/>
                  </a:lnTo>
                  <a:lnTo>
                    <a:pt x="79" y="1388"/>
                  </a:lnTo>
                  <a:lnTo>
                    <a:pt x="80" y="1383"/>
                  </a:lnTo>
                  <a:lnTo>
                    <a:pt x="82" y="1375"/>
                  </a:lnTo>
                  <a:lnTo>
                    <a:pt x="82" y="1373"/>
                  </a:lnTo>
                  <a:lnTo>
                    <a:pt x="82" y="1372"/>
                  </a:lnTo>
                  <a:lnTo>
                    <a:pt x="84" y="1370"/>
                  </a:lnTo>
                  <a:lnTo>
                    <a:pt x="99" y="1353"/>
                  </a:lnTo>
                  <a:lnTo>
                    <a:pt x="106" y="1348"/>
                  </a:lnTo>
                  <a:lnTo>
                    <a:pt x="107" y="1347"/>
                  </a:lnTo>
                  <a:lnTo>
                    <a:pt x="112" y="1345"/>
                  </a:lnTo>
                  <a:lnTo>
                    <a:pt x="126" y="1341"/>
                  </a:lnTo>
                  <a:lnTo>
                    <a:pt x="129" y="1337"/>
                  </a:lnTo>
                  <a:lnTo>
                    <a:pt x="140" y="1322"/>
                  </a:lnTo>
                  <a:lnTo>
                    <a:pt x="137" y="1317"/>
                  </a:lnTo>
                  <a:lnTo>
                    <a:pt x="134" y="1311"/>
                  </a:lnTo>
                  <a:lnTo>
                    <a:pt x="139" y="1306"/>
                  </a:lnTo>
                  <a:lnTo>
                    <a:pt x="142" y="1303"/>
                  </a:lnTo>
                  <a:lnTo>
                    <a:pt x="143" y="1301"/>
                  </a:lnTo>
                  <a:lnTo>
                    <a:pt x="148" y="1297"/>
                  </a:lnTo>
                  <a:lnTo>
                    <a:pt x="151" y="1292"/>
                  </a:lnTo>
                  <a:lnTo>
                    <a:pt x="153" y="1290"/>
                  </a:lnTo>
                  <a:lnTo>
                    <a:pt x="157" y="1290"/>
                  </a:lnTo>
                  <a:lnTo>
                    <a:pt x="168" y="1287"/>
                  </a:lnTo>
                  <a:lnTo>
                    <a:pt x="181" y="1289"/>
                  </a:lnTo>
                  <a:lnTo>
                    <a:pt x="186" y="1290"/>
                  </a:lnTo>
                  <a:lnTo>
                    <a:pt x="195" y="1290"/>
                  </a:lnTo>
                  <a:lnTo>
                    <a:pt x="197" y="1290"/>
                  </a:lnTo>
                  <a:lnTo>
                    <a:pt x="201" y="1287"/>
                  </a:lnTo>
                  <a:lnTo>
                    <a:pt x="212" y="1275"/>
                  </a:lnTo>
                  <a:lnTo>
                    <a:pt x="217" y="1273"/>
                  </a:lnTo>
                  <a:lnTo>
                    <a:pt x="220" y="1270"/>
                  </a:lnTo>
                  <a:lnTo>
                    <a:pt x="244" y="1246"/>
                  </a:lnTo>
                  <a:lnTo>
                    <a:pt x="258" y="1232"/>
                  </a:lnTo>
                  <a:lnTo>
                    <a:pt x="259" y="1231"/>
                  </a:lnTo>
                  <a:lnTo>
                    <a:pt x="267" y="1223"/>
                  </a:lnTo>
                  <a:lnTo>
                    <a:pt x="291" y="1199"/>
                  </a:lnTo>
                  <a:lnTo>
                    <a:pt x="299" y="1191"/>
                  </a:lnTo>
                  <a:lnTo>
                    <a:pt x="299" y="1190"/>
                  </a:lnTo>
                  <a:lnTo>
                    <a:pt x="297" y="1174"/>
                  </a:lnTo>
                  <a:lnTo>
                    <a:pt x="297" y="1169"/>
                  </a:lnTo>
                  <a:lnTo>
                    <a:pt x="299" y="1169"/>
                  </a:lnTo>
                  <a:lnTo>
                    <a:pt x="299" y="1162"/>
                  </a:lnTo>
                  <a:lnTo>
                    <a:pt x="300" y="1158"/>
                  </a:lnTo>
                  <a:lnTo>
                    <a:pt x="311" y="1151"/>
                  </a:lnTo>
                  <a:lnTo>
                    <a:pt x="333" y="1144"/>
                  </a:lnTo>
                  <a:lnTo>
                    <a:pt x="335" y="1144"/>
                  </a:lnTo>
                  <a:lnTo>
                    <a:pt x="355" y="1138"/>
                  </a:lnTo>
                  <a:lnTo>
                    <a:pt x="361" y="1140"/>
                  </a:lnTo>
                  <a:lnTo>
                    <a:pt x="366" y="1141"/>
                  </a:lnTo>
                  <a:lnTo>
                    <a:pt x="374" y="1143"/>
                  </a:lnTo>
                  <a:lnTo>
                    <a:pt x="376" y="1144"/>
                  </a:lnTo>
                  <a:lnTo>
                    <a:pt x="377" y="1144"/>
                  </a:lnTo>
                  <a:lnTo>
                    <a:pt x="385" y="1144"/>
                  </a:lnTo>
                  <a:lnTo>
                    <a:pt x="387" y="1144"/>
                  </a:lnTo>
                  <a:lnTo>
                    <a:pt x="396" y="1143"/>
                  </a:lnTo>
                  <a:lnTo>
                    <a:pt x="396" y="1149"/>
                  </a:lnTo>
                  <a:lnTo>
                    <a:pt x="398" y="1151"/>
                  </a:lnTo>
                  <a:lnTo>
                    <a:pt x="399" y="1151"/>
                  </a:lnTo>
                  <a:lnTo>
                    <a:pt x="399" y="1152"/>
                  </a:lnTo>
                  <a:lnTo>
                    <a:pt x="399" y="1155"/>
                  </a:lnTo>
                  <a:lnTo>
                    <a:pt x="398" y="1158"/>
                  </a:lnTo>
                  <a:lnTo>
                    <a:pt x="399" y="1158"/>
                  </a:lnTo>
                  <a:lnTo>
                    <a:pt x="401" y="1160"/>
                  </a:lnTo>
                  <a:lnTo>
                    <a:pt x="399" y="1163"/>
                  </a:lnTo>
                  <a:lnTo>
                    <a:pt x="396" y="1169"/>
                  </a:lnTo>
                  <a:lnTo>
                    <a:pt x="398" y="1171"/>
                  </a:lnTo>
                  <a:lnTo>
                    <a:pt x="399" y="1173"/>
                  </a:lnTo>
                  <a:lnTo>
                    <a:pt x="398" y="1174"/>
                  </a:lnTo>
                  <a:lnTo>
                    <a:pt x="396" y="1174"/>
                  </a:lnTo>
                  <a:lnTo>
                    <a:pt x="394" y="1176"/>
                  </a:lnTo>
                  <a:lnTo>
                    <a:pt x="391" y="1176"/>
                  </a:lnTo>
                  <a:lnTo>
                    <a:pt x="390" y="1177"/>
                  </a:lnTo>
                  <a:lnTo>
                    <a:pt x="387" y="1182"/>
                  </a:lnTo>
                  <a:lnTo>
                    <a:pt x="388" y="1185"/>
                  </a:lnTo>
                  <a:lnTo>
                    <a:pt x="390" y="1185"/>
                  </a:lnTo>
                  <a:lnTo>
                    <a:pt x="391" y="1185"/>
                  </a:lnTo>
                  <a:lnTo>
                    <a:pt x="391" y="1187"/>
                  </a:lnTo>
                  <a:lnTo>
                    <a:pt x="393" y="1190"/>
                  </a:lnTo>
                  <a:lnTo>
                    <a:pt x="393" y="1193"/>
                  </a:lnTo>
                  <a:lnTo>
                    <a:pt x="394" y="1198"/>
                  </a:lnTo>
                  <a:lnTo>
                    <a:pt x="394" y="1199"/>
                  </a:lnTo>
                  <a:lnTo>
                    <a:pt x="393" y="1201"/>
                  </a:lnTo>
                  <a:lnTo>
                    <a:pt x="394" y="1201"/>
                  </a:lnTo>
                  <a:lnTo>
                    <a:pt x="394" y="1202"/>
                  </a:lnTo>
                  <a:lnTo>
                    <a:pt x="398" y="1204"/>
                  </a:lnTo>
                  <a:lnTo>
                    <a:pt x="399" y="1205"/>
                  </a:lnTo>
                  <a:lnTo>
                    <a:pt x="399" y="1207"/>
                  </a:lnTo>
                  <a:lnTo>
                    <a:pt x="398" y="1210"/>
                  </a:lnTo>
                  <a:lnTo>
                    <a:pt x="399" y="1210"/>
                  </a:lnTo>
                  <a:lnTo>
                    <a:pt x="401" y="1212"/>
                  </a:lnTo>
                  <a:lnTo>
                    <a:pt x="402" y="1213"/>
                  </a:lnTo>
                  <a:lnTo>
                    <a:pt x="402" y="1215"/>
                  </a:lnTo>
                  <a:lnTo>
                    <a:pt x="402" y="1216"/>
                  </a:lnTo>
                  <a:lnTo>
                    <a:pt x="396" y="1216"/>
                  </a:lnTo>
                  <a:lnTo>
                    <a:pt x="394" y="1220"/>
                  </a:lnTo>
                  <a:lnTo>
                    <a:pt x="396" y="1221"/>
                  </a:lnTo>
                  <a:lnTo>
                    <a:pt x="398" y="1223"/>
                  </a:lnTo>
                  <a:lnTo>
                    <a:pt x="399" y="1223"/>
                  </a:lnTo>
                  <a:lnTo>
                    <a:pt x="401" y="1221"/>
                  </a:lnTo>
                  <a:lnTo>
                    <a:pt x="405" y="1226"/>
                  </a:lnTo>
                  <a:lnTo>
                    <a:pt x="405" y="1231"/>
                  </a:lnTo>
                  <a:lnTo>
                    <a:pt x="407" y="1231"/>
                  </a:lnTo>
                  <a:lnTo>
                    <a:pt x="412" y="1231"/>
                  </a:lnTo>
                  <a:lnTo>
                    <a:pt x="418" y="1226"/>
                  </a:lnTo>
                  <a:lnTo>
                    <a:pt x="420" y="1226"/>
                  </a:lnTo>
                  <a:lnTo>
                    <a:pt x="421" y="1224"/>
                  </a:lnTo>
                  <a:lnTo>
                    <a:pt x="426" y="1221"/>
                  </a:lnTo>
                  <a:lnTo>
                    <a:pt x="427" y="1218"/>
                  </a:lnTo>
                  <a:lnTo>
                    <a:pt x="431" y="1215"/>
                  </a:lnTo>
                  <a:lnTo>
                    <a:pt x="432" y="1212"/>
                  </a:lnTo>
                  <a:lnTo>
                    <a:pt x="434" y="1204"/>
                  </a:lnTo>
                  <a:lnTo>
                    <a:pt x="435" y="1204"/>
                  </a:lnTo>
                  <a:lnTo>
                    <a:pt x="435" y="1202"/>
                  </a:lnTo>
                  <a:lnTo>
                    <a:pt x="435" y="1201"/>
                  </a:lnTo>
                  <a:lnTo>
                    <a:pt x="438" y="1201"/>
                  </a:lnTo>
                  <a:lnTo>
                    <a:pt x="442" y="1201"/>
                  </a:lnTo>
                  <a:lnTo>
                    <a:pt x="443" y="1199"/>
                  </a:lnTo>
                  <a:lnTo>
                    <a:pt x="445" y="1198"/>
                  </a:lnTo>
                  <a:lnTo>
                    <a:pt x="451" y="1198"/>
                  </a:lnTo>
                  <a:lnTo>
                    <a:pt x="452" y="1196"/>
                  </a:lnTo>
                  <a:lnTo>
                    <a:pt x="454" y="1196"/>
                  </a:lnTo>
                  <a:lnTo>
                    <a:pt x="459" y="1193"/>
                  </a:lnTo>
                  <a:lnTo>
                    <a:pt x="462" y="1191"/>
                  </a:lnTo>
                  <a:lnTo>
                    <a:pt x="463" y="1188"/>
                  </a:lnTo>
                  <a:lnTo>
                    <a:pt x="465" y="1188"/>
                  </a:lnTo>
                  <a:lnTo>
                    <a:pt x="467" y="1187"/>
                  </a:lnTo>
                  <a:lnTo>
                    <a:pt x="471" y="1187"/>
                  </a:lnTo>
                  <a:lnTo>
                    <a:pt x="478" y="1185"/>
                  </a:lnTo>
                  <a:lnTo>
                    <a:pt x="481" y="1182"/>
                  </a:lnTo>
                  <a:lnTo>
                    <a:pt x="479" y="1179"/>
                  </a:lnTo>
                  <a:lnTo>
                    <a:pt x="479" y="1176"/>
                  </a:lnTo>
                  <a:lnTo>
                    <a:pt x="479" y="1174"/>
                  </a:lnTo>
                  <a:lnTo>
                    <a:pt x="500" y="1163"/>
                  </a:lnTo>
                  <a:lnTo>
                    <a:pt x="501" y="1163"/>
                  </a:lnTo>
                  <a:lnTo>
                    <a:pt x="506" y="1162"/>
                  </a:lnTo>
                  <a:lnTo>
                    <a:pt x="509" y="1160"/>
                  </a:lnTo>
                  <a:lnTo>
                    <a:pt x="511" y="1160"/>
                  </a:lnTo>
                  <a:lnTo>
                    <a:pt x="518" y="1157"/>
                  </a:lnTo>
                  <a:lnTo>
                    <a:pt x="529" y="1152"/>
                  </a:lnTo>
                  <a:lnTo>
                    <a:pt x="531" y="1152"/>
                  </a:lnTo>
                  <a:lnTo>
                    <a:pt x="531" y="1157"/>
                  </a:lnTo>
                  <a:lnTo>
                    <a:pt x="533" y="1160"/>
                  </a:lnTo>
                  <a:lnTo>
                    <a:pt x="536" y="1158"/>
                  </a:lnTo>
                  <a:lnTo>
                    <a:pt x="540" y="1157"/>
                  </a:lnTo>
                  <a:lnTo>
                    <a:pt x="544" y="1160"/>
                  </a:lnTo>
                  <a:lnTo>
                    <a:pt x="545" y="1160"/>
                  </a:lnTo>
                  <a:lnTo>
                    <a:pt x="548" y="1160"/>
                  </a:lnTo>
                  <a:lnTo>
                    <a:pt x="550" y="1158"/>
                  </a:lnTo>
                  <a:lnTo>
                    <a:pt x="550" y="1157"/>
                  </a:lnTo>
                  <a:lnTo>
                    <a:pt x="553" y="1157"/>
                  </a:lnTo>
                  <a:lnTo>
                    <a:pt x="561" y="1151"/>
                  </a:lnTo>
                  <a:lnTo>
                    <a:pt x="564" y="1149"/>
                  </a:lnTo>
                  <a:lnTo>
                    <a:pt x="566" y="1147"/>
                  </a:lnTo>
                  <a:lnTo>
                    <a:pt x="567" y="1147"/>
                  </a:lnTo>
                  <a:lnTo>
                    <a:pt x="567" y="1146"/>
                  </a:lnTo>
                  <a:lnTo>
                    <a:pt x="564" y="1141"/>
                  </a:lnTo>
                  <a:lnTo>
                    <a:pt x="564" y="1140"/>
                  </a:lnTo>
                  <a:lnTo>
                    <a:pt x="562" y="1138"/>
                  </a:lnTo>
                  <a:lnTo>
                    <a:pt x="570" y="1135"/>
                  </a:lnTo>
                  <a:lnTo>
                    <a:pt x="570" y="1133"/>
                  </a:lnTo>
                  <a:lnTo>
                    <a:pt x="572" y="1133"/>
                  </a:lnTo>
                  <a:lnTo>
                    <a:pt x="575" y="1136"/>
                  </a:lnTo>
                  <a:lnTo>
                    <a:pt x="577" y="1135"/>
                  </a:lnTo>
                  <a:lnTo>
                    <a:pt x="580" y="1133"/>
                  </a:lnTo>
                  <a:lnTo>
                    <a:pt x="584" y="1133"/>
                  </a:lnTo>
                  <a:lnTo>
                    <a:pt x="589" y="1130"/>
                  </a:lnTo>
                  <a:lnTo>
                    <a:pt x="591" y="1130"/>
                  </a:lnTo>
                  <a:lnTo>
                    <a:pt x="595" y="1127"/>
                  </a:lnTo>
                  <a:lnTo>
                    <a:pt x="595" y="1119"/>
                  </a:lnTo>
                  <a:lnTo>
                    <a:pt x="602" y="1116"/>
                  </a:lnTo>
                  <a:lnTo>
                    <a:pt x="606" y="1114"/>
                  </a:lnTo>
                  <a:lnTo>
                    <a:pt x="609" y="1114"/>
                  </a:lnTo>
                  <a:lnTo>
                    <a:pt x="611" y="1116"/>
                  </a:lnTo>
                  <a:lnTo>
                    <a:pt x="616" y="1111"/>
                  </a:lnTo>
                  <a:lnTo>
                    <a:pt x="622" y="1105"/>
                  </a:lnTo>
                  <a:lnTo>
                    <a:pt x="624" y="1103"/>
                  </a:lnTo>
                  <a:lnTo>
                    <a:pt x="628" y="1103"/>
                  </a:lnTo>
                  <a:lnTo>
                    <a:pt x="635" y="1097"/>
                  </a:lnTo>
                  <a:lnTo>
                    <a:pt x="635" y="1096"/>
                  </a:lnTo>
                  <a:lnTo>
                    <a:pt x="641" y="1091"/>
                  </a:lnTo>
                  <a:lnTo>
                    <a:pt x="642" y="1089"/>
                  </a:lnTo>
                  <a:lnTo>
                    <a:pt x="644" y="1091"/>
                  </a:lnTo>
                  <a:lnTo>
                    <a:pt x="646" y="1092"/>
                  </a:lnTo>
                  <a:lnTo>
                    <a:pt x="647" y="1091"/>
                  </a:lnTo>
                  <a:lnTo>
                    <a:pt x="647" y="1086"/>
                  </a:lnTo>
                  <a:lnTo>
                    <a:pt x="649" y="1086"/>
                  </a:lnTo>
                  <a:lnTo>
                    <a:pt x="653" y="1080"/>
                  </a:lnTo>
                  <a:lnTo>
                    <a:pt x="653" y="1077"/>
                  </a:lnTo>
                  <a:lnTo>
                    <a:pt x="653" y="1072"/>
                  </a:lnTo>
                  <a:lnTo>
                    <a:pt x="657" y="1070"/>
                  </a:lnTo>
                  <a:lnTo>
                    <a:pt x="657" y="1069"/>
                  </a:lnTo>
                  <a:lnTo>
                    <a:pt x="655" y="1064"/>
                  </a:lnTo>
                  <a:lnTo>
                    <a:pt x="657" y="1063"/>
                  </a:lnTo>
                  <a:lnTo>
                    <a:pt x="663" y="1056"/>
                  </a:lnTo>
                  <a:lnTo>
                    <a:pt x="664" y="1056"/>
                  </a:lnTo>
                  <a:lnTo>
                    <a:pt x="668" y="1058"/>
                  </a:lnTo>
                  <a:lnTo>
                    <a:pt x="669" y="1058"/>
                  </a:lnTo>
                  <a:lnTo>
                    <a:pt x="671" y="1056"/>
                  </a:lnTo>
                  <a:lnTo>
                    <a:pt x="674" y="1059"/>
                  </a:lnTo>
                  <a:lnTo>
                    <a:pt x="675" y="1059"/>
                  </a:lnTo>
                  <a:lnTo>
                    <a:pt x="677" y="1058"/>
                  </a:lnTo>
                  <a:lnTo>
                    <a:pt x="677" y="1055"/>
                  </a:lnTo>
                  <a:lnTo>
                    <a:pt x="675" y="1055"/>
                  </a:lnTo>
                  <a:lnTo>
                    <a:pt x="672" y="1053"/>
                  </a:lnTo>
                  <a:lnTo>
                    <a:pt x="672" y="1052"/>
                  </a:lnTo>
                  <a:lnTo>
                    <a:pt x="671" y="1048"/>
                  </a:lnTo>
                  <a:lnTo>
                    <a:pt x="669" y="1047"/>
                  </a:lnTo>
                  <a:lnTo>
                    <a:pt x="669" y="1045"/>
                  </a:lnTo>
                  <a:lnTo>
                    <a:pt x="668" y="1045"/>
                  </a:lnTo>
                  <a:lnTo>
                    <a:pt x="666" y="1044"/>
                  </a:lnTo>
                  <a:lnTo>
                    <a:pt x="664" y="1044"/>
                  </a:lnTo>
                  <a:lnTo>
                    <a:pt x="663" y="1044"/>
                  </a:lnTo>
                  <a:lnTo>
                    <a:pt x="661" y="1045"/>
                  </a:lnTo>
                  <a:lnTo>
                    <a:pt x="660" y="1048"/>
                  </a:lnTo>
                  <a:lnTo>
                    <a:pt x="660" y="1047"/>
                  </a:lnTo>
                  <a:lnTo>
                    <a:pt x="660" y="1042"/>
                  </a:lnTo>
                  <a:lnTo>
                    <a:pt x="657" y="1041"/>
                  </a:lnTo>
                  <a:lnTo>
                    <a:pt x="655" y="1039"/>
                  </a:lnTo>
                  <a:lnTo>
                    <a:pt x="657" y="1037"/>
                  </a:lnTo>
                  <a:lnTo>
                    <a:pt x="658" y="1037"/>
                  </a:lnTo>
                  <a:lnTo>
                    <a:pt x="663" y="1037"/>
                  </a:lnTo>
                  <a:lnTo>
                    <a:pt x="671" y="1031"/>
                  </a:lnTo>
                  <a:lnTo>
                    <a:pt x="671" y="1028"/>
                  </a:lnTo>
                  <a:lnTo>
                    <a:pt x="671" y="1026"/>
                  </a:lnTo>
                  <a:lnTo>
                    <a:pt x="674" y="1025"/>
                  </a:lnTo>
                  <a:lnTo>
                    <a:pt x="675" y="1023"/>
                  </a:lnTo>
                  <a:lnTo>
                    <a:pt x="675" y="1022"/>
                  </a:lnTo>
                  <a:lnTo>
                    <a:pt x="675" y="1019"/>
                  </a:lnTo>
                  <a:lnTo>
                    <a:pt x="675" y="1017"/>
                  </a:lnTo>
                  <a:lnTo>
                    <a:pt x="675" y="1015"/>
                  </a:lnTo>
                  <a:lnTo>
                    <a:pt x="677" y="1014"/>
                  </a:lnTo>
                  <a:lnTo>
                    <a:pt x="677" y="1011"/>
                  </a:lnTo>
                  <a:lnTo>
                    <a:pt x="679" y="1009"/>
                  </a:lnTo>
                  <a:lnTo>
                    <a:pt x="677" y="1003"/>
                  </a:lnTo>
                  <a:lnTo>
                    <a:pt x="682" y="1000"/>
                  </a:lnTo>
                  <a:lnTo>
                    <a:pt x="682" y="992"/>
                  </a:lnTo>
                  <a:lnTo>
                    <a:pt x="683" y="989"/>
                  </a:lnTo>
                  <a:lnTo>
                    <a:pt x="685" y="984"/>
                  </a:lnTo>
                  <a:lnTo>
                    <a:pt x="686" y="984"/>
                  </a:lnTo>
                  <a:lnTo>
                    <a:pt x="690" y="981"/>
                  </a:lnTo>
                  <a:lnTo>
                    <a:pt x="691" y="978"/>
                  </a:lnTo>
                  <a:lnTo>
                    <a:pt x="696" y="976"/>
                  </a:lnTo>
                  <a:lnTo>
                    <a:pt x="701" y="976"/>
                  </a:lnTo>
                  <a:lnTo>
                    <a:pt x="702" y="975"/>
                  </a:lnTo>
                  <a:lnTo>
                    <a:pt x="702" y="973"/>
                  </a:lnTo>
                  <a:lnTo>
                    <a:pt x="701" y="973"/>
                  </a:lnTo>
                  <a:lnTo>
                    <a:pt x="701" y="972"/>
                  </a:lnTo>
                  <a:lnTo>
                    <a:pt x="696" y="972"/>
                  </a:lnTo>
                  <a:lnTo>
                    <a:pt x="697" y="970"/>
                  </a:lnTo>
                  <a:lnTo>
                    <a:pt x="702" y="970"/>
                  </a:lnTo>
                  <a:lnTo>
                    <a:pt x="705" y="970"/>
                  </a:lnTo>
                  <a:lnTo>
                    <a:pt x="707" y="967"/>
                  </a:lnTo>
                  <a:lnTo>
                    <a:pt x="705" y="964"/>
                  </a:lnTo>
                  <a:lnTo>
                    <a:pt x="705" y="962"/>
                  </a:lnTo>
                  <a:lnTo>
                    <a:pt x="707" y="962"/>
                  </a:lnTo>
                  <a:lnTo>
                    <a:pt x="708" y="964"/>
                  </a:lnTo>
                  <a:lnTo>
                    <a:pt x="708" y="965"/>
                  </a:lnTo>
                  <a:lnTo>
                    <a:pt x="708" y="967"/>
                  </a:lnTo>
                  <a:lnTo>
                    <a:pt x="708" y="968"/>
                  </a:lnTo>
                  <a:lnTo>
                    <a:pt x="707" y="968"/>
                  </a:lnTo>
                  <a:lnTo>
                    <a:pt x="710" y="968"/>
                  </a:lnTo>
                  <a:lnTo>
                    <a:pt x="712" y="967"/>
                  </a:lnTo>
                  <a:lnTo>
                    <a:pt x="712" y="965"/>
                  </a:lnTo>
                  <a:lnTo>
                    <a:pt x="712" y="964"/>
                  </a:lnTo>
                  <a:lnTo>
                    <a:pt x="713" y="962"/>
                  </a:lnTo>
                  <a:lnTo>
                    <a:pt x="713" y="959"/>
                  </a:lnTo>
                  <a:lnTo>
                    <a:pt x="712" y="959"/>
                  </a:lnTo>
                  <a:lnTo>
                    <a:pt x="713" y="957"/>
                  </a:lnTo>
                  <a:lnTo>
                    <a:pt x="713" y="956"/>
                  </a:lnTo>
                  <a:lnTo>
                    <a:pt x="713" y="954"/>
                  </a:lnTo>
                  <a:lnTo>
                    <a:pt x="710" y="956"/>
                  </a:lnTo>
                  <a:lnTo>
                    <a:pt x="708" y="953"/>
                  </a:lnTo>
                  <a:lnTo>
                    <a:pt x="710" y="953"/>
                  </a:lnTo>
                  <a:lnTo>
                    <a:pt x="710" y="951"/>
                  </a:lnTo>
                  <a:lnTo>
                    <a:pt x="718" y="948"/>
                  </a:lnTo>
                  <a:lnTo>
                    <a:pt x="719" y="950"/>
                  </a:lnTo>
                  <a:lnTo>
                    <a:pt x="724" y="950"/>
                  </a:lnTo>
                  <a:lnTo>
                    <a:pt x="727" y="945"/>
                  </a:lnTo>
                  <a:lnTo>
                    <a:pt x="732" y="945"/>
                  </a:lnTo>
                  <a:lnTo>
                    <a:pt x="734" y="946"/>
                  </a:lnTo>
                  <a:lnTo>
                    <a:pt x="740" y="942"/>
                  </a:lnTo>
                  <a:lnTo>
                    <a:pt x="738" y="942"/>
                  </a:lnTo>
                  <a:lnTo>
                    <a:pt x="737" y="940"/>
                  </a:lnTo>
                  <a:lnTo>
                    <a:pt x="735" y="940"/>
                  </a:lnTo>
                  <a:lnTo>
                    <a:pt x="729" y="939"/>
                  </a:lnTo>
                  <a:lnTo>
                    <a:pt x="729" y="937"/>
                  </a:lnTo>
                  <a:lnTo>
                    <a:pt x="727" y="932"/>
                  </a:lnTo>
                  <a:lnTo>
                    <a:pt x="730" y="932"/>
                  </a:lnTo>
                  <a:lnTo>
                    <a:pt x="732" y="929"/>
                  </a:lnTo>
                  <a:lnTo>
                    <a:pt x="730" y="929"/>
                  </a:lnTo>
                  <a:lnTo>
                    <a:pt x="727" y="926"/>
                  </a:lnTo>
                  <a:lnTo>
                    <a:pt x="727" y="924"/>
                  </a:lnTo>
                  <a:lnTo>
                    <a:pt x="723" y="924"/>
                  </a:lnTo>
                  <a:lnTo>
                    <a:pt x="723" y="923"/>
                  </a:lnTo>
                  <a:lnTo>
                    <a:pt x="723" y="921"/>
                  </a:lnTo>
                  <a:lnTo>
                    <a:pt x="723" y="918"/>
                  </a:lnTo>
                  <a:lnTo>
                    <a:pt x="721" y="910"/>
                  </a:lnTo>
                  <a:lnTo>
                    <a:pt x="713" y="906"/>
                  </a:lnTo>
                  <a:lnTo>
                    <a:pt x="715" y="904"/>
                  </a:lnTo>
                  <a:lnTo>
                    <a:pt x="718" y="902"/>
                  </a:lnTo>
                  <a:lnTo>
                    <a:pt x="716" y="901"/>
                  </a:lnTo>
                  <a:lnTo>
                    <a:pt x="716" y="898"/>
                  </a:lnTo>
                  <a:lnTo>
                    <a:pt x="718" y="898"/>
                  </a:lnTo>
                  <a:lnTo>
                    <a:pt x="721" y="896"/>
                  </a:lnTo>
                  <a:lnTo>
                    <a:pt x="723" y="891"/>
                  </a:lnTo>
                  <a:lnTo>
                    <a:pt x="723" y="890"/>
                  </a:lnTo>
                  <a:lnTo>
                    <a:pt x="724" y="890"/>
                  </a:lnTo>
                  <a:lnTo>
                    <a:pt x="726" y="890"/>
                  </a:lnTo>
                  <a:lnTo>
                    <a:pt x="727" y="888"/>
                  </a:lnTo>
                  <a:lnTo>
                    <a:pt x="730" y="888"/>
                  </a:lnTo>
                  <a:lnTo>
                    <a:pt x="732" y="887"/>
                  </a:lnTo>
                  <a:lnTo>
                    <a:pt x="735" y="884"/>
                  </a:lnTo>
                  <a:lnTo>
                    <a:pt x="738" y="882"/>
                  </a:lnTo>
                  <a:lnTo>
                    <a:pt x="738" y="880"/>
                  </a:lnTo>
                  <a:lnTo>
                    <a:pt x="737" y="879"/>
                  </a:lnTo>
                  <a:lnTo>
                    <a:pt x="737" y="877"/>
                  </a:lnTo>
                  <a:lnTo>
                    <a:pt x="737" y="876"/>
                  </a:lnTo>
                  <a:lnTo>
                    <a:pt x="735" y="874"/>
                  </a:lnTo>
                  <a:lnTo>
                    <a:pt x="732" y="873"/>
                  </a:lnTo>
                  <a:lnTo>
                    <a:pt x="734" y="871"/>
                  </a:lnTo>
                  <a:lnTo>
                    <a:pt x="741" y="866"/>
                  </a:lnTo>
                  <a:lnTo>
                    <a:pt x="740" y="865"/>
                  </a:lnTo>
                  <a:lnTo>
                    <a:pt x="740" y="863"/>
                  </a:lnTo>
                  <a:lnTo>
                    <a:pt x="741" y="858"/>
                  </a:lnTo>
                  <a:lnTo>
                    <a:pt x="748" y="857"/>
                  </a:lnTo>
                  <a:lnTo>
                    <a:pt x="749" y="855"/>
                  </a:lnTo>
                  <a:lnTo>
                    <a:pt x="754" y="852"/>
                  </a:lnTo>
                  <a:lnTo>
                    <a:pt x="760" y="857"/>
                  </a:lnTo>
                  <a:lnTo>
                    <a:pt x="762" y="857"/>
                  </a:lnTo>
                  <a:lnTo>
                    <a:pt x="762" y="855"/>
                  </a:lnTo>
                  <a:lnTo>
                    <a:pt x="762" y="849"/>
                  </a:lnTo>
                  <a:lnTo>
                    <a:pt x="763" y="847"/>
                  </a:lnTo>
                  <a:lnTo>
                    <a:pt x="765" y="846"/>
                  </a:lnTo>
                  <a:lnTo>
                    <a:pt x="770" y="844"/>
                  </a:lnTo>
                  <a:lnTo>
                    <a:pt x="770" y="841"/>
                  </a:lnTo>
                  <a:lnTo>
                    <a:pt x="770" y="840"/>
                  </a:lnTo>
                  <a:lnTo>
                    <a:pt x="773" y="838"/>
                  </a:lnTo>
                  <a:lnTo>
                    <a:pt x="779" y="833"/>
                  </a:lnTo>
                  <a:lnTo>
                    <a:pt x="779" y="832"/>
                  </a:lnTo>
                  <a:lnTo>
                    <a:pt x="776" y="827"/>
                  </a:lnTo>
                  <a:lnTo>
                    <a:pt x="766" y="811"/>
                  </a:lnTo>
                  <a:lnTo>
                    <a:pt x="765" y="805"/>
                  </a:lnTo>
                  <a:lnTo>
                    <a:pt x="763" y="797"/>
                  </a:lnTo>
                  <a:lnTo>
                    <a:pt x="757" y="786"/>
                  </a:lnTo>
                  <a:lnTo>
                    <a:pt x="756" y="783"/>
                  </a:lnTo>
                  <a:lnTo>
                    <a:pt x="751" y="778"/>
                  </a:lnTo>
                  <a:lnTo>
                    <a:pt x="743" y="769"/>
                  </a:lnTo>
                  <a:lnTo>
                    <a:pt x="737" y="763"/>
                  </a:lnTo>
                  <a:lnTo>
                    <a:pt x="723" y="752"/>
                  </a:lnTo>
                  <a:lnTo>
                    <a:pt x="712" y="745"/>
                  </a:lnTo>
                  <a:lnTo>
                    <a:pt x="699" y="738"/>
                  </a:lnTo>
                  <a:lnTo>
                    <a:pt x="696" y="736"/>
                  </a:lnTo>
                  <a:lnTo>
                    <a:pt x="694" y="734"/>
                  </a:lnTo>
                  <a:lnTo>
                    <a:pt x="693" y="733"/>
                  </a:lnTo>
                  <a:lnTo>
                    <a:pt x="685" y="728"/>
                  </a:lnTo>
                  <a:lnTo>
                    <a:pt x="677" y="727"/>
                  </a:lnTo>
                  <a:lnTo>
                    <a:pt x="675" y="727"/>
                  </a:lnTo>
                  <a:lnTo>
                    <a:pt x="668" y="722"/>
                  </a:lnTo>
                  <a:lnTo>
                    <a:pt x="658" y="716"/>
                  </a:lnTo>
                  <a:lnTo>
                    <a:pt x="628" y="700"/>
                  </a:lnTo>
                  <a:lnTo>
                    <a:pt x="619" y="695"/>
                  </a:lnTo>
                  <a:lnTo>
                    <a:pt x="616" y="694"/>
                  </a:lnTo>
                  <a:lnTo>
                    <a:pt x="592" y="689"/>
                  </a:lnTo>
                  <a:lnTo>
                    <a:pt x="592" y="687"/>
                  </a:lnTo>
                  <a:lnTo>
                    <a:pt x="589" y="686"/>
                  </a:lnTo>
                  <a:lnTo>
                    <a:pt x="566" y="668"/>
                  </a:lnTo>
                  <a:lnTo>
                    <a:pt x="553" y="664"/>
                  </a:lnTo>
                  <a:lnTo>
                    <a:pt x="553" y="662"/>
                  </a:lnTo>
                  <a:lnTo>
                    <a:pt x="548" y="661"/>
                  </a:lnTo>
                  <a:lnTo>
                    <a:pt x="539" y="661"/>
                  </a:lnTo>
                  <a:lnTo>
                    <a:pt x="528" y="661"/>
                  </a:lnTo>
                  <a:lnTo>
                    <a:pt x="526" y="661"/>
                  </a:lnTo>
                  <a:lnTo>
                    <a:pt x="525" y="661"/>
                  </a:lnTo>
                  <a:lnTo>
                    <a:pt x="523" y="661"/>
                  </a:lnTo>
                  <a:lnTo>
                    <a:pt x="517" y="664"/>
                  </a:lnTo>
                  <a:lnTo>
                    <a:pt x="504" y="668"/>
                  </a:lnTo>
                  <a:lnTo>
                    <a:pt x="500" y="670"/>
                  </a:lnTo>
                  <a:lnTo>
                    <a:pt x="498" y="670"/>
                  </a:lnTo>
                  <a:lnTo>
                    <a:pt x="495" y="672"/>
                  </a:lnTo>
                  <a:lnTo>
                    <a:pt x="493" y="672"/>
                  </a:lnTo>
                  <a:lnTo>
                    <a:pt x="490" y="672"/>
                  </a:lnTo>
                  <a:lnTo>
                    <a:pt x="479" y="673"/>
                  </a:lnTo>
                  <a:lnTo>
                    <a:pt x="468" y="673"/>
                  </a:lnTo>
                  <a:lnTo>
                    <a:pt x="468" y="672"/>
                  </a:lnTo>
                  <a:lnTo>
                    <a:pt x="468" y="670"/>
                  </a:lnTo>
                  <a:lnTo>
                    <a:pt x="467" y="667"/>
                  </a:lnTo>
                  <a:lnTo>
                    <a:pt x="465" y="661"/>
                  </a:lnTo>
                  <a:lnTo>
                    <a:pt x="456" y="661"/>
                  </a:lnTo>
                  <a:lnTo>
                    <a:pt x="454" y="661"/>
                  </a:lnTo>
                  <a:lnTo>
                    <a:pt x="452" y="661"/>
                  </a:lnTo>
                  <a:lnTo>
                    <a:pt x="451" y="661"/>
                  </a:lnTo>
                  <a:lnTo>
                    <a:pt x="451" y="665"/>
                  </a:lnTo>
                  <a:lnTo>
                    <a:pt x="451" y="670"/>
                  </a:lnTo>
                  <a:lnTo>
                    <a:pt x="445" y="670"/>
                  </a:lnTo>
                  <a:lnTo>
                    <a:pt x="415" y="670"/>
                  </a:lnTo>
                  <a:lnTo>
                    <a:pt x="410" y="670"/>
                  </a:lnTo>
                  <a:lnTo>
                    <a:pt x="410" y="668"/>
                  </a:lnTo>
                  <a:lnTo>
                    <a:pt x="410" y="667"/>
                  </a:lnTo>
                  <a:lnTo>
                    <a:pt x="409" y="667"/>
                  </a:lnTo>
                  <a:lnTo>
                    <a:pt x="399" y="667"/>
                  </a:lnTo>
                  <a:lnTo>
                    <a:pt x="398" y="667"/>
                  </a:lnTo>
                  <a:lnTo>
                    <a:pt x="391" y="668"/>
                  </a:lnTo>
                  <a:lnTo>
                    <a:pt x="366" y="672"/>
                  </a:lnTo>
                  <a:lnTo>
                    <a:pt x="347" y="673"/>
                  </a:lnTo>
                  <a:lnTo>
                    <a:pt x="346" y="672"/>
                  </a:lnTo>
                  <a:lnTo>
                    <a:pt x="344" y="670"/>
                  </a:lnTo>
                  <a:lnTo>
                    <a:pt x="344" y="668"/>
                  </a:lnTo>
                  <a:lnTo>
                    <a:pt x="352" y="661"/>
                  </a:lnTo>
                  <a:lnTo>
                    <a:pt x="354" y="653"/>
                  </a:lnTo>
                  <a:lnTo>
                    <a:pt x="355" y="648"/>
                  </a:lnTo>
                  <a:lnTo>
                    <a:pt x="352" y="640"/>
                  </a:lnTo>
                  <a:lnTo>
                    <a:pt x="344" y="637"/>
                  </a:lnTo>
                  <a:lnTo>
                    <a:pt x="341" y="639"/>
                  </a:lnTo>
                  <a:lnTo>
                    <a:pt x="339" y="639"/>
                  </a:lnTo>
                  <a:lnTo>
                    <a:pt x="335" y="636"/>
                  </a:lnTo>
                  <a:lnTo>
                    <a:pt x="335" y="628"/>
                  </a:lnTo>
                  <a:lnTo>
                    <a:pt x="338" y="615"/>
                  </a:lnTo>
                  <a:lnTo>
                    <a:pt x="336" y="609"/>
                  </a:lnTo>
                  <a:lnTo>
                    <a:pt x="338" y="607"/>
                  </a:lnTo>
                  <a:lnTo>
                    <a:pt x="338" y="606"/>
                  </a:lnTo>
                  <a:lnTo>
                    <a:pt x="338" y="604"/>
                  </a:lnTo>
                  <a:lnTo>
                    <a:pt x="332" y="604"/>
                  </a:lnTo>
                  <a:lnTo>
                    <a:pt x="321" y="612"/>
                  </a:lnTo>
                  <a:lnTo>
                    <a:pt x="319" y="612"/>
                  </a:lnTo>
                  <a:lnTo>
                    <a:pt x="316" y="614"/>
                  </a:lnTo>
                  <a:lnTo>
                    <a:pt x="314" y="614"/>
                  </a:lnTo>
                  <a:lnTo>
                    <a:pt x="306" y="617"/>
                  </a:lnTo>
                  <a:lnTo>
                    <a:pt x="302" y="612"/>
                  </a:lnTo>
                  <a:lnTo>
                    <a:pt x="297" y="604"/>
                  </a:lnTo>
                  <a:lnTo>
                    <a:pt x="296" y="603"/>
                  </a:lnTo>
                  <a:lnTo>
                    <a:pt x="294" y="599"/>
                  </a:lnTo>
                  <a:lnTo>
                    <a:pt x="297" y="595"/>
                  </a:lnTo>
                  <a:lnTo>
                    <a:pt x="302" y="588"/>
                  </a:lnTo>
                  <a:lnTo>
                    <a:pt x="300" y="585"/>
                  </a:lnTo>
                  <a:lnTo>
                    <a:pt x="296" y="587"/>
                  </a:lnTo>
                  <a:lnTo>
                    <a:pt x="288" y="588"/>
                  </a:lnTo>
                  <a:lnTo>
                    <a:pt x="286" y="587"/>
                  </a:lnTo>
                  <a:lnTo>
                    <a:pt x="286" y="585"/>
                  </a:lnTo>
                  <a:lnTo>
                    <a:pt x="283" y="584"/>
                  </a:lnTo>
                  <a:lnTo>
                    <a:pt x="277" y="588"/>
                  </a:lnTo>
                  <a:lnTo>
                    <a:pt x="274" y="590"/>
                  </a:lnTo>
                  <a:lnTo>
                    <a:pt x="272" y="592"/>
                  </a:lnTo>
                  <a:lnTo>
                    <a:pt x="272" y="593"/>
                  </a:lnTo>
                  <a:lnTo>
                    <a:pt x="263" y="599"/>
                  </a:lnTo>
                  <a:lnTo>
                    <a:pt x="261" y="603"/>
                  </a:lnTo>
                  <a:lnTo>
                    <a:pt x="258" y="603"/>
                  </a:lnTo>
                  <a:lnTo>
                    <a:pt x="258" y="601"/>
                  </a:lnTo>
                  <a:lnTo>
                    <a:pt x="263" y="579"/>
                  </a:lnTo>
                  <a:lnTo>
                    <a:pt x="261" y="577"/>
                  </a:lnTo>
                  <a:lnTo>
                    <a:pt x="258" y="576"/>
                  </a:lnTo>
                  <a:lnTo>
                    <a:pt x="250" y="574"/>
                  </a:lnTo>
                  <a:lnTo>
                    <a:pt x="244" y="576"/>
                  </a:lnTo>
                  <a:lnTo>
                    <a:pt x="242" y="576"/>
                  </a:lnTo>
                  <a:lnTo>
                    <a:pt x="239" y="574"/>
                  </a:lnTo>
                  <a:lnTo>
                    <a:pt x="237" y="573"/>
                  </a:lnTo>
                  <a:lnTo>
                    <a:pt x="237" y="571"/>
                  </a:lnTo>
                  <a:lnTo>
                    <a:pt x="237" y="568"/>
                  </a:lnTo>
                  <a:lnTo>
                    <a:pt x="234" y="566"/>
                  </a:lnTo>
                  <a:lnTo>
                    <a:pt x="233" y="565"/>
                  </a:lnTo>
                  <a:lnTo>
                    <a:pt x="231" y="554"/>
                  </a:lnTo>
                  <a:lnTo>
                    <a:pt x="233" y="552"/>
                  </a:lnTo>
                  <a:lnTo>
                    <a:pt x="236" y="549"/>
                  </a:lnTo>
                  <a:lnTo>
                    <a:pt x="239" y="548"/>
                  </a:lnTo>
                  <a:lnTo>
                    <a:pt x="245" y="543"/>
                  </a:lnTo>
                  <a:lnTo>
                    <a:pt x="247" y="533"/>
                  </a:lnTo>
                  <a:lnTo>
                    <a:pt x="248" y="527"/>
                  </a:lnTo>
                  <a:lnTo>
                    <a:pt x="252" y="518"/>
                  </a:lnTo>
                  <a:lnTo>
                    <a:pt x="248" y="518"/>
                  </a:lnTo>
                  <a:lnTo>
                    <a:pt x="237" y="524"/>
                  </a:lnTo>
                  <a:lnTo>
                    <a:pt x="230" y="522"/>
                  </a:lnTo>
                  <a:lnTo>
                    <a:pt x="226" y="518"/>
                  </a:lnTo>
                  <a:lnTo>
                    <a:pt x="225" y="516"/>
                  </a:lnTo>
                  <a:lnTo>
                    <a:pt x="228" y="510"/>
                  </a:lnTo>
                  <a:lnTo>
                    <a:pt x="233" y="502"/>
                  </a:lnTo>
                  <a:lnTo>
                    <a:pt x="233" y="497"/>
                  </a:lnTo>
                  <a:lnTo>
                    <a:pt x="234" y="494"/>
                  </a:lnTo>
                  <a:lnTo>
                    <a:pt x="242" y="486"/>
                  </a:lnTo>
                  <a:lnTo>
                    <a:pt x="250" y="474"/>
                  </a:lnTo>
                  <a:lnTo>
                    <a:pt x="250" y="464"/>
                  </a:lnTo>
                  <a:lnTo>
                    <a:pt x="253" y="458"/>
                  </a:lnTo>
                  <a:lnTo>
                    <a:pt x="252" y="458"/>
                  </a:lnTo>
                  <a:lnTo>
                    <a:pt x="247" y="452"/>
                  </a:lnTo>
                  <a:lnTo>
                    <a:pt x="241" y="453"/>
                  </a:lnTo>
                  <a:lnTo>
                    <a:pt x="237" y="453"/>
                  </a:lnTo>
                  <a:lnTo>
                    <a:pt x="234" y="453"/>
                  </a:lnTo>
                  <a:lnTo>
                    <a:pt x="225" y="449"/>
                  </a:lnTo>
                  <a:lnTo>
                    <a:pt x="225" y="447"/>
                  </a:lnTo>
                  <a:lnTo>
                    <a:pt x="223" y="450"/>
                  </a:lnTo>
                  <a:lnTo>
                    <a:pt x="219" y="460"/>
                  </a:lnTo>
                  <a:lnTo>
                    <a:pt x="217" y="460"/>
                  </a:lnTo>
                  <a:lnTo>
                    <a:pt x="214" y="460"/>
                  </a:lnTo>
                  <a:lnTo>
                    <a:pt x="212" y="461"/>
                  </a:lnTo>
                  <a:lnTo>
                    <a:pt x="209" y="463"/>
                  </a:lnTo>
                  <a:lnTo>
                    <a:pt x="187" y="469"/>
                  </a:lnTo>
                  <a:lnTo>
                    <a:pt x="184" y="471"/>
                  </a:lnTo>
                  <a:lnTo>
                    <a:pt x="171" y="477"/>
                  </a:lnTo>
                  <a:lnTo>
                    <a:pt x="168" y="477"/>
                  </a:lnTo>
                  <a:lnTo>
                    <a:pt x="168" y="474"/>
                  </a:lnTo>
                  <a:lnTo>
                    <a:pt x="167" y="471"/>
                  </a:lnTo>
                  <a:lnTo>
                    <a:pt x="167" y="467"/>
                  </a:lnTo>
                  <a:lnTo>
                    <a:pt x="159" y="467"/>
                  </a:lnTo>
                  <a:lnTo>
                    <a:pt x="154" y="467"/>
                  </a:lnTo>
                  <a:lnTo>
                    <a:pt x="148" y="467"/>
                  </a:lnTo>
                  <a:lnTo>
                    <a:pt x="146" y="469"/>
                  </a:lnTo>
                  <a:lnTo>
                    <a:pt x="142" y="471"/>
                  </a:lnTo>
                  <a:lnTo>
                    <a:pt x="140" y="471"/>
                  </a:lnTo>
                  <a:lnTo>
                    <a:pt x="137" y="467"/>
                  </a:lnTo>
                  <a:lnTo>
                    <a:pt x="135" y="466"/>
                  </a:lnTo>
                  <a:lnTo>
                    <a:pt x="131" y="466"/>
                  </a:lnTo>
                  <a:lnTo>
                    <a:pt x="131" y="467"/>
                  </a:lnTo>
                  <a:lnTo>
                    <a:pt x="128" y="467"/>
                  </a:lnTo>
                  <a:lnTo>
                    <a:pt x="123" y="471"/>
                  </a:lnTo>
                  <a:lnTo>
                    <a:pt x="115" y="474"/>
                  </a:lnTo>
                  <a:lnTo>
                    <a:pt x="113" y="475"/>
                  </a:lnTo>
                  <a:lnTo>
                    <a:pt x="109" y="475"/>
                  </a:lnTo>
                  <a:lnTo>
                    <a:pt x="98" y="478"/>
                  </a:lnTo>
                  <a:lnTo>
                    <a:pt x="95" y="480"/>
                  </a:lnTo>
                  <a:lnTo>
                    <a:pt x="84" y="486"/>
                  </a:lnTo>
                  <a:lnTo>
                    <a:pt x="77" y="488"/>
                  </a:lnTo>
                  <a:lnTo>
                    <a:pt x="65" y="493"/>
                  </a:lnTo>
                  <a:lnTo>
                    <a:pt x="57" y="494"/>
                  </a:lnTo>
                  <a:lnTo>
                    <a:pt x="49" y="497"/>
                  </a:lnTo>
                  <a:lnTo>
                    <a:pt x="49" y="496"/>
                  </a:lnTo>
                  <a:lnTo>
                    <a:pt x="49" y="491"/>
                  </a:lnTo>
                  <a:lnTo>
                    <a:pt x="47" y="488"/>
                  </a:lnTo>
                  <a:lnTo>
                    <a:pt x="46" y="491"/>
                  </a:lnTo>
                  <a:lnTo>
                    <a:pt x="46" y="493"/>
                  </a:lnTo>
                  <a:lnTo>
                    <a:pt x="44" y="493"/>
                  </a:lnTo>
                  <a:lnTo>
                    <a:pt x="43" y="499"/>
                  </a:lnTo>
                  <a:lnTo>
                    <a:pt x="40" y="497"/>
                  </a:lnTo>
                  <a:lnTo>
                    <a:pt x="36" y="502"/>
                  </a:lnTo>
                  <a:lnTo>
                    <a:pt x="35" y="502"/>
                  </a:lnTo>
                  <a:lnTo>
                    <a:pt x="33" y="500"/>
                  </a:lnTo>
                  <a:lnTo>
                    <a:pt x="32" y="504"/>
                  </a:lnTo>
                  <a:lnTo>
                    <a:pt x="30" y="508"/>
                  </a:lnTo>
                  <a:lnTo>
                    <a:pt x="22" y="513"/>
                  </a:lnTo>
                  <a:lnTo>
                    <a:pt x="0" y="526"/>
                  </a:lnTo>
                  <a:lnTo>
                    <a:pt x="0" y="428"/>
                  </a:lnTo>
                  <a:lnTo>
                    <a:pt x="0" y="427"/>
                  </a:lnTo>
                  <a:lnTo>
                    <a:pt x="2" y="425"/>
                  </a:lnTo>
                  <a:lnTo>
                    <a:pt x="3" y="425"/>
                  </a:lnTo>
                  <a:lnTo>
                    <a:pt x="24" y="419"/>
                  </a:lnTo>
                  <a:lnTo>
                    <a:pt x="30" y="413"/>
                  </a:lnTo>
                  <a:lnTo>
                    <a:pt x="33" y="408"/>
                  </a:lnTo>
                  <a:lnTo>
                    <a:pt x="38" y="398"/>
                  </a:lnTo>
                  <a:lnTo>
                    <a:pt x="40" y="394"/>
                  </a:lnTo>
                  <a:lnTo>
                    <a:pt x="41" y="392"/>
                  </a:lnTo>
                  <a:lnTo>
                    <a:pt x="51" y="386"/>
                  </a:lnTo>
                  <a:lnTo>
                    <a:pt x="60" y="369"/>
                  </a:lnTo>
                  <a:lnTo>
                    <a:pt x="65" y="362"/>
                  </a:lnTo>
                  <a:lnTo>
                    <a:pt x="66" y="359"/>
                  </a:lnTo>
                  <a:lnTo>
                    <a:pt x="65" y="358"/>
                  </a:lnTo>
                  <a:lnTo>
                    <a:pt x="77" y="347"/>
                  </a:lnTo>
                  <a:lnTo>
                    <a:pt x="85" y="340"/>
                  </a:lnTo>
                  <a:lnTo>
                    <a:pt x="95" y="339"/>
                  </a:lnTo>
                  <a:lnTo>
                    <a:pt x="98" y="339"/>
                  </a:lnTo>
                  <a:lnTo>
                    <a:pt x="117" y="332"/>
                  </a:lnTo>
                  <a:lnTo>
                    <a:pt x="129" y="334"/>
                  </a:lnTo>
                  <a:lnTo>
                    <a:pt x="135" y="334"/>
                  </a:lnTo>
                  <a:lnTo>
                    <a:pt x="140" y="334"/>
                  </a:lnTo>
                  <a:lnTo>
                    <a:pt x="146" y="339"/>
                  </a:lnTo>
                  <a:lnTo>
                    <a:pt x="162" y="337"/>
                  </a:lnTo>
                  <a:lnTo>
                    <a:pt x="168" y="337"/>
                  </a:lnTo>
                  <a:lnTo>
                    <a:pt x="175" y="337"/>
                  </a:lnTo>
                  <a:lnTo>
                    <a:pt x="175" y="334"/>
                  </a:lnTo>
                  <a:lnTo>
                    <a:pt x="175" y="332"/>
                  </a:lnTo>
                  <a:lnTo>
                    <a:pt x="178" y="326"/>
                  </a:lnTo>
                  <a:lnTo>
                    <a:pt x="179" y="326"/>
                  </a:lnTo>
                  <a:lnTo>
                    <a:pt x="184" y="326"/>
                  </a:lnTo>
                  <a:lnTo>
                    <a:pt x="186" y="326"/>
                  </a:lnTo>
                  <a:lnTo>
                    <a:pt x="192" y="331"/>
                  </a:lnTo>
                  <a:lnTo>
                    <a:pt x="203" y="337"/>
                  </a:lnTo>
                  <a:lnTo>
                    <a:pt x="209" y="334"/>
                  </a:lnTo>
                  <a:lnTo>
                    <a:pt x="211" y="331"/>
                  </a:lnTo>
                  <a:lnTo>
                    <a:pt x="212" y="328"/>
                  </a:lnTo>
                  <a:lnTo>
                    <a:pt x="219" y="323"/>
                  </a:lnTo>
                  <a:lnTo>
                    <a:pt x="222" y="317"/>
                  </a:lnTo>
                  <a:lnTo>
                    <a:pt x="225" y="312"/>
                  </a:lnTo>
                  <a:lnTo>
                    <a:pt x="226" y="310"/>
                  </a:lnTo>
                  <a:lnTo>
                    <a:pt x="231" y="306"/>
                  </a:lnTo>
                  <a:lnTo>
                    <a:pt x="231" y="303"/>
                  </a:lnTo>
                  <a:lnTo>
                    <a:pt x="237" y="299"/>
                  </a:lnTo>
                  <a:lnTo>
                    <a:pt x="239" y="299"/>
                  </a:lnTo>
                  <a:lnTo>
                    <a:pt x="244" y="299"/>
                  </a:lnTo>
                  <a:lnTo>
                    <a:pt x="244" y="298"/>
                  </a:lnTo>
                  <a:lnTo>
                    <a:pt x="247" y="285"/>
                  </a:lnTo>
                  <a:lnTo>
                    <a:pt x="248" y="279"/>
                  </a:lnTo>
                  <a:lnTo>
                    <a:pt x="247" y="274"/>
                  </a:lnTo>
                  <a:lnTo>
                    <a:pt x="245" y="270"/>
                  </a:lnTo>
                  <a:lnTo>
                    <a:pt x="245" y="265"/>
                  </a:lnTo>
                  <a:lnTo>
                    <a:pt x="241" y="262"/>
                  </a:lnTo>
                  <a:lnTo>
                    <a:pt x="233" y="234"/>
                  </a:lnTo>
                  <a:lnTo>
                    <a:pt x="231" y="229"/>
                  </a:lnTo>
                  <a:lnTo>
                    <a:pt x="239" y="223"/>
                  </a:lnTo>
                  <a:lnTo>
                    <a:pt x="244" y="219"/>
                  </a:lnTo>
                  <a:lnTo>
                    <a:pt x="244" y="218"/>
                  </a:lnTo>
                  <a:lnTo>
                    <a:pt x="244" y="215"/>
                  </a:lnTo>
                  <a:lnTo>
                    <a:pt x="248" y="208"/>
                  </a:lnTo>
                  <a:lnTo>
                    <a:pt x="248" y="205"/>
                  </a:lnTo>
                  <a:lnTo>
                    <a:pt x="252" y="190"/>
                  </a:lnTo>
                  <a:lnTo>
                    <a:pt x="252" y="188"/>
                  </a:lnTo>
                  <a:lnTo>
                    <a:pt x="253" y="186"/>
                  </a:lnTo>
                  <a:lnTo>
                    <a:pt x="255" y="185"/>
                  </a:lnTo>
                  <a:lnTo>
                    <a:pt x="252" y="182"/>
                  </a:lnTo>
                  <a:lnTo>
                    <a:pt x="252" y="180"/>
                  </a:lnTo>
                  <a:lnTo>
                    <a:pt x="252" y="177"/>
                  </a:lnTo>
                  <a:lnTo>
                    <a:pt x="252" y="175"/>
                  </a:lnTo>
                  <a:lnTo>
                    <a:pt x="250" y="172"/>
                  </a:lnTo>
                  <a:lnTo>
                    <a:pt x="252" y="168"/>
                  </a:lnTo>
                  <a:lnTo>
                    <a:pt x="256" y="158"/>
                  </a:lnTo>
                  <a:lnTo>
                    <a:pt x="256" y="155"/>
                  </a:lnTo>
                  <a:lnTo>
                    <a:pt x="256" y="153"/>
                  </a:lnTo>
                  <a:lnTo>
                    <a:pt x="258" y="144"/>
                  </a:lnTo>
                  <a:lnTo>
                    <a:pt x="259" y="142"/>
                  </a:lnTo>
                  <a:lnTo>
                    <a:pt x="263" y="141"/>
                  </a:lnTo>
                  <a:lnTo>
                    <a:pt x="264" y="131"/>
                  </a:lnTo>
                  <a:lnTo>
                    <a:pt x="266" y="119"/>
                  </a:lnTo>
                  <a:lnTo>
                    <a:pt x="261" y="116"/>
                  </a:lnTo>
                  <a:lnTo>
                    <a:pt x="261" y="114"/>
                  </a:lnTo>
                  <a:lnTo>
                    <a:pt x="267" y="105"/>
                  </a:lnTo>
                  <a:lnTo>
                    <a:pt x="269" y="102"/>
                  </a:lnTo>
                  <a:lnTo>
                    <a:pt x="269" y="100"/>
                  </a:lnTo>
                  <a:lnTo>
                    <a:pt x="266" y="95"/>
                  </a:lnTo>
                  <a:lnTo>
                    <a:pt x="264" y="89"/>
                  </a:lnTo>
                  <a:lnTo>
                    <a:pt x="263" y="88"/>
                  </a:lnTo>
                  <a:lnTo>
                    <a:pt x="263" y="86"/>
                  </a:lnTo>
                  <a:lnTo>
                    <a:pt x="261" y="86"/>
                  </a:lnTo>
                  <a:lnTo>
                    <a:pt x="263" y="84"/>
                  </a:lnTo>
                  <a:lnTo>
                    <a:pt x="264" y="83"/>
                  </a:lnTo>
                  <a:lnTo>
                    <a:pt x="264" y="81"/>
                  </a:lnTo>
                  <a:lnTo>
                    <a:pt x="266" y="80"/>
                  </a:lnTo>
                  <a:lnTo>
                    <a:pt x="267" y="78"/>
                  </a:lnTo>
                  <a:lnTo>
                    <a:pt x="266" y="73"/>
                  </a:lnTo>
                  <a:lnTo>
                    <a:pt x="266" y="72"/>
                  </a:lnTo>
                  <a:lnTo>
                    <a:pt x="264" y="70"/>
                  </a:lnTo>
                  <a:lnTo>
                    <a:pt x="264" y="69"/>
                  </a:lnTo>
                  <a:lnTo>
                    <a:pt x="263" y="69"/>
                  </a:lnTo>
                  <a:lnTo>
                    <a:pt x="264" y="69"/>
                  </a:lnTo>
                  <a:lnTo>
                    <a:pt x="264" y="67"/>
                  </a:lnTo>
                  <a:lnTo>
                    <a:pt x="266" y="67"/>
                  </a:lnTo>
                  <a:lnTo>
                    <a:pt x="266" y="66"/>
                  </a:lnTo>
                  <a:lnTo>
                    <a:pt x="266" y="64"/>
                  </a:lnTo>
                  <a:lnTo>
                    <a:pt x="264" y="64"/>
                  </a:lnTo>
                  <a:lnTo>
                    <a:pt x="266" y="64"/>
                  </a:lnTo>
                  <a:lnTo>
                    <a:pt x="269" y="64"/>
                  </a:lnTo>
                  <a:lnTo>
                    <a:pt x="269" y="62"/>
                  </a:lnTo>
                  <a:lnTo>
                    <a:pt x="274" y="64"/>
                  </a:lnTo>
                  <a:lnTo>
                    <a:pt x="275" y="67"/>
                  </a:lnTo>
                  <a:lnTo>
                    <a:pt x="277" y="67"/>
                  </a:lnTo>
                  <a:lnTo>
                    <a:pt x="278" y="67"/>
                  </a:lnTo>
                  <a:lnTo>
                    <a:pt x="283" y="67"/>
                  </a:lnTo>
                  <a:lnTo>
                    <a:pt x="288" y="66"/>
                  </a:lnTo>
                  <a:lnTo>
                    <a:pt x="291" y="64"/>
                  </a:lnTo>
                  <a:lnTo>
                    <a:pt x="296" y="62"/>
                  </a:lnTo>
                  <a:lnTo>
                    <a:pt x="299" y="61"/>
                  </a:lnTo>
                  <a:lnTo>
                    <a:pt x="303" y="59"/>
                  </a:lnTo>
                  <a:lnTo>
                    <a:pt x="306" y="59"/>
                  </a:lnTo>
                  <a:lnTo>
                    <a:pt x="308" y="62"/>
                  </a:lnTo>
                  <a:lnTo>
                    <a:pt x="308" y="69"/>
                  </a:lnTo>
                  <a:lnTo>
                    <a:pt x="308" y="73"/>
                  </a:lnTo>
                  <a:lnTo>
                    <a:pt x="311" y="75"/>
                  </a:lnTo>
                  <a:lnTo>
                    <a:pt x="316" y="73"/>
                  </a:lnTo>
                  <a:lnTo>
                    <a:pt x="319" y="70"/>
                  </a:lnTo>
                  <a:lnTo>
                    <a:pt x="322" y="67"/>
                  </a:lnTo>
                  <a:lnTo>
                    <a:pt x="324" y="64"/>
                  </a:lnTo>
                  <a:lnTo>
                    <a:pt x="327" y="61"/>
                  </a:lnTo>
                  <a:lnTo>
                    <a:pt x="330" y="59"/>
                  </a:lnTo>
                  <a:lnTo>
                    <a:pt x="332" y="59"/>
                  </a:lnTo>
                  <a:lnTo>
                    <a:pt x="333" y="58"/>
                  </a:lnTo>
                  <a:lnTo>
                    <a:pt x="336" y="55"/>
                  </a:lnTo>
                  <a:lnTo>
                    <a:pt x="341" y="53"/>
                  </a:lnTo>
                  <a:lnTo>
                    <a:pt x="344" y="51"/>
                  </a:lnTo>
                  <a:lnTo>
                    <a:pt x="347" y="50"/>
                  </a:lnTo>
                  <a:lnTo>
                    <a:pt x="350" y="47"/>
                  </a:lnTo>
                  <a:lnTo>
                    <a:pt x="354" y="44"/>
                  </a:lnTo>
                  <a:lnTo>
                    <a:pt x="354" y="37"/>
                  </a:lnTo>
                  <a:lnTo>
                    <a:pt x="354" y="33"/>
                  </a:lnTo>
                  <a:lnTo>
                    <a:pt x="357" y="31"/>
                  </a:lnTo>
                  <a:lnTo>
                    <a:pt x="361" y="31"/>
                  </a:lnTo>
                  <a:lnTo>
                    <a:pt x="366" y="33"/>
                  </a:lnTo>
                  <a:lnTo>
                    <a:pt x="372" y="33"/>
                  </a:lnTo>
                  <a:lnTo>
                    <a:pt x="377" y="33"/>
                  </a:lnTo>
                  <a:lnTo>
                    <a:pt x="380" y="34"/>
                  </a:lnTo>
                  <a:lnTo>
                    <a:pt x="387" y="36"/>
                  </a:lnTo>
                  <a:lnTo>
                    <a:pt x="390" y="34"/>
                  </a:lnTo>
                  <a:lnTo>
                    <a:pt x="394" y="33"/>
                  </a:lnTo>
                  <a:lnTo>
                    <a:pt x="399" y="33"/>
                  </a:lnTo>
                  <a:lnTo>
                    <a:pt x="402" y="34"/>
                  </a:lnTo>
                  <a:lnTo>
                    <a:pt x="404" y="37"/>
                  </a:lnTo>
                  <a:lnTo>
                    <a:pt x="407" y="39"/>
                  </a:lnTo>
                  <a:lnTo>
                    <a:pt x="410" y="40"/>
                  </a:lnTo>
                  <a:lnTo>
                    <a:pt x="415" y="42"/>
                  </a:lnTo>
                  <a:lnTo>
                    <a:pt x="420" y="40"/>
                  </a:lnTo>
                  <a:lnTo>
                    <a:pt x="424" y="40"/>
                  </a:lnTo>
                  <a:lnTo>
                    <a:pt x="427" y="42"/>
                  </a:lnTo>
                  <a:lnTo>
                    <a:pt x="431" y="45"/>
                  </a:lnTo>
                  <a:lnTo>
                    <a:pt x="434" y="48"/>
                  </a:lnTo>
                  <a:lnTo>
                    <a:pt x="437" y="48"/>
                  </a:lnTo>
                  <a:lnTo>
                    <a:pt x="440" y="48"/>
                  </a:lnTo>
                  <a:lnTo>
                    <a:pt x="442" y="53"/>
                  </a:lnTo>
                  <a:lnTo>
                    <a:pt x="443" y="56"/>
                  </a:lnTo>
                  <a:lnTo>
                    <a:pt x="445" y="62"/>
                  </a:lnTo>
                  <a:lnTo>
                    <a:pt x="445" y="67"/>
                  </a:lnTo>
                  <a:lnTo>
                    <a:pt x="443" y="72"/>
                  </a:lnTo>
                  <a:lnTo>
                    <a:pt x="443" y="77"/>
                  </a:lnTo>
                  <a:lnTo>
                    <a:pt x="442" y="81"/>
                  </a:lnTo>
                  <a:lnTo>
                    <a:pt x="440" y="86"/>
                  </a:lnTo>
                  <a:lnTo>
                    <a:pt x="438" y="89"/>
                  </a:lnTo>
                  <a:lnTo>
                    <a:pt x="437" y="94"/>
                  </a:lnTo>
                  <a:lnTo>
                    <a:pt x="437" y="99"/>
                  </a:lnTo>
                  <a:lnTo>
                    <a:pt x="437" y="103"/>
                  </a:lnTo>
                  <a:lnTo>
                    <a:pt x="437" y="109"/>
                  </a:lnTo>
                  <a:lnTo>
                    <a:pt x="438" y="113"/>
                  </a:lnTo>
                  <a:lnTo>
                    <a:pt x="440" y="117"/>
                  </a:lnTo>
                  <a:lnTo>
                    <a:pt x="443" y="120"/>
                  </a:lnTo>
                  <a:lnTo>
                    <a:pt x="446" y="120"/>
                  </a:lnTo>
                  <a:lnTo>
                    <a:pt x="451" y="119"/>
                  </a:lnTo>
                  <a:lnTo>
                    <a:pt x="454" y="117"/>
                  </a:lnTo>
                  <a:lnTo>
                    <a:pt x="457" y="116"/>
                  </a:lnTo>
                  <a:lnTo>
                    <a:pt x="462" y="114"/>
                  </a:lnTo>
                  <a:lnTo>
                    <a:pt x="467" y="113"/>
                  </a:lnTo>
                  <a:lnTo>
                    <a:pt x="471" y="111"/>
                  </a:lnTo>
                  <a:lnTo>
                    <a:pt x="473" y="106"/>
                  </a:lnTo>
                  <a:lnTo>
                    <a:pt x="474" y="103"/>
                  </a:lnTo>
                  <a:lnTo>
                    <a:pt x="478" y="102"/>
                  </a:lnTo>
                  <a:lnTo>
                    <a:pt x="482" y="100"/>
                  </a:lnTo>
                  <a:lnTo>
                    <a:pt x="485" y="102"/>
                  </a:lnTo>
                  <a:lnTo>
                    <a:pt x="487" y="102"/>
                  </a:lnTo>
                  <a:lnTo>
                    <a:pt x="492" y="103"/>
                  </a:lnTo>
                  <a:lnTo>
                    <a:pt x="495" y="100"/>
                  </a:lnTo>
                  <a:lnTo>
                    <a:pt x="498" y="99"/>
                  </a:lnTo>
                  <a:lnTo>
                    <a:pt x="500" y="94"/>
                  </a:lnTo>
                  <a:lnTo>
                    <a:pt x="503" y="92"/>
                  </a:lnTo>
                  <a:lnTo>
                    <a:pt x="506" y="89"/>
                  </a:lnTo>
                  <a:lnTo>
                    <a:pt x="507" y="86"/>
                  </a:lnTo>
                  <a:lnTo>
                    <a:pt x="511" y="83"/>
                  </a:lnTo>
                  <a:lnTo>
                    <a:pt x="512" y="80"/>
                  </a:lnTo>
                  <a:lnTo>
                    <a:pt x="515" y="77"/>
                  </a:lnTo>
                  <a:lnTo>
                    <a:pt x="518" y="75"/>
                  </a:lnTo>
                  <a:lnTo>
                    <a:pt x="522" y="72"/>
                  </a:lnTo>
                  <a:lnTo>
                    <a:pt x="526" y="70"/>
                  </a:lnTo>
                  <a:lnTo>
                    <a:pt x="531" y="70"/>
                  </a:lnTo>
                  <a:lnTo>
                    <a:pt x="537" y="70"/>
                  </a:lnTo>
                  <a:lnTo>
                    <a:pt x="542" y="69"/>
                  </a:lnTo>
                  <a:lnTo>
                    <a:pt x="544" y="66"/>
                  </a:lnTo>
                  <a:lnTo>
                    <a:pt x="547" y="62"/>
                  </a:lnTo>
                  <a:lnTo>
                    <a:pt x="548" y="59"/>
                  </a:lnTo>
                  <a:lnTo>
                    <a:pt x="553" y="58"/>
                  </a:lnTo>
                  <a:lnTo>
                    <a:pt x="558" y="56"/>
                  </a:lnTo>
                  <a:lnTo>
                    <a:pt x="562" y="56"/>
                  </a:lnTo>
                  <a:lnTo>
                    <a:pt x="567" y="55"/>
                  </a:lnTo>
                  <a:lnTo>
                    <a:pt x="570" y="55"/>
                  </a:lnTo>
                  <a:lnTo>
                    <a:pt x="573" y="55"/>
                  </a:lnTo>
                  <a:lnTo>
                    <a:pt x="578" y="55"/>
                  </a:lnTo>
                  <a:lnTo>
                    <a:pt x="583" y="56"/>
                  </a:lnTo>
                  <a:lnTo>
                    <a:pt x="588" y="56"/>
                  </a:lnTo>
                  <a:lnTo>
                    <a:pt x="591" y="58"/>
                  </a:lnTo>
                  <a:lnTo>
                    <a:pt x="595" y="58"/>
                  </a:lnTo>
                  <a:lnTo>
                    <a:pt x="600" y="56"/>
                  </a:lnTo>
                  <a:lnTo>
                    <a:pt x="602" y="53"/>
                  </a:lnTo>
                  <a:lnTo>
                    <a:pt x="605" y="51"/>
                  </a:lnTo>
                  <a:lnTo>
                    <a:pt x="609" y="51"/>
                  </a:lnTo>
                  <a:lnTo>
                    <a:pt x="611" y="56"/>
                  </a:lnTo>
                  <a:lnTo>
                    <a:pt x="611" y="61"/>
                  </a:lnTo>
                  <a:lnTo>
                    <a:pt x="614" y="64"/>
                  </a:lnTo>
                  <a:lnTo>
                    <a:pt x="617" y="62"/>
                  </a:lnTo>
                  <a:lnTo>
                    <a:pt x="620" y="59"/>
                  </a:lnTo>
                  <a:lnTo>
                    <a:pt x="624" y="58"/>
                  </a:lnTo>
                  <a:lnTo>
                    <a:pt x="627" y="55"/>
                  </a:lnTo>
                  <a:lnTo>
                    <a:pt x="631" y="53"/>
                  </a:lnTo>
                  <a:lnTo>
                    <a:pt x="636" y="53"/>
                  </a:lnTo>
                  <a:lnTo>
                    <a:pt x="641" y="53"/>
                  </a:lnTo>
                  <a:lnTo>
                    <a:pt x="646" y="51"/>
                  </a:lnTo>
                  <a:lnTo>
                    <a:pt x="652" y="51"/>
                  </a:lnTo>
                  <a:lnTo>
                    <a:pt x="655" y="50"/>
                  </a:lnTo>
                  <a:lnTo>
                    <a:pt x="658" y="47"/>
                  </a:lnTo>
                  <a:lnTo>
                    <a:pt x="658" y="42"/>
                  </a:lnTo>
                  <a:lnTo>
                    <a:pt x="658" y="37"/>
                  </a:lnTo>
                  <a:lnTo>
                    <a:pt x="657" y="34"/>
                  </a:lnTo>
                  <a:lnTo>
                    <a:pt x="653" y="31"/>
                  </a:lnTo>
                  <a:lnTo>
                    <a:pt x="653" y="26"/>
                  </a:lnTo>
                  <a:lnTo>
                    <a:pt x="657" y="25"/>
                  </a:lnTo>
                  <a:lnTo>
                    <a:pt x="661" y="23"/>
                  </a:lnTo>
                  <a:lnTo>
                    <a:pt x="664" y="20"/>
                  </a:lnTo>
                  <a:lnTo>
                    <a:pt x="666" y="17"/>
                  </a:lnTo>
                  <a:lnTo>
                    <a:pt x="669" y="14"/>
                  </a:lnTo>
                  <a:lnTo>
                    <a:pt x="669" y="9"/>
                  </a:lnTo>
                  <a:lnTo>
                    <a:pt x="669" y="4"/>
                  </a:lnTo>
                  <a:lnTo>
                    <a:pt x="668" y="1"/>
                  </a:lnTo>
                  <a:lnTo>
                    <a:pt x="672" y="0"/>
                  </a:lnTo>
                  <a:lnTo>
                    <a:pt x="677" y="1"/>
                  </a:lnTo>
                  <a:lnTo>
                    <a:pt x="682" y="1"/>
                  </a:lnTo>
                  <a:lnTo>
                    <a:pt x="685" y="4"/>
                  </a:lnTo>
                  <a:lnTo>
                    <a:pt x="688" y="7"/>
                  </a:lnTo>
                  <a:lnTo>
                    <a:pt x="688" y="11"/>
                  </a:lnTo>
                  <a:lnTo>
                    <a:pt x="690" y="15"/>
                  </a:lnTo>
                  <a:lnTo>
                    <a:pt x="691" y="20"/>
                  </a:lnTo>
                  <a:lnTo>
                    <a:pt x="694" y="23"/>
                  </a:lnTo>
                  <a:lnTo>
                    <a:pt x="697" y="25"/>
                  </a:lnTo>
                  <a:lnTo>
                    <a:pt x="701" y="28"/>
                  </a:lnTo>
                  <a:lnTo>
                    <a:pt x="701" y="31"/>
                  </a:lnTo>
                  <a:lnTo>
                    <a:pt x="699" y="36"/>
                  </a:lnTo>
                  <a:lnTo>
                    <a:pt x="697" y="39"/>
                  </a:lnTo>
                  <a:lnTo>
                    <a:pt x="694" y="42"/>
                  </a:lnTo>
                  <a:lnTo>
                    <a:pt x="691" y="45"/>
                  </a:lnTo>
                  <a:lnTo>
                    <a:pt x="691" y="48"/>
                  </a:lnTo>
                  <a:lnTo>
                    <a:pt x="693" y="53"/>
                  </a:lnTo>
                  <a:lnTo>
                    <a:pt x="694" y="56"/>
                  </a:lnTo>
                  <a:lnTo>
                    <a:pt x="696" y="59"/>
                  </a:lnTo>
                  <a:lnTo>
                    <a:pt x="697" y="6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2647" y="823"/>
              <a:ext cx="1173" cy="1867"/>
            </a:xfrm>
            <a:custGeom>
              <a:avLst/>
              <a:gdLst>
                <a:gd name="T0" fmla="*/ 32 w 1173"/>
                <a:gd name="T1" fmla="*/ 38 h 1867"/>
                <a:gd name="T2" fmla="*/ 73 w 1173"/>
                <a:gd name="T3" fmla="*/ 15 h 1867"/>
                <a:gd name="T4" fmla="*/ 63 w 1173"/>
                <a:gd name="T5" fmla="*/ 65 h 1867"/>
                <a:gd name="T6" fmla="*/ 115 w 1173"/>
                <a:gd name="T7" fmla="*/ 74 h 1867"/>
                <a:gd name="T8" fmla="*/ 165 w 1173"/>
                <a:gd name="T9" fmla="*/ 98 h 1867"/>
                <a:gd name="T10" fmla="*/ 190 w 1173"/>
                <a:gd name="T11" fmla="*/ 126 h 1867"/>
                <a:gd name="T12" fmla="*/ 195 w 1173"/>
                <a:gd name="T13" fmla="*/ 175 h 1867"/>
                <a:gd name="T14" fmla="*/ 181 w 1173"/>
                <a:gd name="T15" fmla="*/ 231 h 1867"/>
                <a:gd name="T16" fmla="*/ 217 w 1173"/>
                <a:gd name="T17" fmla="*/ 258 h 1867"/>
                <a:gd name="T18" fmla="*/ 234 w 1173"/>
                <a:gd name="T19" fmla="*/ 332 h 1867"/>
                <a:gd name="T20" fmla="*/ 241 w 1173"/>
                <a:gd name="T21" fmla="*/ 354 h 1867"/>
                <a:gd name="T22" fmla="*/ 261 w 1173"/>
                <a:gd name="T23" fmla="*/ 395 h 1867"/>
                <a:gd name="T24" fmla="*/ 245 w 1173"/>
                <a:gd name="T25" fmla="*/ 459 h 1867"/>
                <a:gd name="T26" fmla="*/ 264 w 1173"/>
                <a:gd name="T27" fmla="*/ 526 h 1867"/>
                <a:gd name="T28" fmla="*/ 303 w 1173"/>
                <a:gd name="T29" fmla="*/ 581 h 1867"/>
                <a:gd name="T30" fmla="*/ 291 w 1173"/>
                <a:gd name="T31" fmla="*/ 650 h 1867"/>
                <a:gd name="T32" fmla="*/ 297 w 1173"/>
                <a:gd name="T33" fmla="*/ 712 h 1867"/>
                <a:gd name="T34" fmla="*/ 269 w 1173"/>
                <a:gd name="T35" fmla="*/ 776 h 1867"/>
                <a:gd name="T36" fmla="*/ 239 w 1173"/>
                <a:gd name="T37" fmla="*/ 834 h 1867"/>
                <a:gd name="T38" fmla="*/ 214 w 1173"/>
                <a:gd name="T39" fmla="*/ 884 h 1867"/>
                <a:gd name="T40" fmla="*/ 233 w 1173"/>
                <a:gd name="T41" fmla="*/ 880 h 1867"/>
                <a:gd name="T42" fmla="*/ 267 w 1173"/>
                <a:gd name="T43" fmla="*/ 891 h 1867"/>
                <a:gd name="T44" fmla="*/ 311 w 1173"/>
                <a:gd name="T45" fmla="*/ 861 h 1867"/>
                <a:gd name="T46" fmla="*/ 360 w 1173"/>
                <a:gd name="T47" fmla="*/ 883 h 1867"/>
                <a:gd name="T48" fmla="*/ 423 w 1173"/>
                <a:gd name="T49" fmla="*/ 889 h 1867"/>
                <a:gd name="T50" fmla="*/ 442 w 1173"/>
                <a:gd name="T51" fmla="*/ 953 h 1867"/>
                <a:gd name="T52" fmla="*/ 487 w 1173"/>
                <a:gd name="T53" fmla="*/ 993 h 1867"/>
                <a:gd name="T54" fmla="*/ 506 w 1173"/>
                <a:gd name="T55" fmla="*/ 1045 h 1867"/>
                <a:gd name="T56" fmla="*/ 567 w 1173"/>
                <a:gd name="T57" fmla="*/ 1013 h 1867"/>
                <a:gd name="T58" fmla="*/ 622 w 1173"/>
                <a:gd name="T59" fmla="*/ 994 h 1867"/>
                <a:gd name="T60" fmla="*/ 663 w 1173"/>
                <a:gd name="T61" fmla="*/ 983 h 1867"/>
                <a:gd name="T62" fmla="*/ 721 w 1173"/>
                <a:gd name="T63" fmla="*/ 979 h 1867"/>
                <a:gd name="T64" fmla="*/ 719 w 1173"/>
                <a:gd name="T65" fmla="*/ 910 h 1867"/>
                <a:gd name="T66" fmla="*/ 765 w 1173"/>
                <a:gd name="T67" fmla="*/ 869 h 1867"/>
                <a:gd name="T68" fmla="*/ 804 w 1173"/>
                <a:gd name="T69" fmla="*/ 815 h 1867"/>
                <a:gd name="T70" fmla="*/ 826 w 1173"/>
                <a:gd name="T71" fmla="*/ 754 h 1867"/>
                <a:gd name="T72" fmla="*/ 826 w 1173"/>
                <a:gd name="T73" fmla="*/ 685 h 1867"/>
                <a:gd name="T74" fmla="*/ 881 w 1173"/>
                <a:gd name="T75" fmla="*/ 641 h 1867"/>
                <a:gd name="T76" fmla="*/ 950 w 1173"/>
                <a:gd name="T77" fmla="*/ 699 h 1867"/>
                <a:gd name="T78" fmla="*/ 1060 w 1173"/>
                <a:gd name="T79" fmla="*/ 793 h 1867"/>
                <a:gd name="T80" fmla="*/ 1073 w 1173"/>
                <a:gd name="T81" fmla="*/ 869 h 1867"/>
                <a:gd name="T82" fmla="*/ 1082 w 1173"/>
                <a:gd name="T83" fmla="*/ 942 h 1867"/>
                <a:gd name="T84" fmla="*/ 1107 w 1173"/>
                <a:gd name="T85" fmla="*/ 999 h 1867"/>
                <a:gd name="T86" fmla="*/ 1146 w 1173"/>
                <a:gd name="T87" fmla="*/ 1049 h 1867"/>
                <a:gd name="T88" fmla="*/ 1154 w 1173"/>
                <a:gd name="T89" fmla="*/ 1101 h 1867"/>
                <a:gd name="T90" fmla="*/ 1164 w 1173"/>
                <a:gd name="T91" fmla="*/ 1178 h 1867"/>
                <a:gd name="T92" fmla="*/ 1140 w 1173"/>
                <a:gd name="T93" fmla="*/ 1227 h 1867"/>
                <a:gd name="T94" fmla="*/ 1128 w 1173"/>
                <a:gd name="T95" fmla="*/ 1296 h 1867"/>
                <a:gd name="T96" fmla="*/ 1139 w 1173"/>
                <a:gd name="T97" fmla="*/ 1351 h 1867"/>
                <a:gd name="T98" fmla="*/ 1110 w 1173"/>
                <a:gd name="T99" fmla="*/ 1393 h 1867"/>
                <a:gd name="T100" fmla="*/ 1074 w 1173"/>
                <a:gd name="T101" fmla="*/ 1434 h 1867"/>
                <a:gd name="T102" fmla="*/ 1040 w 1173"/>
                <a:gd name="T103" fmla="*/ 1473 h 1867"/>
                <a:gd name="T104" fmla="*/ 1000 w 1173"/>
                <a:gd name="T105" fmla="*/ 1511 h 1867"/>
                <a:gd name="T106" fmla="*/ 969 w 1173"/>
                <a:gd name="T107" fmla="*/ 1539 h 1867"/>
                <a:gd name="T108" fmla="*/ 941 w 1173"/>
                <a:gd name="T109" fmla="*/ 1574 h 1867"/>
                <a:gd name="T110" fmla="*/ 898 w 1173"/>
                <a:gd name="T111" fmla="*/ 1633 h 1867"/>
                <a:gd name="T112" fmla="*/ 872 w 1173"/>
                <a:gd name="T113" fmla="*/ 1704 h 1867"/>
                <a:gd name="T114" fmla="*/ 829 w 1173"/>
                <a:gd name="T115" fmla="*/ 1768 h 1867"/>
                <a:gd name="T116" fmla="*/ 803 w 1173"/>
                <a:gd name="T117" fmla="*/ 1831 h 1867"/>
                <a:gd name="T118" fmla="*/ 760 w 1173"/>
                <a:gd name="T119" fmla="*/ 1847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3" h="1867">
                  <a:moveTo>
                    <a:pt x="0" y="2"/>
                  </a:moveTo>
                  <a:lnTo>
                    <a:pt x="2" y="7"/>
                  </a:lnTo>
                  <a:lnTo>
                    <a:pt x="4" y="10"/>
                  </a:lnTo>
                  <a:lnTo>
                    <a:pt x="5" y="13"/>
                  </a:lnTo>
                  <a:lnTo>
                    <a:pt x="8" y="16"/>
                  </a:lnTo>
                  <a:lnTo>
                    <a:pt x="11" y="19"/>
                  </a:lnTo>
                  <a:lnTo>
                    <a:pt x="13" y="24"/>
                  </a:lnTo>
                  <a:lnTo>
                    <a:pt x="15" y="27"/>
                  </a:lnTo>
                  <a:lnTo>
                    <a:pt x="15" y="32"/>
                  </a:lnTo>
                  <a:lnTo>
                    <a:pt x="16" y="37"/>
                  </a:lnTo>
                  <a:lnTo>
                    <a:pt x="18" y="41"/>
                  </a:lnTo>
                  <a:lnTo>
                    <a:pt x="19" y="44"/>
                  </a:lnTo>
                  <a:lnTo>
                    <a:pt x="22" y="47"/>
                  </a:lnTo>
                  <a:lnTo>
                    <a:pt x="26" y="49"/>
                  </a:lnTo>
                  <a:lnTo>
                    <a:pt x="30" y="46"/>
                  </a:lnTo>
                  <a:lnTo>
                    <a:pt x="32" y="43"/>
                  </a:lnTo>
                  <a:lnTo>
                    <a:pt x="32" y="38"/>
                  </a:lnTo>
                  <a:lnTo>
                    <a:pt x="32" y="32"/>
                  </a:lnTo>
                  <a:lnTo>
                    <a:pt x="32" y="27"/>
                  </a:lnTo>
                  <a:lnTo>
                    <a:pt x="32" y="21"/>
                  </a:lnTo>
                  <a:lnTo>
                    <a:pt x="32" y="15"/>
                  </a:lnTo>
                  <a:lnTo>
                    <a:pt x="32" y="11"/>
                  </a:lnTo>
                  <a:lnTo>
                    <a:pt x="33" y="7"/>
                  </a:lnTo>
                  <a:lnTo>
                    <a:pt x="37" y="4"/>
                  </a:lnTo>
                  <a:lnTo>
                    <a:pt x="40" y="2"/>
                  </a:lnTo>
                  <a:lnTo>
                    <a:pt x="44" y="0"/>
                  </a:lnTo>
                  <a:lnTo>
                    <a:pt x="49" y="0"/>
                  </a:lnTo>
                  <a:lnTo>
                    <a:pt x="54" y="0"/>
                  </a:lnTo>
                  <a:lnTo>
                    <a:pt x="57" y="2"/>
                  </a:lnTo>
                  <a:lnTo>
                    <a:pt x="62" y="4"/>
                  </a:lnTo>
                  <a:lnTo>
                    <a:pt x="65" y="5"/>
                  </a:lnTo>
                  <a:lnTo>
                    <a:pt x="68" y="8"/>
                  </a:lnTo>
                  <a:lnTo>
                    <a:pt x="69" y="11"/>
                  </a:lnTo>
                  <a:lnTo>
                    <a:pt x="73" y="15"/>
                  </a:lnTo>
                  <a:lnTo>
                    <a:pt x="76" y="16"/>
                  </a:lnTo>
                  <a:lnTo>
                    <a:pt x="80" y="18"/>
                  </a:lnTo>
                  <a:lnTo>
                    <a:pt x="84" y="19"/>
                  </a:lnTo>
                  <a:lnTo>
                    <a:pt x="87" y="22"/>
                  </a:lnTo>
                  <a:lnTo>
                    <a:pt x="88" y="27"/>
                  </a:lnTo>
                  <a:lnTo>
                    <a:pt x="90" y="30"/>
                  </a:lnTo>
                  <a:lnTo>
                    <a:pt x="90" y="35"/>
                  </a:lnTo>
                  <a:lnTo>
                    <a:pt x="88" y="40"/>
                  </a:lnTo>
                  <a:lnTo>
                    <a:pt x="87" y="43"/>
                  </a:lnTo>
                  <a:lnTo>
                    <a:pt x="84" y="44"/>
                  </a:lnTo>
                  <a:lnTo>
                    <a:pt x="82" y="49"/>
                  </a:lnTo>
                  <a:lnTo>
                    <a:pt x="80" y="54"/>
                  </a:lnTo>
                  <a:lnTo>
                    <a:pt x="79" y="57"/>
                  </a:lnTo>
                  <a:lnTo>
                    <a:pt x="74" y="58"/>
                  </a:lnTo>
                  <a:lnTo>
                    <a:pt x="71" y="60"/>
                  </a:lnTo>
                  <a:lnTo>
                    <a:pt x="66" y="62"/>
                  </a:lnTo>
                  <a:lnTo>
                    <a:pt x="63" y="65"/>
                  </a:lnTo>
                  <a:lnTo>
                    <a:pt x="62" y="66"/>
                  </a:lnTo>
                  <a:lnTo>
                    <a:pt x="59" y="69"/>
                  </a:lnTo>
                  <a:lnTo>
                    <a:pt x="59" y="74"/>
                  </a:lnTo>
                  <a:lnTo>
                    <a:pt x="60" y="79"/>
                  </a:lnTo>
                  <a:lnTo>
                    <a:pt x="63" y="82"/>
                  </a:lnTo>
                  <a:lnTo>
                    <a:pt x="66" y="84"/>
                  </a:lnTo>
                  <a:lnTo>
                    <a:pt x="73" y="82"/>
                  </a:lnTo>
                  <a:lnTo>
                    <a:pt x="76" y="82"/>
                  </a:lnTo>
                  <a:lnTo>
                    <a:pt x="80" y="80"/>
                  </a:lnTo>
                  <a:lnTo>
                    <a:pt x="85" y="79"/>
                  </a:lnTo>
                  <a:lnTo>
                    <a:pt x="88" y="77"/>
                  </a:lnTo>
                  <a:lnTo>
                    <a:pt x="93" y="77"/>
                  </a:lnTo>
                  <a:lnTo>
                    <a:pt x="98" y="79"/>
                  </a:lnTo>
                  <a:lnTo>
                    <a:pt x="102" y="79"/>
                  </a:lnTo>
                  <a:lnTo>
                    <a:pt x="107" y="79"/>
                  </a:lnTo>
                  <a:lnTo>
                    <a:pt x="112" y="77"/>
                  </a:lnTo>
                  <a:lnTo>
                    <a:pt x="115" y="74"/>
                  </a:lnTo>
                  <a:lnTo>
                    <a:pt x="118" y="71"/>
                  </a:lnTo>
                  <a:lnTo>
                    <a:pt x="120" y="68"/>
                  </a:lnTo>
                  <a:lnTo>
                    <a:pt x="121" y="65"/>
                  </a:lnTo>
                  <a:lnTo>
                    <a:pt x="126" y="63"/>
                  </a:lnTo>
                  <a:lnTo>
                    <a:pt x="131" y="66"/>
                  </a:lnTo>
                  <a:lnTo>
                    <a:pt x="132" y="68"/>
                  </a:lnTo>
                  <a:lnTo>
                    <a:pt x="135" y="73"/>
                  </a:lnTo>
                  <a:lnTo>
                    <a:pt x="137" y="76"/>
                  </a:lnTo>
                  <a:lnTo>
                    <a:pt x="140" y="79"/>
                  </a:lnTo>
                  <a:lnTo>
                    <a:pt x="142" y="82"/>
                  </a:lnTo>
                  <a:lnTo>
                    <a:pt x="143" y="85"/>
                  </a:lnTo>
                  <a:lnTo>
                    <a:pt x="146" y="88"/>
                  </a:lnTo>
                  <a:lnTo>
                    <a:pt x="150" y="90"/>
                  </a:lnTo>
                  <a:lnTo>
                    <a:pt x="153" y="93"/>
                  </a:lnTo>
                  <a:lnTo>
                    <a:pt x="156" y="95"/>
                  </a:lnTo>
                  <a:lnTo>
                    <a:pt x="161" y="96"/>
                  </a:lnTo>
                  <a:lnTo>
                    <a:pt x="165" y="98"/>
                  </a:lnTo>
                  <a:lnTo>
                    <a:pt x="170" y="98"/>
                  </a:lnTo>
                  <a:lnTo>
                    <a:pt x="176" y="98"/>
                  </a:lnTo>
                  <a:lnTo>
                    <a:pt x="181" y="98"/>
                  </a:lnTo>
                  <a:lnTo>
                    <a:pt x="184" y="99"/>
                  </a:lnTo>
                  <a:lnTo>
                    <a:pt x="187" y="102"/>
                  </a:lnTo>
                  <a:lnTo>
                    <a:pt x="190" y="104"/>
                  </a:lnTo>
                  <a:lnTo>
                    <a:pt x="192" y="107"/>
                  </a:lnTo>
                  <a:lnTo>
                    <a:pt x="194" y="107"/>
                  </a:lnTo>
                  <a:lnTo>
                    <a:pt x="195" y="110"/>
                  </a:lnTo>
                  <a:lnTo>
                    <a:pt x="198" y="113"/>
                  </a:lnTo>
                  <a:lnTo>
                    <a:pt x="201" y="117"/>
                  </a:lnTo>
                  <a:lnTo>
                    <a:pt x="206" y="118"/>
                  </a:lnTo>
                  <a:lnTo>
                    <a:pt x="201" y="120"/>
                  </a:lnTo>
                  <a:lnTo>
                    <a:pt x="198" y="121"/>
                  </a:lnTo>
                  <a:lnTo>
                    <a:pt x="195" y="123"/>
                  </a:lnTo>
                  <a:lnTo>
                    <a:pt x="192" y="124"/>
                  </a:lnTo>
                  <a:lnTo>
                    <a:pt x="190" y="126"/>
                  </a:lnTo>
                  <a:lnTo>
                    <a:pt x="187" y="128"/>
                  </a:lnTo>
                  <a:lnTo>
                    <a:pt x="184" y="131"/>
                  </a:lnTo>
                  <a:lnTo>
                    <a:pt x="181" y="132"/>
                  </a:lnTo>
                  <a:lnTo>
                    <a:pt x="178" y="135"/>
                  </a:lnTo>
                  <a:lnTo>
                    <a:pt x="176" y="137"/>
                  </a:lnTo>
                  <a:lnTo>
                    <a:pt x="173" y="140"/>
                  </a:lnTo>
                  <a:lnTo>
                    <a:pt x="178" y="142"/>
                  </a:lnTo>
                  <a:lnTo>
                    <a:pt x="179" y="146"/>
                  </a:lnTo>
                  <a:lnTo>
                    <a:pt x="181" y="150"/>
                  </a:lnTo>
                  <a:lnTo>
                    <a:pt x="184" y="153"/>
                  </a:lnTo>
                  <a:lnTo>
                    <a:pt x="186" y="156"/>
                  </a:lnTo>
                  <a:lnTo>
                    <a:pt x="187" y="161"/>
                  </a:lnTo>
                  <a:lnTo>
                    <a:pt x="184" y="164"/>
                  </a:lnTo>
                  <a:lnTo>
                    <a:pt x="186" y="168"/>
                  </a:lnTo>
                  <a:lnTo>
                    <a:pt x="189" y="172"/>
                  </a:lnTo>
                  <a:lnTo>
                    <a:pt x="192" y="173"/>
                  </a:lnTo>
                  <a:lnTo>
                    <a:pt x="195" y="175"/>
                  </a:lnTo>
                  <a:lnTo>
                    <a:pt x="198" y="178"/>
                  </a:lnTo>
                  <a:lnTo>
                    <a:pt x="197" y="183"/>
                  </a:lnTo>
                  <a:lnTo>
                    <a:pt x="195" y="186"/>
                  </a:lnTo>
                  <a:lnTo>
                    <a:pt x="192" y="187"/>
                  </a:lnTo>
                  <a:lnTo>
                    <a:pt x="189" y="190"/>
                  </a:lnTo>
                  <a:lnTo>
                    <a:pt x="186" y="192"/>
                  </a:lnTo>
                  <a:lnTo>
                    <a:pt x="183" y="194"/>
                  </a:lnTo>
                  <a:lnTo>
                    <a:pt x="179" y="197"/>
                  </a:lnTo>
                  <a:lnTo>
                    <a:pt x="178" y="201"/>
                  </a:lnTo>
                  <a:lnTo>
                    <a:pt x="181" y="205"/>
                  </a:lnTo>
                  <a:lnTo>
                    <a:pt x="184" y="206"/>
                  </a:lnTo>
                  <a:lnTo>
                    <a:pt x="187" y="209"/>
                  </a:lnTo>
                  <a:lnTo>
                    <a:pt x="186" y="216"/>
                  </a:lnTo>
                  <a:lnTo>
                    <a:pt x="186" y="220"/>
                  </a:lnTo>
                  <a:lnTo>
                    <a:pt x="186" y="225"/>
                  </a:lnTo>
                  <a:lnTo>
                    <a:pt x="184" y="228"/>
                  </a:lnTo>
                  <a:lnTo>
                    <a:pt x="181" y="231"/>
                  </a:lnTo>
                  <a:lnTo>
                    <a:pt x="178" y="234"/>
                  </a:lnTo>
                  <a:lnTo>
                    <a:pt x="176" y="237"/>
                  </a:lnTo>
                  <a:lnTo>
                    <a:pt x="175" y="241"/>
                  </a:lnTo>
                  <a:lnTo>
                    <a:pt x="175" y="242"/>
                  </a:lnTo>
                  <a:lnTo>
                    <a:pt x="176" y="247"/>
                  </a:lnTo>
                  <a:lnTo>
                    <a:pt x="178" y="252"/>
                  </a:lnTo>
                  <a:lnTo>
                    <a:pt x="183" y="253"/>
                  </a:lnTo>
                  <a:lnTo>
                    <a:pt x="186" y="255"/>
                  </a:lnTo>
                  <a:lnTo>
                    <a:pt x="190" y="253"/>
                  </a:lnTo>
                  <a:lnTo>
                    <a:pt x="192" y="253"/>
                  </a:lnTo>
                  <a:lnTo>
                    <a:pt x="195" y="253"/>
                  </a:lnTo>
                  <a:lnTo>
                    <a:pt x="200" y="255"/>
                  </a:lnTo>
                  <a:lnTo>
                    <a:pt x="201" y="259"/>
                  </a:lnTo>
                  <a:lnTo>
                    <a:pt x="205" y="259"/>
                  </a:lnTo>
                  <a:lnTo>
                    <a:pt x="209" y="258"/>
                  </a:lnTo>
                  <a:lnTo>
                    <a:pt x="212" y="256"/>
                  </a:lnTo>
                  <a:lnTo>
                    <a:pt x="217" y="258"/>
                  </a:lnTo>
                  <a:lnTo>
                    <a:pt x="220" y="259"/>
                  </a:lnTo>
                  <a:lnTo>
                    <a:pt x="222" y="263"/>
                  </a:lnTo>
                  <a:lnTo>
                    <a:pt x="223" y="269"/>
                  </a:lnTo>
                  <a:lnTo>
                    <a:pt x="222" y="274"/>
                  </a:lnTo>
                  <a:lnTo>
                    <a:pt x="222" y="278"/>
                  </a:lnTo>
                  <a:lnTo>
                    <a:pt x="222" y="283"/>
                  </a:lnTo>
                  <a:lnTo>
                    <a:pt x="222" y="289"/>
                  </a:lnTo>
                  <a:lnTo>
                    <a:pt x="225" y="292"/>
                  </a:lnTo>
                  <a:lnTo>
                    <a:pt x="225" y="297"/>
                  </a:lnTo>
                  <a:lnTo>
                    <a:pt x="226" y="300"/>
                  </a:lnTo>
                  <a:lnTo>
                    <a:pt x="228" y="305"/>
                  </a:lnTo>
                  <a:lnTo>
                    <a:pt x="228" y="311"/>
                  </a:lnTo>
                  <a:lnTo>
                    <a:pt x="230" y="316"/>
                  </a:lnTo>
                  <a:lnTo>
                    <a:pt x="230" y="321"/>
                  </a:lnTo>
                  <a:lnTo>
                    <a:pt x="231" y="324"/>
                  </a:lnTo>
                  <a:lnTo>
                    <a:pt x="233" y="329"/>
                  </a:lnTo>
                  <a:lnTo>
                    <a:pt x="234" y="332"/>
                  </a:lnTo>
                  <a:lnTo>
                    <a:pt x="237" y="336"/>
                  </a:lnTo>
                  <a:lnTo>
                    <a:pt x="237" y="341"/>
                  </a:lnTo>
                  <a:lnTo>
                    <a:pt x="236" y="346"/>
                  </a:lnTo>
                  <a:lnTo>
                    <a:pt x="233" y="347"/>
                  </a:lnTo>
                  <a:lnTo>
                    <a:pt x="231" y="351"/>
                  </a:lnTo>
                  <a:lnTo>
                    <a:pt x="228" y="354"/>
                  </a:lnTo>
                  <a:lnTo>
                    <a:pt x="226" y="357"/>
                  </a:lnTo>
                  <a:lnTo>
                    <a:pt x="225" y="362"/>
                  </a:lnTo>
                  <a:lnTo>
                    <a:pt x="223" y="366"/>
                  </a:lnTo>
                  <a:lnTo>
                    <a:pt x="225" y="371"/>
                  </a:lnTo>
                  <a:lnTo>
                    <a:pt x="228" y="369"/>
                  </a:lnTo>
                  <a:lnTo>
                    <a:pt x="230" y="365"/>
                  </a:lnTo>
                  <a:lnTo>
                    <a:pt x="231" y="363"/>
                  </a:lnTo>
                  <a:lnTo>
                    <a:pt x="233" y="363"/>
                  </a:lnTo>
                  <a:lnTo>
                    <a:pt x="234" y="360"/>
                  </a:lnTo>
                  <a:lnTo>
                    <a:pt x="237" y="357"/>
                  </a:lnTo>
                  <a:lnTo>
                    <a:pt x="241" y="354"/>
                  </a:lnTo>
                  <a:lnTo>
                    <a:pt x="244" y="352"/>
                  </a:lnTo>
                  <a:lnTo>
                    <a:pt x="247" y="349"/>
                  </a:lnTo>
                  <a:lnTo>
                    <a:pt x="248" y="347"/>
                  </a:lnTo>
                  <a:lnTo>
                    <a:pt x="253" y="351"/>
                  </a:lnTo>
                  <a:lnTo>
                    <a:pt x="256" y="354"/>
                  </a:lnTo>
                  <a:lnTo>
                    <a:pt x="258" y="357"/>
                  </a:lnTo>
                  <a:lnTo>
                    <a:pt x="259" y="360"/>
                  </a:lnTo>
                  <a:lnTo>
                    <a:pt x="261" y="365"/>
                  </a:lnTo>
                  <a:lnTo>
                    <a:pt x="264" y="368"/>
                  </a:lnTo>
                  <a:lnTo>
                    <a:pt x="264" y="369"/>
                  </a:lnTo>
                  <a:lnTo>
                    <a:pt x="264" y="371"/>
                  </a:lnTo>
                  <a:lnTo>
                    <a:pt x="266" y="376"/>
                  </a:lnTo>
                  <a:lnTo>
                    <a:pt x="267" y="379"/>
                  </a:lnTo>
                  <a:lnTo>
                    <a:pt x="267" y="385"/>
                  </a:lnTo>
                  <a:lnTo>
                    <a:pt x="267" y="390"/>
                  </a:lnTo>
                  <a:lnTo>
                    <a:pt x="266" y="391"/>
                  </a:lnTo>
                  <a:lnTo>
                    <a:pt x="261" y="395"/>
                  </a:lnTo>
                  <a:lnTo>
                    <a:pt x="259" y="396"/>
                  </a:lnTo>
                  <a:lnTo>
                    <a:pt x="258" y="401"/>
                  </a:lnTo>
                  <a:lnTo>
                    <a:pt x="258" y="405"/>
                  </a:lnTo>
                  <a:lnTo>
                    <a:pt x="259" y="410"/>
                  </a:lnTo>
                  <a:lnTo>
                    <a:pt x="259" y="415"/>
                  </a:lnTo>
                  <a:lnTo>
                    <a:pt x="258" y="418"/>
                  </a:lnTo>
                  <a:lnTo>
                    <a:pt x="256" y="421"/>
                  </a:lnTo>
                  <a:lnTo>
                    <a:pt x="252" y="424"/>
                  </a:lnTo>
                  <a:lnTo>
                    <a:pt x="250" y="427"/>
                  </a:lnTo>
                  <a:lnTo>
                    <a:pt x="247" y="429"/>
                  </a:lnTo>
                  <a:lnTo>
                    <a:pt x="245" y="432"/>
                  </a:lnTo>
                  <a:lnTo>
                    <a:pt x="244" y="437"/>
                  </a:lnTo>
                  <a:lnTo>
                    <a:pt x="242" y="442"/>
                  </a:lnTo>
                  <a:lnTo>
                    <a:pt x="244" y="446"/>
                  </a:lnTo>
                  <a:lnTo>
                    <a:pt x="244" y="451"/>
                  </a:lnTo>
                  <a:lnTo>
                    <a:pt x="245" y="456"/>
                  </a:lnTo>
                  <a:lnTo>
                    <a:pt x="245" y="459"/>
                  </a:lnTo>
                  <a:lnTo>
                    <a:pt x="247" y="464"/>
                  </a:lnTo>
                  <a:lnTo>
                    <a:pt x="245" y="468"/>
                  </a:lnTo>
                  <a:lnTo>
                    <a:pt x="242" y="471"/>
                  </a:lnTo>
                  <a:lnTo>
                    <a:pt x="242" y="476"/>
                  </a:lnTo>
                  <a:lnTo>
                    <a:pt x="244" y="479"/>
                  </a:lnTo>
                  <a:lnTo>
                    <a:pt x="247" y="484"/>
                  </a:lnTo>
                  <a:lnTo>
                    <a:pt x="248" y="486"/>
                  </a:lnTo>
                  <a:lnTo>
                    <a:pt x="250" y="490"/>
                  </a:lnTo>
                  <a:lnTo>
                    <a:pt x="252" y="495"/>
                  </a:lnTo>
                  <a:lnTo>
                    <a:pt x="253" y="500"/>
                  </a:lnTo>
                  <a:lnTo>
                    <a:pt x="255" y="503"/>
                  </a:lnTo>
                  <a:lnTo>
                    <a:pt x="258" y="506"/>
                  </a:lnTo>
                  <a:lnTo>
                    <a:pt x="259" y="509"/>
                  </a:lnTo>
                  <a:lnTo>
                    <a:pt x="261" y="512"/>
                  </a:lnTo>
                  <a:lnTo>
                    <a:pt x="263" y="517"/>
                  </a:lnTo>
                  <a:lnTo>
                    <a:pt x="263" y="522"/>
                  </a:lnTo>
                  <a:lnTo>
                    <a:pt x="264" y="526"/>
                  </a:lnTo>
                  <a:lnTo>
                    <a:pt x="266" y="530"/>
                  </a:lnTo>
                  <a:lnTo>
                    <a:pt x="269" y="533"/>
                  </a:lnTo>
                  <a:lnTo>
                    <a:pt x="272" y="534"/>
                  </a:lnTo>
                  <a:lnTo>
                    <a:pt x="275" y="539"/>
                  </a:lnTo>
                  <a:lnTo>
                    <a:pt x="277" y="542"/>
                  </a:lnTo>
                  <a:lnTo>
                    <a:pt x="278" y="545"/>
                  </a:lnTo>
                  <a:lnTo>
                    <a:pt x="281" y="548"/>
                  </a:lnTo>
                  <a:lnTo>
                    <a:pt x="286" y="548"/>
                  </a:lnTo>
                  <a:lnTo>
                    <a:pt x="291" y="550"/>
                  </a:lnTo>
                  <a:lnTo>
                    <a:pt x="292" y="555"/>
                  </a:lnTo>
                  <a:lnTo>
                    <a:pt x="294" y="558"/>
                  </a:lnTo>
                  <a:lnTo>
                    <a:pt x="297" y="559"/>
                  </a:lnTo>
                  <a:lnTo>
                    <a:pt x="300" y="563"/>
                  </a:lnTo>
                  <a:lnTo>
                    <a:pt x="302" y="567"/>
                  </a:lnTo>
                  <a:lnTo>
                    <a:pt x="303" y="570"/>
                  </a:lnTo>
                  <a:lnTo>
                    <a:pt x="303" y="577"/>
                  </a:lnTo>
                  <a:lnTo>
                    <a:pt x="303" y="581"/>
                  </a:lnTo>
                  <a:lnTo>
                    <a:pt x="303" y="588"/>
                  </a:lnTo>
                  <a:lnTo>
                    <a:pt x="305" y="592"/>
                  </a:lnTo>
                  <a:lnTo>
                    <a:pt x="305" y="597"/>
                  </a:lnTo>
                  <a:lnTo>
                    <a:pt x="307" y="600"/>
                  </a:lnTo>
                  <a:lnTo>
                    <a:pt x="310" y="603"/>
                  </a:lnTo>
                  <a:lnTo>
                    <a:pt x="307" y="606"/>
                  </a:lnTo>
                  <a:lnTo>
                    <a:pt x="305" y="610"/>
                  </a:lnTo>
                  <a:lnTo>
                    <a:pt x="303" y="614"/>
                  </a:lnTo>
                  <a:lnTo>
                    <a:pt x="305" y="619"/>
                  </a:lnTo>
                  <a:lnTo>
                    <a:pt x="303" y="624"/>
                  </a:lnTo>
                  <a:lnTo>
                    <a:pt x="302" y="628"/>
                  </a:lnTo>
                  <a:lnTo>
                    <a:pt x="300" y="632"/>
                  </a:lnTo>
                  <a:lnTo>
                    <a:pt x="297" y="635"/>
                  </a:lnTo>
                  <a:lnTo>
                    <a:pt x="296" y="638"/>
                  </a:lnTo>
                  <a:lnTo>
                    <a:pt x="294" y="643"/>
                  </a:lnTo>
                  <a:lnTo>
                    <a:pt x="292" y="646"/>
                  </a:lnTo>
                  <a:lnTo>
                    <a:pt x="291" y="650"/>
                  </a:lnTo>
                  <a:lnTo>
                    <a:pt x="291" y="655"/>
                  </a:lnTo>
                  <a:lnTo>
                    <a:pt x="292" y="660"/>
                  </a:lnTo>
                  <a:lnTo>
                    <a:pt x="291" y="666"/>
                  </a:lnTo>
                  <a:lnTo>
                    <a:pt x="291" y="671"/>
                  </a:lnTo>
                  <a:lnTo>
                    <a:pt x="289" y="676"/>
                  </a:lnTo>
                  <a:lnTo>
                    <a:pt x="289" y="680"/>
                  </a:lnTo>
                  <a:lnTo>
                    <a:pt x="289" y="685"/>
                  </a:lnTo>
                  <a:lnTo>
                    <a:pt x="291" y="688"/>
                  </a:lnTo>
                  <a:lnTo>
                    <a:pt x="294" y="693"/>
                  </a:lnTo>
                  <a:lnTo>
                    <a:pt x="297" y="694"/>
                  </a:lnTo>
                  <a:lnTo>
                    <a:pt x="302" y="696"/>
                  </a:lnTo>
                  <a:lnTo>
                    <a:pt x="305" y="698"/>
                  </a:lnTo>
                  <a:lnTo>
                    <a:pt x="308" y="701"/>
                  </a:lnTo>
                  <a:lnTo>
                    <a:pt x="307" y="704"/>
                  </a:lnTo>
                  <a:lnTo>
                    <a:pt x="302" y="707"/>
                  </a:lnTo>
                  <a:lnTo>
                    <a:pt x="299" y="709"/>
                  </a:lnTo>
                  <a:lnTo>
                    <a:pt x="297" y="712"/>
                  </a:lnTo>
                  <a:lnTo>
                    <a:pt x="296" y="716"/>
                  </a:lnTo>
                  <a:lnTo>
                    <a:pt x="294" y="720"/>
                  </a:lnTo>
                  <a:lnTo>
                    <a:pt x="292" y="724"/>
                  </a:lnTo>
                  <a:lnTo>
                    <a:pt x="292" y="729"/>
                  </a:lnTo>
                  <a:lnTo>
                    <a:pt x="289" y="732"/>
                  </a:lnTo>
                  <a:lnTo>
                    <a:pt x="288" y="737"/>
                  </a:lnTo>
                  <a:lnTo>
                    <a:pt x="288" y="740"/>
                  </a:lnTo>
                  <a:lnTo>
                    <a:pt x="286" y="746"/>
                  </a:lnTo>
                  <a:lnTo>
                    <a:pt x="285" y="749"/>
                  </a:lnTo>
                  <a:lnTo>
                    <a:pt x="283" y="754"/>
                  </a:lnTo>
                  <a:lnTo>
                    <a:pt x="281" y="757"/>
                  </a:lnTo>
                  <a:lnTo>
                    <a:pt x="278" y="760"/>
                  </a:lnTo>
                  <a:lnTo>
                    <a:pt x="277" y="763"/>
                  </a:lnTo>
                  <a:lnTo>
                    <a:pt x="274" y="767"/>
                  </a:lnTo>
                  <a:lnTo>
                    <a:pt x="272" y="768"/>
                  </a:lnTo>
                  <a:lnTo>
                    <a:pt x="269" y="773"/>
                  </a:lnTo>
                  <a:lnTo>
                    <a:pt x="269" y="776"/>
                  </a:lnTo>
                  <a:lnTo>
                    <a:pt x="269" y="781"/>
                  </a:lnTo>
                  <a:lnTo>
                    <a:pt x="269" y="787"/>
                  </a:lnTo>
                  <a:lnTo>
                    <a:pt x="269" y="792"/>
                  </a:lnTo>
                  <a:lnTo>
                    <a:pt x="267" y="795"/>
                  </a:lnTo>
                  <a:lnTo>
                    <a:pt x="266" y="800"/>
                  </a:lnTo>
                  <a:lnTo>
                    <a:pt x="263" y="803"/>
                  </a:lnTo>
                  <a:lnTo>
                    <a:pt x="263" y="806"/>
                  </a:lnTo>
                  <a:lnTo>
                    <a:pt x="261" y="811"/>
                  </a:lnTo>
                  <a:lnTo>
                    <a:pt x="259" y="814"/>
                  </a:lnTo>
                  <a:lnTo>
                    <a:pt x="256" y="818"/>
                  </a:lnTo>
                  <a:lnTo>
                    <a:pt x="255" y="820"/>
                  </a:lnTo>
                  <a:lnTo>
                    <a:pt x="252" y="823"/>
                  </a:lnTo>
                  <a:lnTo>
                    <a:pt x="248" y="826"/>
                  </a:lnTo>
                  <a:lnTo>
                    <a:pt x="245" y="829"/>
                  </a:lnTo>
                  <a:lnTo>
                    <a:pt x="242" y="831"/>
                  </a:lnTo>
                  <a:lnTo>
                    <a:pt x="241" y="833"/>
                  </a:lnTo>
                  <a:lnTo>
                    <a:pt x="239" y="834"/>
                  </a:lnTo>
                  <a:lnTo>
                    <a:pt x="236" y="836"/>
                  </a:lnTo>
                  <a:lnTo>
                    <a:pt x="233" y="837"/>
                  </a:lnTo>
                  <a:lnTo>
                    <a:pt x="230" y="840"/>
                  </a:lnTo>
                  <a:lnTo>
                    <a:pt x="228" y="842"/>
                  </a:lnTo>
                  <a:lnTo>
                    <a:pt x="226" y="844"/>
                  </a:lnTo>
                  <a:lnTo>
                    <a:pt x="226" y="845"/>
                  </a:lnTo>
                  <a:lnTo>
                    <a:pt x="225" y="847"/>
                  </a:lnTo>
                  <a:lnTo>
                    <a:pt x="223" y="850"/>
                  </a:lnTo>
                  <a:lnTo>
                    <a:pt x="222" y="851"/>
                  </a:lnTo>
                  <a:lnTo>
                    <a:pt x="220" y="853"/>
                  </a:lnTo>
                  <a:lnTo>
                    <a:pt x="219" y="858"/>
                  </a:lnTo>
                  <a:lnTo>
                    <a:pt x="219" y="862"/>
                  </a:lnTo>
                  <a:lnTo>
                    <a:pt x="217" y="866"/>
                  </a:lnTo>
                  <a:lnTo>
                    <a:pt x="217" y="872"/>
                  </a:lnTo>
                  <a:lnTo>
                    <a:pt x="215" y="877"/>
                  </a:lnTo>
                  <a:lnTo>
                    <a:pt x="215" y="881"/>
                  </a:lnTo>
                  <a:lnTo>
                    <a:pt x="214" y="884"/>
                  </a:lnTo>
                  <a:lnTo>
                    <a:pt x="211" y="888"/>
                  </a:lnTo>
                  <a:lnTo>
                    <a:pt x="208" y="891"/>
                  </a:lnTo>
                  <a:lnTo>
                    <a:pt x="206" y="894"/>
                  </a:lnTo>
                  <a:lnTo>
                    <a:pt x="203" y="897"/>
                  </a:lnTo>
                  <a:lnTo>
                    <a:pt x="201" y="900"/>
                  </a:lnTo>
                  <a:lnTo>
                    <a:pt x="203" y="905"/>
                  </a:lnTo>
                  <a:lnTo>
                    <a:pt x="205" y="910"/>
                  </a:lnTo>
                  <a:lnTo>
                    <a:pt x="209" y="906"/>
                  </a:lnTo>
                  <a:lnTo>
                    <a:pt x="212" y="905"/>
                  </a:lnTo>
                  <a:lnTo>
                    <a:pt x="215" y="902"/>
                  </a:lnTo>
                  <a:lnTo>
                    <a:pt x="217" y="897"/>
                  </a:lnTo>
                  <a:lnTo>
                    <a:pt x="219" y="894"/>
                  </a:lnTo>
                  <a:lnTo>
                    <a:pt x="220" y="891"/>
                  </a:lnTo>
                  <a:lnTo>
                    <a:pt x="223" y="889"/>
                  </a:lnTo>
                  <a:lnTo>
                    <a:pt x="226" y="886"/>
                  </a:lnTo>
                  <a:lnTo>
                    <a:pt x="230" y="884"/>
                  </a:lnTo>
                  <a:lnTo>
                    <a:pt x="233" y="880"/>
                  </a:lnTo>
                  <a:lnTo>
                    <a:pt x="234" y="877"/>
                  </a:lnTo>
                  <a:lnTo>
                    <a:pt x="237" y="875"/>
                  </a:lnTo>
                  <a:lnTo>
                    <a:pt x="242" y="873"/>
                  </a:lnTo>
                  <a:lnTo>
                    <a:pt x="245" y="872"/>
                  </a:lnTo>
                  <a:lnTo>
                    <a:pt x="250" y="870"/>
                  </a:lnTo>
                  <a:lnTo>
                    <a:pt x="252" y="866"/>
                  </a:lnTo>
                  <a:lnTo>
                    <a:pt x="253" y="862"/>
                  </a:lnTo>
                  <a:lnTo>
                    <a:pt x="255" y="858"/>
                  </a:lnTo>
                  <a:lnTo>
                    <a:pt x="258" y="861"/>
                  </a:lnTo>
                  <a:lnTo>
                    <a:pt x="259" y="864"/>
                  </a:lnTo>
                  <a:lnTo>
                    <a:pt x="261" y="869"/>
                  </a:lnTo>
                  <a:lnTo>
                    <a:pt x="264" y="872"/>
                  </a:lnTo>
                  <a:lnTo>
                    <a:pt x="266" y="875"/>
                  </a:lnTo>
                  <a:lnTo>
                    <a:pt x="269" y="878"/>
                  </a:lnTo>
                  <a:lnTo>
                    <a:pt x="269" y="883"/>
                  </a:lnTo>
                  <a:lnTo>
                    <a:pt x="267" y="886"/>
                  </a:lnTo>
                  <a:lnTo>
                    <a:pt x="267" y="891"/>
                  </a:lnTo>
                  <a:lnTo>
                    <a:pt x="270" y="894"/>
                  </a:lnTo>
                  <a:lnTo>
                    <a:pt x="274" y="892"/>
                  </a:lnTo>
                  <a:lnTo>
                    <a:pt x="277" y="889"/>
                  </a:lnTo>
                  <a:lnTo>
                    <a:pt x="280" y="888"/>
                  </a:lnTo>
                  <a:lnTo>
                    <a:pt x="285" y="886"/>
                  </a:lnTo>
                  <a:lnTo>
                    <a:pt x="288" y="883"/>
                  </a:lnTo>
                  <a:lnTo>
                    <a:pt x="288" y="878"/>
                  </a:lnTo>
                  <a:lnTo>
                    <a:pt x="289" y="875"/>
                  </a:lnTo>
                  <a:lnTo>
                    <a:pt x="294" y="877"/>
                  </a:lnTo>
                  <a:lnTo>
                    <a:pt x="297" y="877"/>
                  </a:lnTo>
                  <a:lnTo>
                    <a:pt x="302" y="875"/>
                  </a:lnTo>
                  <a:lnTo>
                    <a:pt x="303" y="870"/>
                  </a:lnTo>
                  <a:lnTo>
                    <a:pt x="302" y="866"/>
                  </a:lnTo>
                  <a:lnTo>
                    <a:pt x="302" y="861"/>
                  </a:lnTo>
                  <a:lnTo>
                    <a:pt x="303" y="858"/>
                  </a:lnTo>
                  <a:lnTo>
                    <a:pt x="308" y="858"/>
                  </a:lnTo>
                  <a:lnTo>
                    <a:pt x="311" y="861"/>
                  </a:lnTo>
                  <a:lnTo>
                    <a:pt x="316" y="862"/>
                  </a:lnTo>
                  <a:lnTo>
                    <a:pt x="319" y="864"/>
                  </a:lnTo>
                  <a:lnTo>
                    <a:pt x="324" y="862"/>
                  </a:lnTo>
                  <a:lnTo>
                    <a:pt x="325" y="858"/>
                  </a:lnTo>
                  <a:lnTo>
                    <a:pt x="329" y="856"/>
                  </a:lnTo>
                  <a:lnTo>
                    <a:pt x="333" y="856"/>
                  </a:lnTo>
                  <a:lnTo>
                    <a:pt x="336" y="858"/>
                  </a:lnTo>
                  <a:lnTo>
                    <a:pt x="340" y="859"/>
                  </a:lnTo>
                  <a:lnTo>
                    <a:pt x="344" y="861"/>
                  </a:lnTo>
                  <a:lnTo>
                    <a:pt x="347" y="864"/>
                  </a:lnTo>
                  <a:lnTo>
                    <a:pt x="349" y="864"/>
                  </a:lnTo>
                  <a:lnTo>
                    <a:pt x="351" y="866"/>
                  </a:lnTo>
                  <a:lnTo>
                    <a:pt x="352" y="869"/>
                  </a:lnTo>
                  <a:lnTo>
                    <a:pt x="355" y="870"/>
                  </a:lnTo>
                  <a:lnTo>
                    <a:pt x="358" y="875"/>
                  </a:lnTo>
                  <a:lnTo>
                    <a:pt x="360" y="878"/>
                  </a:lnTo>
                  <a:lnTo>
                    <a:pt x="360" y="883"/>
                  </a:lnTo>
                  <a:lnTo>
                    <a:pt x="362" y="889"/>
                  </a:lnTo>
                  <a:lnTo>
                    <a:pt x="363" y="892"/>
                  </a:lnTo>
                  <a:lnTo>
                    <a:pt x="366" y="895"/>
                  </a:lnTo>
                  <a:lnTo>
                    <a:pt x="371" y="895"/>
                  </a:lnTo>
                  <a:lnTo>
                    <a:pt x="374" y="895"/>
                  </a:lnTo>
                  <a:lnTo>
                    <a:pt x="379" y="895"/>
                  </a:lnTo>
                  <a:lnTo>
                    <a:pt x="383" y="892"/>
                  </a:lnTo>
                  <a:lnTo>
                    <a:pt x="388" y="892"/>
                  </a:lnTo>
                  <a:lnTo>
                    <a:pt x="391" y="892"/>
                  </a:lnTo>
                  <a:lnTo>
                    <a:pt x="396" y="894"/>
                  </a:lnTo>
                  <a:lnTo>
                    <a:pt x="401" y="892"/>
                  </a:lnTo>
                  <a:lnTo>
                    <a:pt x="402" y="891"/>
                  </a:lnTo>
                  <a:lnTo>
                    <a:pt x="407" y="888"/>
                  </a:lnTo>
                  <a:lnTo>
                    <a:pt x="410" y="889"/>
                  </a:lnTo>
                  <a:lnTo>
                    <a:pt x="415" y="891"/>
                  </a:lnTo>
                  <a:lnTo>
                    <a:pt x="418" y="891"/>
                  </a:lnTo>
                  <a:lnTo>
                    <a:pt x="423" y="889"/>
                  </a:lnTo>
                  <a:lnTo>
                    <a:pt x="427" y="891"/>
                  </a:lnTo>
                  <a:lnTo>
                    <a:pt x="431" y="894"/>
                  </a:lnTo>
                  <a:lnTo>
                    <a:pt x="432" y="897"/>
                  </a:lnTo>
                  <a:lnTo>
                    <a:pt x="432" y="902"/>
                  </a:lnTo>
                  <a:lnTo>
                    <a:pt x="432" y="908"/>
                  </a:lnTo>
                  <a:lnTo>
                    <a:pt x="432" y="913"/>
                  </a:lnTo>
                  <a:lnTo>
                    <a:pt x="431" y="916"/>
                  </a:lnTo>
                  <a:lnTo>
                    <a:pt x="427" y="919"/>
                  </a:lnTo>
                  <a:lnTo>
                    <a:pt x="429" y="924"/>
                  </a:lnTo>
                  <a:lnTo>
                    <a:pt x="429" y="928"/>
                  </a:lnTo>
                  <a:lnTo>
                    <a:pt x="429" y="933"/>
                  </a:lnTo>
                  <a:lnTo>
                    <a:pt x="429" y="938"/>
                  </a:lnTo>
                  <a:lnTo>
                    <a:pt x="432" y="941"/>
                  </a:lnTo>
                  <a:lnTo>
                    <a:pt x="434" y="944"/>
                  </a:lnTo>
                  <a:lnTo>
                    <a:pt x="435" y="949"/>
                  </a:lnTo>
                  <a:lnTo>
                    <a:pt x="438" y="952"/>
                  </a:lnTo>
                  <a:lnTo>
                    <a:pt x="442" y="953"/>
                  </a:lnTo>
                  <a:lnTo>
                    <a:pt x="446" y="955"/>
                  </a:lnTo>
                  <a:lnTo>
                    <a:pt x="448" y="958"/>
                  </a:lnTo>
                  <a:lnTo>
                    <a:pt x="449" y="963"/>
                  </a:lnTo>
                  <a:lnTo>
                    <a:pt x="451" y="966"/>
                  </a:lnTo>
                  <a:lnTo>
                    <a:pt x="456" y="968"/>
                  </a:lnTo>
                  <a:lnTo>
                    <a:pt x="457" y="971"/>
                  </a:lnTo>
                  <a:lnTo>
                    <a:pt x="459" y="975"/>
                  </a:lnTo>
                  <a:lnTo>
                    <a:pt x="464" y="977"/>
                  </a:lnTo>
                  <a:lnTo>
                    <a:pt x="467" y="975"/>
                  </a:lnTo>
                  <a:lnTo>
                    <a:pt x="471" y="975"/>
                  </a:lnTo>
                  <a:lnTo>
                    <a:pt x="476" y="975"/>
                  </a:lnTo>
                  <a:lnTo>
                    <a:pt x="481" y="975"/>
                  </a:lnTo>
                  <a:lnTo>
                    <a:pt x="486" y="975"/>
                  </a:lnTo>
                  <a:lnTo>
                    <a:pt x="489" y="979"/>
                  </a:lnTo>
                  <a:lnTo>
                    <a:pt x="489" y="983"/>
                  </a:lnTo>
                  <a:lnTo>
                    <a:pt x="487" y="988"/>
                  </a:lnTo>
                  <a:lnTo>
                    <a:pt x="487" y="993"/>
                  </a:lnTo>
                  <a:lnTo>
                    <a:pt x="489" y="996"/>
                  </a:lnTo>
                  <a:lnTo>
                    <a:pt x="492" y="997"/>
                  </a:lnTo>
                  <a:lnTo>
                    <a:pt x="497" y="999"/>
                  </a:lnTo>
                  <a:lnTo>
                    <a:pt x="501" y="1001"/>
                  </a:lnTo>
                  <a:lnTo>
                    <a:pt x="504" y="1002"/>
                  </a:lnTo>
                  <a:lnTo>
                    <a:pt x="508" y="1004"/>
                  </a:lnTo>
                  <a:lnTo>
                    <a:pt x="511" y="1007"/>
                  </a:lnTo>
                  <a:lnTo>
                    <a:pt x="514" y="1010"/>
                  </a:lnTo>
                  <a:lnTo>
                    <a:pt x="515" y="1013"/>
                  </a:lnTo>
                  <a:lnTo>
                    <a:pt x="517" y="1018"/>
                  </a:lnTo>
                  <a:lnTo>
                    <a:pt x="515" y="1021"/>
                  </a:lnTo>
                  <a:lnTo>
                    <a:pt x="512" y="1024"/>
                  </a:lnTo>
                  <a:lnTo>
                    <a:pt x="511" y="1029"/>
                  </a:lnTo>
                  <a:lnTo>
                    <a:pt x="508" y="1030"/>
                  </a:lnTo>
                  <a:lnTo>
                    <a:pt x="506" y="1035"/>
                  </a:lnTo>
                  <a:lnTo>
                    <a:pt x="506" y="1040"/>
                  </a:lnTo>
                  <a:lnTo>
                    <a:pt x="506" y="1045"/>
                  </a:lnTo>
                  <a:lnTo>
                    <a:pt x="508" y="1040"/>
                  </a:lnTo>
                  <a:lnTo>
                    <a:pt x="512" y="1038"/>
                  </a:lnTo>
                  <a:lnTo>
                    <a:pt x="515" y="1037"/>
                  </a:lnTo>
                  <a:lnTo>
                    <a:pt x="519" y="1034"/>
                  </a:lnTo>
                  <a:lnTo>
                    <a:pt x="522" y="1032"/>
                  </a:lnTo>
                  <a:lnTo>
                    <a:pt x="526" y="1030"/>
                  </a:lnTo>
                  <a:lnTo>
                    <a:pt x="531" y="1032"/>
                  </a:lnTo>
                  <a:lnTo>
                    <a:pt x="536" y="1032"/>
                  </a:lnTo>
                  <a:lnTo>
                    <a:pt x="542" y="1032"/>
                  </a:lnTo>
                  <a:lnTo>
                    <a:pt x="545" y="1030"/>
                  </a:lnTo>
                  <a:lnTo>
                    <a:pt x="548" y="1027"/>
                  </a:lnTo>
                  <a:lnTo>
                    <a:pt x="551" y="1026"/>
                  </a:lnTo>
                  <a:lnTo>
                    <a:pt x="555" y="1024"/>
                  </a:lnTo>
                  <a:lnTo>
                    <a:pt x="556" y="1019"/>
                  </a:lnTo>
                  <a:lnTo>
                    <a:pt x="559" y="1018"/>
                  </a:lnTo>
                  <a:lnTo>
                    <a:pt x="564" y="1016"/>
                  </a:lnTo>
                  <a:lnTo>
                    <a:pt x="567" y="1013"/>
                  </a:lnTo>
                  <a:lnTo>
                    <a:pt x="569" y="1010"/>
                  </a:lnTo>
                  <a:lnTo>
                    <a:pt x="572" y="1007"/>
                  </a:lnTo>
                  <a:lnTo>
                    <a:pt x="575" y="1005"/>
                  </a:lnTo>
                  <a:lnTo>
                    <a:pt x="580" y="1004"/>
                  </a:lnTo>
                  <a:lnTo>
                    <a:pt x="584" y="1004"/>
                  </a:lnTo>
                  <a:lnTo>
                    <a:pt x="588" y="1005"/>
                  </a:lnTo>
                  <a:lnTo>
                    <a:pt x="592" y="1005"/>
                  </a:lnTo>
                  <a:lnTo>
                    <a:pt x="594" y="1005"/>
                  </a:lnTo>
                  <a:lnTo>
                    <a:pt x="597" y="1005"/>
                  </a:lnTo>
                  <a:lnTo>
                    <a:pt x="600" y="1002"/>
                  </a:lnTo>
                  <a:lnTo>
                    <a:pt x="603" y="1001"/>
                  </a:lnTo>
                  <a:lnTo>
                    <a:pt x="605" y="997"/>
                  </a:lnTo>
                  <a:lnTo>
                    <a:pt x="608" y="994"/>
                  </a:lnTo>
                  <a:lnTo>
                    <a:pt x="613" y="996"/>
                  </a:lnTo>
                  <a:lnTo>
                    <a:pt x="616" y="997"/>
                  </a:lnTo>
                  <a:lnTo>
                    <a:pt x="621" y="997"/>
                  </a:lnTo>
                  <a:lnTo>
                    <a:pt x="622" y="994"/>
                  </a:lnTo>
                  <a:lnTo>
                    <a:pt x="622" y="990"/>
                  </a:lnTo>
                  <a:lnTo>
                    <a:pt x="622" y="983"/>
                  </a:lnTo>
                  <a:lnTo>
                    <a:pt x="625" y="982"/>
                  </a:lnTo>
                  <a:lnTo>
                    <a:pt x="628" y="983"/>
                  </a:lnTo>
                  <a:lnTo>
                    <a:pt x="632" y="985"/>
                  </a:lnTo>
                  <a:lnTo>
                    <a:pt x="636" y="986"/>
                  </a:lnTo>
                  <a:lnTo>
                    <a:pt x="638" y="982"/>
                  </a:lnTo>
                  <a:lnTo>
                    <a:pt x="638" y="977"/>
                  </a:lnTo>
                  <a:lnTo>
                    <a:pt x="639" y="972"/>
                  </a:lnTo>
                  <a:lnTo>
                    <a:pt x="643" y="969"/>
                  </a:lnTo>
                  <a:lnTo>
                    <a:pt x="646" y="968"/>
                  </a:lnTo>
                  <a:lnTo>
                    <a:pt x="652" y="969"/>
                  </a:lnTo>
                  <a:lnTo>
                    <a:pt x="655" y="971"/>
                  </a:lnTo>
                  <a:lnTo>
                    <a:pt x="658" y="972"/>
                  </a:lnTo>
                  <a:lnTo>
                    <a:pt x="661" y="975"/>
                  </a:lnTo>
                  <a:lnTo>
                    <a:pt x="663" y="980"/>
                  </a:lnTo>
                  <a:lnTo>
                    <a:pt x="663" y="983"/>
                  </a:lnTo>
                  <a:lnTo>
                    <a:pt x="665" y="990"/>
                  </a:lnTo>
                  <a:lnTo>
                    <a:pt x="665" y="994"/>
                  </a:lnTo>
                  <a:lnTo>
                    <a:pt x="666" y="997"/>
                  </a:lnTo>
                  <a:lnTo>
                    <a:pt x="671" y="996"/>
                  </a:lnTo>
                  <a:lnTo>
                    <a:pt x="674" y="993"/>
                  </a:lnTo>
                  <a:lnTo>
                    <a:pt x="677" y="991"/>
                  </a:lnTo>
                  <a:lnTo>
                    <a:pt x="680" y="990"/>
                  </a:lnTo>
                  <a:lnTo>
                    <a:pt x="685" y="990"/>
                  </a:lnTo>
                  <a:lnTo>
                    <a:pt x="691" y="990"/>
                  </a:lnTo>
                  <a:lnTo>
                    <a:pt x="696" y="991"/>
                  </a:lnTo>
                  <a:lnTo>
                    <a:pt x="699" y="988"/>
                  </a:lnTo>
                  <a:lnTo>
                    <a:pt x="702" y="985"/>
                  </a:lnTo>
                  <a:lnTo>
                    <a:pt x="707" y="985"/>
                  </a:lnTo>
                  <a:lnTo>
                    <a:pt x="712" y="985"/>
                  </a:lnTo>
                  <a:lnTo>
                    <a:pt x="716" y="985"/>
                  </a:lnTo>
                  <a:lnTo>
                    <a:pt x="719" y="982"/>
                  </a:lnTo>
                  <a:lnTo>
                    <a:pt x="721" y="979"/>
                  </a:lnTo>
                  <a:lnTo>
                    <a:pt x="723" y="974"/>
                  </a:lnTo>
                  <a:lnTo>
                    <a:pt x="723" y="969"/>
                  </a:lnTo>
                  <a:lnTo>
                    <a:pt x="723" y="963"/>
                  </a:lnTo>
                  <a:lnTo>
                    <a:pt x="723" y="958"/>
                  </a:lnTo>
                  <a:lnTo>
                    <a:pt x="726" y="955"/>
                  </a:lnTo>
                  <a:lnTo>
                    <a:pt x="727" y="952"/>
                  </a:lnTo>
                  <a:lnTo>
                    <a:pt x="726" y="946"/>
                  </a:lnTo>
                  <a:lnTo>
                    <a:pt x="724" y="944"/>
                  </a:lnTo>
                  <a:lnTo>
                    <a:pt x="723" y="939"/>
                  </a:lnTo>
                  <a:lnTo>
                    <a:pt x="721" y="936"/>
                  </a:lnTo>
                  <a:lnTo>
                    <a:pt x="721" y="932"/>
                  </a:lnTo>
                  <a:lnTo>
                    <a:pt x="718" y="928"/>
                  </a:lnTo>
                  <a:lnTo>
                    <a:pt x="715" y="925"/>
                  </a:lnTo>
                  <a:lnTo>
                    <a:pt x="715" y="921"/>
                  </a:lnTo>
                  <a:lnTo>
                    <a:pt x="715" y="916"/>
                  </a:lnTo>
                  <a:lnTo>
                    <a:pt x="716" y="913"/>
                  </a:lnTo>
                  <a:lnTo>
                    <a:pt x="719" y="910"/>
                  </a:lnTo>
                  <a:lnTo>
                    <a:pt x="723" y="906"/>
                  </a:lnTo>
                  <a:lnTo>
                    <a:pt x="724" y="903"/>
                  </a:lnTo>
                  <a:lnTo>
                    <a:pt x="727" y="900"/>
                  </a:lnTo>
                  <a:lnTo>
                    <a:pt x="730" y="899"/>
                  </a:lnTo>
                  <a:lnTo>
                    <a:pt x="732" y="895"/>
                  </a:lnTo>
                  <a:lnTo>
                    <a:pt x="735" y="891"/>
                  </a:lnTo>
                  <a:lnTo>
                    <a:pt x="737" y="888"/>
                  </a:lnTo>
                  <a:lnTo>
                    <a:pt x="738" y="884"/>
                  </a:lnTo>
                  <a:lnTo>
                    <a:pt x="740" y="881"/>
                  </a:lnTo>
                  <a:lnTo>
                    <a:pt x="743" y="878"/>
                  </a:lnTo>
                  <a:lnTo>
                    <a:pt x="745" y="873"/>
                  </a:lnTo>
                  <a:lnTo>
                    <a:pt x="748" y="872"/>
                  </a:lnTo>
                  <a:lnTo>
                    <a:pt x="752" y="873"/>
                  </a:lnTo>
                  <a:lnTo>
                    <a:pt x="756" y="875"/>
                  </a:lnTo>
                  <a:lnTo>
                    <a:pt x="760" y="875"/>
                  </a:lnTo>
                  <a:lnTo>
                    <a:pt x="762" y="870"/>
                  </a:lnTo>
                  <a:lnTo>
                    <a:pt x="765" y="869"/>
                  </a:lnTo>
                  <a:lnTo>
                    <a:pt x="768" y="866"/>
                  </a:lnTo>
                  <a:lnTo>
                    <a:pt x="770" y="862"/>
                  </a:lnTo>
                  <a:lnTo>
                    <a:pt x="771" y="858"/>
                  </a:lnTo>
                  <a:lnTo>
                    <a:pt x="770" y="851"/>
                  </a:lnTo>
                  <a:lnTo>
                    <a:pt x="770" y="847"/>
                  </a:lnTo>
                  <a:lnTo>
                    <a:pt x="771" y="842"/>
                  </a:lnTo>
                  <a:lnTo>
                    <a:pt x="771" y="837"/>
                  </a:lnTo>
                  <a:lnTo>
                    <a:pt x="774" y="836"/>
                  </a:lnTo>
                  <a:lnTo>
                    <a:pt x="779" y="833"/>
                  </a:lnTo>
                  <a:lnTo>
                    <a:pt x="784" y="833"/>
                  </a:lnTo>
                  <a:lnTo>
                    <a:pt x="789" y="831"/>
                  </a:lnTo>
                  <a:lnTo>
                    <a:pt x="792" y="829"/>
                  </a:lnTo>
                  <a:lnTo>
                    <a:pt x="795" y="826"/>
                  </a:lnTo>
                  <a:lnTo>
                    <a:pt x="798" y="823"/>
                  </a:lnTo>
                  <a:lnTo>
                    <a:pt x="800" y="822"/>
                  </a:lnTo>
                  <a:lnTo>
                    <a:pt x="803" y="817"/>
                  </a:lnTo>
                  <a:lnTo>
                    <a:pt x="804" y="815"/>
                  </a:lnTo>
                  <a:lnTo>
                    <a:pt x="807" y="811"/>
                  </a:lnTo>
                  <a:lnTo>
                    <a:pt x="811" y="809"/>
                  </a:lnTo>
                  <a:lnTo>
                    <a:pt x="812" y="806"/>
                  </a:lnTo>
                  <a:lnTo>
                    <a:pt x="815" y="803"/>
                  </a:lnTo>
                  <a:lnTo>
                    <a:pt x="817" y="800"/>
                  </a:lnTo>
                  <a:lnTo>
                    <a:pt x="820" y="796"/>
                  </a:lnTo>
                  <a:lnTo>
                    <a:pt x="823" y="793"/>
                  </a:lnTo>
                  <a:lnTo>
                    <a:pt x="825" y="790"/>
                  </a:lnTo>
                  <a:lnTo>
                    <a:pt x="828" y="789"/>
                  </a:lnTo>
                  <a:lnTo>
                    <a:pt x="829" y="784"/>
                  </a:lnTo>
                  <a:lnTo>
                    <a:pt x="828" y="779"/>
                  </a:lnTo>
                  <a:lnTo>
                    <a:pt x="826" y="776"/>
                  </a:lnTo>
                  <a:lnTo>
                    <a:pt x="825" y="773"/>
                  </a:lnTo>
                  <a:lnTo>
                    <a:pt x="825" y="768"/>
                  </a:lnTo>
                  <a:lnTo>
                    <a:pt x="825" y="762"/>
                  </a:lnTo>
                  <a:lnTo>
                    <a:pt x="825" y="759"/>
                  </a:lnTo>
                  <a:lnTo>
                    <a:pt x="826" y="754"/>
                  </a:lnTo>
                  <a:lnTo>
                    <a:pt x="825" y="749"/>
                  </a:lnTo>
                  <a:lnTo>
                    <a:pt x="820" y="749"/>
                  </a:lnTo>
                  <a:lnTo>
                    <a:pt x="817" y="748"/>
                  </a:lnTo>
                  <a:lnTo>
                    <a:pt x="815" y="745"/>
                  </a:lnTo>
                  <a:lnTo>
                    <a:pt x="817" y="740"/>
                  </a:lnTo>
                  <a:lnTo>
                    <a:pt x="818" y="737"/>
                  </a:lnTo>
                  <a:lnTo>
                    <a:pt x="820" y="734"/>
                  </a:lnTo>
                  <a:lnTo>
                    <a:pt x="823" y="729"/>
                  </a:lnTo>
                  <a:lnTo>
                    <a:pt x="823" y="726"/>
                  </a:lnTo>
                  <a:lnTo>
                    <a:pt x="825" y="721"/>
                  </a:lnTo>
                  <a:lnTo>
                    <a:pt x="825" y="716"/>
                  </a:lnTo>
                  <a:lnTo>
                    <a:pt x="825" y="710"/>
                  </a:lnTo>
                  <a:lnTo>
                    <a:pt x="825" y="705"/>
                  </a:lnTo>
                  <a:lnTo>
                    <a:pt x="825" y="701"/>
                  </a:lnTo>
                  <a:lnTo>
                    <a:pt x="826" y="694"/>
                  </a:lnTo>
                  <a:lnTo>
                    <a:pt x="826" y="690"/>
                  </a:lnTo>
                  <a:lnTo>
                    <a:pt x="826" y="685"/>
                  </a:lnTo>
                  <a:lnTo>
                    <a:pt x="828" y="680"/>
                  </a:lnTo>
                  <a:lnTo>
                    <a:pt x="829" y="677"/>
                  </a:lnTo>
                  <a:lnTo>
                    <a:pt x="832" y="674"/>
                  </a:lnTo>
                  <a:lnTo>
                    <a:pt x="836" y="672"/>
                  </a:lnTo>
                  <a:lnTo>
                    <a:pt x="839" y="669"/>
                  </a:lnTo>
                  <a:lnTo>
                    <a:pt x="842" y="668"/>
                  </a:lnTo>
                  <a:lnTo>
                    <a:pt x="845" y="665"/>
                  </a:lnTo>
                  <a:lnTo>
                    <a:pt x="847" y="661"/>
                  </a:lnTo>
                  <a:lnTo>
                    <a:pt x="850" y="658"/>
                  </a:lnTo>
                  <a:lnTo>
                    <a:pt x="853" y="655"/>
                  </a:lnTo>
                  <a:lnTo>
                    <a:pt x="854" y="652"/>
                  </a:lnTo>
                  <a:lnTo>
                    <a:pt x="856" y="649"/>
                  </a:lnTo>
                  <a:lnTo>
                    <a:pt x="858" y="644"/>
                  </a:lnTo>
                  <a:lnTo>
                    <a:pt x="858" y="641"/>
                  </a:lnTo>
                  <a:lnTo>
                    <a:pt x="859" y="639"/>
                  </a:lnTo>
                  <a:lnTo>
                    <a:pt x="867" y="641"/>
                  </a:lnTo>
                  <a:lnTo>
                    <a:pt x="881" y="641"/>
                  </a:lnTo>
                  <a:lnTo>
                    <a:pt x="895" y="643"/>
                  </a:lnTo>
                  <a:lnTo>
                    <a:pt x="908" y="643"/>
                  </a:lnTo>
                  <a:lnTo>
                    <a:pt x="922" y="643"/>
                  </a:lnTo>
                  <a:lnTo>
                    <a:pt x="930" y="643"/>
                  </a:lnTo>
                  <a:lnTo>
                    <a:pt x="938" y="644"/>
                  </a:lnTo>
                  <a:lnTo>
                    <a:pt x="955" y="644"/>
                  </a:lnTo>
                  <a:lnTo>
                    <a:pt x="953" y="646"/>
                  </a:lnTo>
                  <a:lnTo>
                    <a:pt x="952" y="650"/>
                  </a:lnTo>
                  <a:lnTo>
                    <a:pt x="952" y="657"/>
                  </a:lnTo>
                  <a:lnTo>
                    <a:pt x="952" y="661"/>
                  </a:lnTo>
                  <a:lnTo>
                    <a:pt x="952" y="666"/>
                  </a:lnTo>
                  <a:lnTo>
                    <a:pt x="952" y="671"/>
                  </a:lnTo>
                  <a:lnTo>
                    <a:pt x="952" y="677"/>
                  </a:lnTo>
                  <a:lnTo>
                    <a:pt x="949" y="685"/>
                  </a:lnTo>
                  <a:lnTo>
                    <a:pt x="949" y="690"/>
                  </a:lnTo>
                  <a:lnTo>
                    <a:pt x="949" y="696"/>
                  </a:lnTo>
                  <a:lnTo>
                    <a:pt x="950" y="699"/>
                  </a:lnTo>
                  <a:lnTo>
                    <a:pt x="950" y="702"/>
                  </a:lnTo>
                  <a:lnTo>
                    <a:pt x="964" y="712"/>
                  </a:lnTo>
                  <a:lnTo>
                    <a:pt x="979" y="721"/>
                  </a:lnTo>
                  <a:lnTo>
                    <a:pt x="991" y="731"/>
                  </a:lnTo>
                  <a:lnTo>
                    <a:pt x="993" y="731"/>
                  </a:lnTo>
                  <a:lnTo>
                    <a:pt x="996" y="734"/>
                  </a:lnTo>
                  <a:lnTo>
                    <a:pt x="1007" y="742"/>
                  </a:lnTo>
                  <a:lnTo>
                    <a:pt x="1021" y="749"/>
                  </a:lnTo>
                  <a:lnTo>
                    <a:pt x="1030" y="760"/>
                  </a:lnTo>
                  <a:lnTo>
                    <a:pt x="1041" y="768"/>
                  </a:lnTo>
                  <a:lnTo>
                    <a:pt x="1044" y="770"/>
                  </a:lnTo>
                  <a:lnTo>
                    <a:pt x="1048" y="773"/>
                  </a:lnTo>
                  <a:lnTo>
                    <a:pt x="1049" y="776"/>
                  </a:lnTo>
                  <a:lnTo>
                    <a:pt x="1054" y="784"/>
                  </a:lnTo>
                  <a:lnTo>
                    <a:pt x="1055" y="787"/>
                  </a:lnTo>
                  <a:lnTo>
                    <a:pt x="1057" y="790"/>
                  </a:lnTo>
                  <a:lnTo>
                    <a:pt x="1060" y="793"/>
                  </a:lnTo>
                  <a:lnTo>
                    <a:pt x="1062" y="798"/>
                  </a:lnTo>
                  <a:lnTo>
                    <a:pt x="1063" y="801"/>
                  </a:lnTo>
                  <a:lnTo>
                    <a:pt x="1065" y="806"/>
                  </a:lnTo>
                  <a:lnTo>
                    <a:pt x="1065" y="811"/>
                  </a:lnTo>
                  <a:lnTo>
                    <a:pt x="1066" y="815"/>
                  </a:lnTo>
                  <a:lnTo>
                    <a:pt x="1068" y="818"/>
                  </a:lnTo>
                  <a:lnTo>
                    <a:pt x="1070" y="823"/>
                  </a:lnTo>
                  <a:lnTo>
                    <a:pt x="1070" y="828"/>
                  </a:lnTo>
                  <a:lnTo>
                    <a:pt x="1070" y="834"/>
                  </a:lnTo>
                  <a:lnTo>
                    <a:pt x="1068" y="837"/>
                  </a:lnTo>
                  <a:lnTo>
                    <a:pt x="1068" y="844"/>
                  </a:lnTo>
                  <a:lnTo>
                    <a:pt x="1068" y="848"/>
                  </a:lnTo>
                  <a:lnTo>
                    <a:pt x="1070" y="851"/>
                  </a:lnTo>
                  <a:lnTo>
                    <a:pt x="1070" y="858"/>
                  </a:lnTo>
                  <a:lnTo>
                    <a:pt x="1068" y="862"/>
                  </a:lnTo>
                  <a:lnTo>
                    <a:pt x="1070" y="866"/>
                  </a:lnTo>
                  <a:lnTo>
                    <a:pt x="1073" y="869"/>
                  </a:lnTo>
                  <a:lnTo>
                    <a:pt x="1076" y="872"/>
                  </a:lnTo>
                  <a:lnTo>
                    <a:pt x="1077" y="875"/>
                  </a:lnTo>
                  <a:lnTo>
                    <a:pt x="1079" y="880"/>
                  </a:lnTo>
                  <a:lnTo>
                    <a:pt x="1077" y="884"/>
                  </a:lnTo>
                  <a:lnTo>
                    <a:pt x="1076" y="888"/>
                  </a:lnTo>
                  <a:lnTo>
                    <a:pt x="1074" y="892"/>
                  </a:lnTo>
                  <a:lnTo>
                    <a:pt x="1074" y="897"/>
                  </a:lnTo>
                  <a:lnTo>
                    <a:pt x="1074" y="900"/>
                  </a:lnTo>
                  <a:lnTo>
                    <a:pt x="1076" y="905"/>
                  </a:lnTo>
                  <a:lnTo>
                    <a:pt x="1077" y="910"/>
                  </a:lnTo>
                  <a:lnTo>
                    <a:pt x="1079" y="913"/>
                  </a:lnTo>
                  <a:lnTo>
                    <a:pt x="1081" y="917"/>
                  </a:lnTo>
                  <a:lnTo>
                    <a:pt x="1081" y="922"/>
                  </a:lnTo>
                  <a:lnTo>
                    <a:pt x="1082" y="927"/>
                  </a:lnTo>
                  <a:lnTo>
                    <a:pt x="1082" y="932"/>
                  </a:lnTo>
                  <a:lnTo>
                    <a:pt x="1082" y="936"/>
                  </a:lnTo>
                  <a:lnTo>
                    <a:pt x="1082" y="942"/>
                  </a:lnTo>
                  <a:lnTo>
                    <a:pt x="1082" y="947"/>
                  </a:lnTo>
                  <a:lnTo>
                    <a:pt x="1085" y="950"/>
                  </a:lnTo>
                  <a:lnTo>
                    <a:pt x="1090" y="950"/>
                  </a:lnTo>
                  <a:lnTo>
                    <a:pt x="1093" y="953"/>
                  </a:lnTo>
                  <a:lnTo>
                    <a:pt x="1096" y="957"/>
                  </a:lnTo>
                  <a:lnTo>
                    <a:pt x="1098" y="960"/>
                  </a:lnTo>
                  <a:lnTo>
                    <a:pt x="1099" y="963"/>
                  </a:lnTo>
                  <a:lnTo>
                    <a:pt x="1101" y="968"/>
                  </a:lnTo>
                  <a:lnTo>
                    <a:pt x="1101" y="971"/>
                  </a:lnTo>
                  <a:lnTo>
                    <a:pt x="1103" y="975"/>
                  </a:lnTo>
                  <a:lnTo>
                    <a:pt x="1104" y="980"/>
                  </a:lnTo>
                  <a:lnTo>
                    <a:pt x="1107" y="982"/>
                  </a:lnTo>
                  <a:lnTo>
                    <a:pt x="1110" y="985"/>
                  </a:lnTo>
                  <a:lnTo>
                    <a:pt x="1114" y="988"/>
                  </a:lnTo>
                  <a:lnTo>
                    <a:pt x="1112" y="993"/>
                  </a:lnTo>
                  <a:lnTo>
                    <a:pt x="1110" y="996"/>
                  </a:lnTo>
                  <a:lnTo>
                    <a:pt x="1107" y="999"/>
                  </a:lnTo>
                  <a:lnTo>
                    <a:pt x="1107" y="1004"/>
                  </a:lnTo>
                  <a:lnTo>
                    <a:pt x="1107" y="1007"/>
                  </a:lnTo>
                  <a:lnTo>
                    <a:pt x="1109" y="1012"/>
                  </a:lnTo>
                  <a:lnTo>
                    <a:pt x="1112" y="1015"/>
                  </a:lnTo>
                  <a:lnTo>
                    <a:pt x="1117" y="1016"/>
                  </a:lnTo>
                  <a:lnTo>
                    <a:pt x="1120" y="1018"/>
                  </a:lnTo>
                  <a:lnTo>
                    <a:pt x="1121" y="1021"/>
                  </a:lnTo>
                  <a:lnTo>
                    <a:pt x="1125" y="1024"/>
                  </a:lnTo>
                  <a:lnTo>
                    <a:pt x="1126" y="1029"/>
                  </a:lnTo>
                  <a:lnTo>
                    <a:pt x="1128" y="1032"/>
                  </a:lnTo>
                  <a:lnTo>
                    <a:pt x="1131" y="1034"/>
                  </a:lnTo>
                  <a:lnTo>
                    <a:pt x="1134" y="1035"/>
                  </a:lnTo>
                  <a:lnTo>
                    <a:pt x="1137" y="1037"/>
                  </a:lnTo>
                  <a:lnTo>
                    <a:pt x="1140" y="1040"/>
                  </a:lnTo>
                  <a:lnTo>
                    <a:pt x="1142" y="1043"/>
                  </a:lnTo>
                  <a:lnTo>
                    <a:pt x="1143" y="1048"/>
                  </a:lnTo>
                  <a:lnTo>
                    <a:pt x="1146" y="1049"/>
                  </a:lnTo>
                  <a:lnTo>
                    <a:pt x="1151" y="1049"/>
                  </a:lnTo>
                  <a:lnTo>
                    <a:pt x="1154" y="1051"/>
                  </a:lnTo>
                  <a:lnTo>
                    <a:pt x="1157" y="1054"/>
                  </a:lnTo>
                  <a:lnTo>
                    <a:pt x="1162" y="1056"/>
                  </a:lnTo>
                  <a:lnTo>
                    <a:pt x="1167" y="1054"/>
                  </a:lnTo>
                  <a:lnTo>
                    <a:pt x="1168" y="1059"/>
                  </a:lnTo>
                  <a:lnTo>
                    <a:pt x="1167" y="1063"/>
                  </a:lnTo>
                  <a:lnTo>
                    <a:pt x="1165" y="1067"/>
                  </a:lnTo>
                  <a:lnTo>
                    <a:pt x="1167" y="1073"/>
                  </a:lnTo>
                  <a:lnTo>
                    <a:pt x="1167" y="1078"/>
                  </a:lnTo>
                  <a:lnTo>
                    <a:pt x="1167" y="1082"/>
                  </a:lnTo>
                  <a:lnTo>
                    <a:pt x="1165" y="1087"/>
                  </a:lnTo>
                  <a:lnTo>
                    <a:pt x="1162" y="1089"/>
                  </a:lnTo>
                  <a:lnTo>
                    <a:pt x="1157" y="1090"/>
                  </a:lnTo>
                  <a:lnTo>
                    <a:pt x="1154" y="1092"/>
                  </a:lnTo>
                  <a:lnTo>
                    <a:pt x="1154" y="1096"/>
                  </a:lnTo>
                  <a:lnTo>
                    <a:pt x="1154" y="1101"/>
                  </a:lnTo>
                  <a:lnTo>
                    <a:pt x="1156" y="1106"/>
                  </a:lnTo>
                  <a:lnTo>
                    <a:pt x="1156" y="1112"/>
                  </a:lnTo>
                  <a:lnTo>
                    <a:pt x="1156" y="1117"/>
                  </a:lnTo>
                  <a:lnTo>
                    <a:pt x="1156" y="1122"/>
                  </a:lnTo>
                  <a:lnTo>
                    <a:pt x="1153" y="1126"/>
                  </a:lnTo>
                  <a:lnTo>
                    <a:pt x="1153" y="1131"/>
                  </a:lnTo>
                  <a:lnTo>
                    <a:pt x="1151" y="1134"/>
                  </a:lnTo>
                  <a:lnTo>
                    <a:pt x="1151" y="1139"/>
                  </a:lnTo>
                  <a:lnTo>
                    <a:pt x="1153" y="1143"/>
                  </a:lnTo>
                  <a:lnTo>
                    <a:pt x="1154" y="1147"/>
                  </a:lnTo>
                  <a:lnTo>
                    <a:pt x="1154" y="1153"/>
                  </a:lnTo>
                  <a:lnTo>
                    <a:pt x="1154" y="1158"/>
                  </a:lnTo>
                  <a:lnTo>
                    <a:pt x="1157" y="1161"/>
                  </a:lnTo>
                  <a:lnTo>
                    <a:pt x="1159" y="1164"/>
                  </a:lnTo>
                  <a:lnTo>
                    <a:pt x="1161" y="1169"/>
                  </a:lnTo>
                  <a:lnTo>
                    <a:pt x="1162" y="1173"/>
                  </a:lnTo>
                  <a:lnTo>
                    <a:pt x="1164" y="1178"/>
                  </a:lnTo>
                  <a:lnTo>
                    <a:pt x="1164" y="1181"/>
                  </a:lnTo>
                  <a:lnTo>
                    <a:pt x="1167" y="1184"/>
                  </a:lnTo>
                  <a:lnTo>
                    <a:pt x="1168" y="1187"/>
                  </a:lnTo>
                  <a:lnTo>
                    <a:pt x="1172" y="1192"/>
                  </a:lnTo>
                  <a:lnTo>
                    <a:pt x="1173" y="1195"/>
                  </a:lnTo>
                  <a:lnTo>
                    <a:pt x="1173" y="1200"/>
                  </a:lnTo>
                  <a:lnTo>
                    <a:pt x="1170" y="1203"/>
                  </a:lnTo>
                  <a:lnTo>
                    <a:pt x="1167" y="1205"/>
                  </a:lnTo>
                  <a:lnTo>
                    <a:pt x="1162" y="1206"/>
                  </a:lnTo>
                  <a:lnTo>
                    <a:pt x="1162" y="1211"/>
                  </a:lnTo>
                  <a:lnTo>
                    <a:pt x="1161" y="1214"/>
                  </a:lnTo>
                  <a:lnTo>
                    <a:pt x="1157" y="1217"/>
                  </a:lnTo>
                  <a:lnTo>
                    <a:pt x="1154" y="1220"/>
                  </a:lnTo>
                  <a:lnTo>
                    <a:pt x="1153" y="1224"/>
                  </a:lnTo>
                  <a:lnTo>
                    <a:pt x="1148" y="1225"/>
                  </a:lnTo>
                  <a:lnTo>
                    <a:pt x="1143" y="1225"/>
                  </a:lnTo>
                  <a:lnTo>
                    <a:pt x="1140" y="1227"/>
                  </a:lnTo>
                  <a:lnTo>
                    <a:pt x="1137" y="1230"/>
                  </a:lnTo>
                  <a:lnTo>
                    <a:pt x="1137" y="1236"/>
                  </a:lnTo>
                  <a:lnTo>
                    <a:pt x="1139" y="1241"/>
                  </a:lnTo>
                  <a:lnTo>
                    <a:pt x="1139" y="1246"/>
                  </a:lnTo>
                  <a:lnTo>
                    <a:pt x="1140" y="1250"/>
                  </a:lnTo>
                  <a:lnTo>
                    <a:pt x="1140" y="1257"/>
                  </a:lnTo>
                  <a:lnTo>
                    <a:pt x="1140" y="1261"/>
                  </a:lnTo>
                  <a:lnTo>
                    <a:pt x="1142" y="1266"/>
                  </a:lnTo>
                  <a:lnTo>
                    <a:pt x="1143" y="1271"/>
                  </a:lnTo>
                  <a:lnTo>
                    <a:pt x="1143" y="1274"/>
                  </a:lnTo>
                  <a:lnTo>
                    <a:pt x="1142" y="1279"/>
                  </a:lnTo>
                  <a:lnTo>
                    <a:pt x="1139" y="1280"/>
                  </a:lnTo>
                  <a:lnTo>
                    <a:pt x="1134" y="1282"/>
                  </a:lnTo>
                  <a:lnTo>
                    <a:pt x="1131" y="1283"/>
                  </a:lnTo>
                  <a:lnTo>
                    <a:pt x="1128" y="1286"/>
                  </a:lnTo>
                  <a:lnTo>
                    <a:pt x="1128" y="1291"/>
                  </a:lnTo>
                  <a:lnTo>
                    <a:pt x="1128" y="1296"/>
                  </a:lnTo>
                  <a:lnTo>
                    <a:pt x="1131" y="1299"/>
                  </a:lnTo>
                  <a:lnTo>
                    <a:pt x="1132" y="1304"/>
                  </a:lnTo>
                  <a:lnTo>
                    <a:pt x="1134" y="1307"/>
                  </a:lnTo>
                  <a:lnTo>
                    <a:pt x="1139" y="1308"/>
                  </a:lnTo>
                  <a:lnTo>
                    <a:pt x="1143" y="1308"/>
                  </a:lnTo>
                  <a:lnTo>
                    <a:pt x="1148" y="1308"/>
                  </a:lnTo>
                  <a:lnTo>
                    <a:pt x="1150" y="1311"/>
                  </a:lnTo>
                  <a:lnTo>
                    <a:pt x="1150" y="1316"/>
                  </a:lnTo>
                  <a:lnTo>
                    <a:pt x="1146" y="1319"/>
                  </a:lnTo>
                  <a:lnTo>
                    <a:pt x="1145" y="1322"/>
                  </a:lnTo>
                  <a:lnTo>
                    <a:pt x="1142" y="1326"/>
                  </a:lnTo>
                  <a:lnTo>
                    <a:pt x="1140" y="1330"/>
                  </a:lnTo>
                  <a:lnTo>
                    <a:pt x="1140" y="1335"/>
                  </a:lnTo>
                  <a:lnTo>
                    <a:pt x="1139" y="1340"/>
                  </a:lnTo>
                  <a:lnTo>
                    <a:pt x="1140" y="1343"/>
                  </a:lnTo>
                  <a:lnTo>
                    <a:pt x="1142" y="1348"/>
                  </a:lnTo>
                  <a:lnTo>
                    <a:pt x="1139" y="1351"/>
                  </a:lnTo>
                  <a:lnTo>
                    <a:pt x="1134" y="1352"/>
                  </a:lnTo>
                  <a:lnTo>
                    <a:pt x="1134" y="1355"/>
                  </a:lnTo>
                  <a:lnTo>
                    <a:pt x="1132" y="1355"/>
                  </a:lnTo>
                  <a:lnTo>
                    <a:pt x="1134" y="1360"/>
                  </a:lnTo>
                  <a:lnTo>
                    <a:pt x="1131" y="1363"/>
                  </a:lnTo>
                  <a:lnTo>
                    <a:pt x="1128" y="1365"/>
                  </a:lnTo>
                  <a:lnTo>
                    <a:pt x="1126" y="1370"/>
                  </a:lnTo>
                  <a:lnTo>
                    <a:pt x="1125" y="1373"/>
                  </a:lnTo>
                  <a:lnTo>
                    <a:pt x="1126" y="1377"/>
                  </a:lnTo>
                  <a:lnTo>
                    <a:pt x="1126" y="1382"/>
                  </a:lnTo>
                  <a:lnTo>
                    <a:pt x="1128" y="1387"/>
                  </a:lnTo>
                  <a:lnTo>
                    <a:pt x="1126" y="1392"/>
                  </a:lnTo>
                  <a:lnTo>
                    <a:pt x="1123" y="1393"/>
                  </a:lnTo>
                  <a:lnTo>
                    <a:pt x="1120" y="1390"/>
                  </a:lnTo>
                  <a:lnTo>
                    <a:pt x="1117" y="1388"/>
                  </a:lnTo>
                  <a:lnTo>
                    <a:pt x="1114" y="1390"/>
                  </a:lnTo>
                  <a:lnTo>
                    <a:pt x="1110" y="1393"/>
                  </a:lnTo>
                  <a:lnTo>
                    <a:pt x="1110" y="1398"/>
                  </a:lnTo>
                  <a:lnTo>
                    <a:pt x="1109" y="1403"/>
                  </a:lnTo>
                  <a:lnTo>
                    <a:pt x="1110" y="1407"/>
                  </a:lnTo>
                  <a:lnTo>
                    <a:pt x="1112" y="1412"/>
                  </a:lnTo>
                  <a:lnTo>
                    <a:pt x="1109" y="1414"/>
                  </a:lnTo>
                  <a:lnTo>
                    <a:pt x="1106" y="1412"/>
                  </a:lnTo>
                  <a:lnTo>
                    <a:pt x="1103" y="1412"/>
                  </a:lnTo>
                  <a:lnTo>
                    <a:pt x="1101" y="1417"/>
                  </a:lnTo>
                  <a:lnTo>
                    <a:pt x="1099" y="1420"/>
                  </a:lnTo>
                  <a:lnTo>
                    <a:pt x="1095" y="1421"/>
                  </a:lnTo>
                  <a:lnTo>
                    <a:pt x="1095" y="1425"/>
                  </a:lnTo>
                  <a:lnTo>
                    <a:pt x="1093" y="1429"/>
                  </a:lnTo>
                  <a:lnTo>
                    <a:pt x="1088" y="1429"/>
                  </a:lnTo>
                  <a:lnTo>
                    <a:pt x="1085" y="1428"/>
                  </a:lnTo>
                  <a:lnTo>
                    <a:pt x="1081" y="1429"/>
                  </a:lnTo>
                  <a:lnTo>
                    <a:pt x="1077" y="1431"/>
                  </a:lnTo>
                  <a:lnTo>
                    <a:pt x="1074" y="1434"/>
                  </a:lnTo>
                  <a:lnTo>
                    <a:pt x="1073" y="1437"/>
                  </a:lnTo>
                  <a:lnTo>
                    <a:pt x="1073" y="1442"/>
                  </a:lnTo>
                  <a:lnTo>
                    <a:pt x="1071" y="1445"/>
                  </a:lnTo>
                  <a:lnTo>
                    <a:pt x="1066" y="1447"/>
                  </a:lnTo>
                  <a:lnTo>
                    <a:pt x="1066" y="1451"/>
                  </a:lnTo>
                  <a:lnTo>
                    <a:pt x="1068" y="1456"/>
                  </a:lnTo>
                  <a:lnTo>
                    <a:pt x="1065" y="1461"/>
                  </a:lnTo>
                  <a:lnTo>
                    <a:pt x="1063" y="1464"/>
                  </a:lnTo>
                  <a:lnTo>
                    <a:pt x="1062" y="1467"/>
                  </a:lnTo>
                  <a:lnTo>
                    <a:pt x="1059" y="1469"/>
                  </a:lnTo>
                  <a:lnTo>
                    <a:pt x="1054" y="1469"/>
                  </a:lnTo>
                  <a:lnTo>
                    <a:pt x="1051" y="1472"/>
                  </a:lnTo>
                  <a:lnTo>
                    <a:pt x="1049" y="1475"/>
                  </a:lnTo>
                  <a:lnTo>
                    <a:pt x="1048" y="1480"/>
                  </a:lnTo>
                  <a:lnTo>
                    <a:pt x="1044" y="1481"/>
                  </a:lnTo>
                  <a:lnTo>
                    <a:pt x="1041" y="1478"/>
                  </a:lnTo>
                  <a:lnTo>
                    <a:pt x="1040" y="1473"/>
                  </a:lnTo>
                  <a:lnTo>
                    <a:pt x="1037" y="1475"/>
                  </a:lnTo>
                  <a:lnTo>
                    <a:pt x="1033" y="1478"/>
                  </a:lnTo>
                  <a:lnTo>
                    <a:pt x="1033" y="1483"/>
                  </a:lnTo>
                  <a:lnTo>
                    <a:pt x="1032" y="1487"/>
                  </a:lnTo>
                  <a:lnTo>
                    <a:pt x="1032" y="1492"/>
                  </a:lnTo>
                  <a:lnTo>
                    <a:pt x="1030" y="1497"/>
                  </a:lnTo>
                  <a:lnTo>
                    <a:pt x="1026" y="1497"/>
                  </a:lnTo>
                  <a:lnTo>
                    <a:pt x="1021" y="1497"/>
                  </a:lnTo>
                  <a:lnTo>
                    <a:pt x="1018" y="1495"/>
                  </a:lnTo>
                  <a:lnTo>
                    <a:pt x="1015" y="1498"/>
                  </a:lnTo>
                  <a:lnTo>
                    <a:pt x="1011" y="1500"/>
                  </a:lnTo>
                  <a:lnTo>
                    <a:pt x="1008" y="1503"/>
                  </a:lnTo>
                  <a:lnTo>
                    <a:pt x="1007" y="1506"/>
                  </a:lnTo>
                  <a:lnTo>
                    <a:pt x="1008" y="1511"/>
                  </a:lnTo>
                  <a:lnTo>
                    <a:pt x="1007" y="1514"/>
                  </a:lnTo>
                  <a:lnTo>
                    <a:pt x="1002" y="1514"/>
                  </a:lnTo>
                  <a:lnTo>
                    <a:pt x="1000" y="1511"/>
                  </a:lnTo>
                  <a:lnTo>
                    <a:pt x="996" y="1509"/>
                  </a:lnTo>
                  <a:lnTo>
                    <a:pt x="993" y="1509"/>
                  </a:lnTo>
                  <a:lnTo>
                    <a:pt x="989" y="1512"/>
                  </a:lnTo>
                  <a:lnTo>
                    <a:pt x="991" y="1519"/>
                  </a:lnTo>
                  <a:lnTo>
                    <a:pt x="991" y="1522"/>
                  </a:lnTo>
                  <a:lnTo>
                    <a:pt x="991" y="1527"/>
                  </a:lnTo>
                  <a:lnTo>
                    <a:pt x="988" y="1528"/>
                  </a:lnTo>
                  <a:lnTo>
                    <a:pt x="983" y="1527"/>
                  </a:lnTo>
                  <a:lnTo>
                    <a:pt x="980" y="1523"/>
                  </a:lnTo>
                  <a:lnTo>
                    <a:pt x="979" y="1520"/>
                  </a:lnTo>
                  <a:lnTo>
                    <a:pt x="975" y="1517"/>
                  </a:lnTo>
                  <a:lnTo>
                    <a:pt x="971" y="1517"/>
                  </a:lnTo>
                  <a:lnTo>
                    <a:pt x="969" y="1519"/>
                  </a:lnTo>
                  <a:lnTo>
                    <a:pt x="968" y="1525"/>
                  </a:lnTo>
                  <a:lnTo>
                    <a:pt x="969" y="1528"/>
                  </a:lnTo>
                  <a:lnTo>
                    <a:pt x="969" y="1534"/>
                  </a:lnTo>
                  <a:lnTo>
                    <a:pt x="969" y="1539"/>
                  </a:lnTo>
                  <a:lnTo>
                    <a:pt x="969" y="1544"/>
                  </a:lnTo>
                  <a:lnTo>
                    <a:pt x="969" y="1549"/>
                  </a:lnTo>
                  <a:lnTo>
                    <a:pt x="966" y="1552"/>
                  </a:lnTo>
                  <a:lnTo>
                    <a:pt x="963" y="1553"/>
                  </a:lnTo>
                  <a:lnTo>
                    <a:pt x="958" y="1555"/>
                  </a:lnTo>
                  <a:lnTo>
                    <a:pt x="953" y="1553"/>
                  </a:lnTo>
                  <a:lnTo>
                    <a:pt x="949" y="1552"/>
                  </a:lnTo>
                  <a:lnTo>
                    <a:pt x="944" y="1550"/>
                  </a:lnTo>
                  <a:lnTo>
                    <a:pt x="941" y="1552"/>
                  </a:lnTo>
                  <a:lnTo>
                    <a:pt x="938" y="1555"/>
                  </a:lnTo>
                  <a:lnTo>
                    <a:pt x="938" y="1560"/>
                  </a:lnTo>
                  <a:lnTo>
                    <a:pt x="941" y="1561"/>
                  </a:lnTo>
                  <a:lnTo>
                    <a:pt x="946" y="1563"/>
                  </a:lnTo>
                  <a:lnTo>
                    <a:pt x="947" y="1564"/>
                  </a:lnTo>
                  <a:lnTo>
                    <a:pt x="944" y="1567"/>
                  </a:lnTo>
                  <a:lnTo>
                    <a:pt x="941" y="1571"/>
                  </a:lnTo>
                  <a:lnTo>
                    <a:pt x="941" y="1574"/>
                  </a:lnTo>
                  <a:lnTo>
                    <a:pt x="938" y="1578"/>
                  </a:lnTo>
                  <a:lnTo>
                    <a:pt x="935" y="1580"/>
                  </a:lnTo>
                  <a:lnTo>
                    <a:pt x="930" y="1580"/>
                  </a:lnTo>
                  <a:lnTo>
                    <a:pt x="924" y="1580"/>
                  </a:lnTo>
                  <a:lnTo>
                    <a:pt x="919" y="1580"/>
                  </a:lnTo>
                  <a:lnTo>
                    <a:pt x="916" y="1578"/>
                  </a:lnTo>
                  <a:lnTo>
                    <a:pt x="913" y="1582"/>
                  </a:lnTo>
                  <a:lnTo>
                    <a:pt x="913" y="1586"/>
                  </a:lnTo>
                  <a:lnTo>
                    <a:pt x="911" y="1591"/>
                  </a:lnTo>
                  <a:lnTo>
                    <a:pt x="911" y="1596"/>
                  </a:lnTo>
                  <a:lnTo>
                    <a:pt x="898" y="1610"/>
                  </a:lnTo>
                  <a:lnTo>
                    <a:pt x="900" y="1613"/>
                  </a:lnTo>
                  <a:lnTo>
                    <a:pt x="903" y="1626"/>
                  </a:lnTo>
                  <a:lnTo>
                    <a:pt x="903" y="1627"/>
                  </a:lnTo>
                  <a:lnTo>
                    <a:pt x="903" y="1630"/>
                  </a:lnTo>
                  <a:lnTo>
                    <a:pt x="902" y="1630"/>
                  </a:lnTo>
                  <a:lnTo>
                    <a:pt x="898" y="1633"/>
                  </a:lnTo>
                  <a:lnTo>
                    <a:pt x="894" y="1635"/>
                  </a:lnTo>
                  <a:lnTo>
                    <a:pt x="892" y="1638"/>
                  </a:lnTo>
                  <a:lnTo>
                    <a:pt x="894" y="1638"/>
                  </a:lnTo>
                  <a:lnTo>
                    <a:pt x="894" y="1640"/>
                  </a:lnTo>
                  <a:lnTo>
                    <a:pt x="894" y="1643"/>
                  </a:lnTo>
                  <a:lnTo>
                    <a:pt x="892" y="1646"/>
                  </a:lnTo>
                  <a:lnTo>
                    <a:pt x="892" y="1648"/>
                  </a:lnTo>
                  <a:lnTo>
                    <a:pt x="886" y="1652"/>
                  </a:lnTo>
                  <a:lnTo>
                    <a:pt x="880" y="1666"/>
                  </a:lnTo>
                  <a:lnTo>
                    <a:pt x="880" y="1669"/>
                  </a:lnTo>
                  <a:lnTo>
                    <a:pt x="880" y="1673"/>
                  </a:lnTo>
                  <a:lnTo>
                    <a:pt x="873" y="1680"/>
                  </a:lnTo>
                  <a:lnTo>
                    <a:pt x="872" y="1682"/>
                  </a:lnTo>
                  <a:lnTo>
                    <a:pt x="870" y="1682"/>
                  </a:lnTo>
                  <a:lnTo>
                    <a:pt x="872" y="1688"/>
                  </a:lnTo>
                  <a:lnTo>
                    <a:pt x="872" y="1699"/>
                  </a:lnTo>
                  <a:lnTo>
                    <a:pt x="872" y="1704"/>
                  </a:lnTo>
                  <a:lnTo>
                    <a:pt x="870" y="1710"/>
                  </a:lnTo>
                  <a:lnTo>
                    <a:pt x="869" y="1712"/>
                  </a:lnTo>
                  <a:lnTo>
                    <a:pt x="869" y="1713"/>
                  </a:lnTo>
                  <a:lnTo>
                    <a:pt x="865" y="1720"/>
                  </a:lnTo>
                  <a:lnTo>
                    <a:pt x="859" y="1728"/>
                  </a:lnTo>
                  <a:lnTo>
                    <a:pt x="859" y="1729"/>
                  </a:lnTo>
                  <a:lnTo>
                    <a:pt x="858" y="1729"/>
                  </a:lnTo>
                  <a:lnTo>
                    <a:pt x="854" y="1729"/>
                  </a:lnTo>
                  <a:lnTo>
                    <a:pt x="853" y="1729"/>
                  </a:lnTo>
                  <a:lnTo>
                    <a:pt x="851" y="1729"/>
                  </a:lnTo>
                  <a:lnTo>
                    <a:pt x="850" y="1732"/>
                  </a:lnTo>
                  <a:lnTo>
                    <a:pt x="850" y="1734"/>
                  </a:lnTo>
                  <a:lnTo>
                    <a:pt x="847" y="1745"/>
                  </a:lnTo>
                  <a:lnTo>
                    <a:pt x="842" y="1751"/>
                  </a:lnTo>
                  <a:lnTo>
                    <a:pt x="834" y="1762"/>
                  </a:lnTo>
                  <a:lnTo>
                    <a:pt x="831" y="1767"/>
                  </a:lnTo>
                  <a:lnTo>
                    <a:pt x="829" y="1768"/>
                  </a:lnTo>
                  <a:lnTo>
                    <a:pt x="828" y="1772"/>
                  </a:lnTo>
                  <a:lnTo>
                    <a:pt x="823" y="1776"/>
                  </a:lnTo>
                  <a:lnTo>
                    <a:pt x="818" y="1792"/>
                  </a:lnTo>
                  <a:lnTo>
                    <a:pt x="815" y="1795"/>
                  </a:lnTo>
                  <a:lnTo>
                    <a:pt x="814" y="1797"/>
                  </a:lnTo>
                  <a:lnTo>
                    <a:pt x="814" y="1798"/>
                  </a:lnTo>
                  <a:lnTo>
                    <a:pt x="814" y="1803"/>
                  </a:lnTo>
                  <a:lnTo>
                    <a:pt x="815" y="1808"/>
                  </a:lnTo>
                  <a:lnTo>
                    <a:pt x="814" y="1811"/>
                  </a:lnTo>
                  <a:lnTo>
                    <a:pt x="812" y="1811"/>
                  </a:lnTo>
                  <a:lnTo>
                    <a:pt x="812" y="1812"/>
                  </a:lnTo>
                  <a:lnTo>
                    <a:pt x="807" y="1819"/>
                  </a:lnTo>
                  <a:lnTo>
                    <a:pt x="804" y="1820"/>
                  </a:lnTo>
                  <a:lnTo>
                    <a:pt x="801" y="1827"/>
                  </a:lnTo>
                  <a:lnTo>
                    <a:pt x="801" y="1828"/>
                  </a:lnTo>
                  <a:lnTo>
                    <a:pt x="803" y="1828"/>
                  </a:lnTo>
                  <a:lnTo>
                    <a:pt x="803" y="1831"/>
                  </a:lnTo>
                  <a:lnTo>
                    <a:pt x="803" y="1833"/>
                  </a:lnTo>
                  <a:lnTo>
                    <a:pt x="801" y="1833"/>
                  </a:lnTo>
                  <a:lnTo>
                    <a:pt x="801" y="1838"/>
                  </a:lnTo>
                  <a:lnTo>
                    <a:pt x="795" y="1839"/>
                  </a:lnTo>
                  <a:lnTo>
                    <a:pt x="795" y="1841"/>
                  </a:lnTo>
                  <a:lnTo>
                    <a:pt x="793" y="1845"/>
                  </a:lnTo>
                  <a:lnTo>
                    <a:pt x="779" y="1845"/>
                  </a:lnTo>
                  <a:lnTo>
                    <a:pt x="776" y="1847"/>
                  </a:lnTo>
                  <a:lnTo>
                    <a:pt x="774" y="1848"/>
                  </a:lnTo>
                  <a:lnTo>
                    <a:pt x="771" y="1848"/>
                  </a:lnTo>
                  <a:lnTo>
                    <a:pt x="768" y="1852"/>
                  </a:lnTo>
                  <a:lnTo>
                    <a:pt x="767" y="1853"/>
                  </a:lnTo>
                  <a:lnTo>
                    <a:pt x="765" y="1853"/>
                  </a:lnTo>
                  <a:lnTo>
                    <a:pt x="762" y="1852"/>
                  </a:lnTo>
                  <a:lnTo>
                    <a:pt x="762" y="1850"/>
                  </a:lnTo>
                  <a:lnTo>
                    <a:pt x="762" y="1847"/>
                  </a:lnTo>
                  <a:lnTo>
                    <a:pt x="760" y="1847"/>
                  </a:lnTo>
                  <a:lnTo>
                    <a:pt x="756" y="1850"/>
                  </a:lnTo>
                  <a:lnTo>
                    <a:pt x="754" y="1853"/>
                  </a:lnTo>
                  <a:lnTo>
                    <a:pt x="748" y="1867"/>
                  </a:lnTo>
                  <a:lnTo>
                    <a:pt x="746" y="186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2027" y="1899"/>
              <a:ext cx="1366" cy="1072"/>
            </a:xfrm>
            <a:custGeom>
              <a:avLst/>
              <a:gdLst>
                <a:gd name="T0" fmla="*/ 1346 w 1366"/>
                <a:gd name="T1" fmla="*/ 810 h 1072"/>
                <a:gd name="T2" fmla="*/ 1336 w 1366"/>
                <a:gd name="T3" fmla="*/ 879 h 1072"/>
                <a:gd name="T4" fmla="*/ 1274 w 1366"/>
                <a:gd name="T5" fmla="*/ 911 h 1072"/>
                <a:gd name="T6" fmla="*/ 1274 w 1366"/>
                <a:gd name="T7" fmla="*/ 937 h 1072"/>
                <a:gd name="T8" fmla="*/ 1267 w 1366"/>
                <a:gd name="T9" fmla="*/ 969 h 1072"/>
                <a:gd name="T10" fmla="*/ 1288 w 1366"/>
                <a:gd name="T11" fmla="*/ 989 h 1072"/>
                <a:gd name="T12" fmla="*/ 1302 w 1366"/>
                <a:gd name="T13" fmla="*/ 1024 h 1072"/>
                <a:gd name="T14" fmla="*/ 1274 w 1366"/>
                <a:gd name="T15" fmla="*/ 1060 h 1072"/>
                <a:gd name="T16" fmla="*/ 1178 w 1366"/>
                <a:gd name="T17" fmla="*/ 1072 h 1072"/>
                <a:gd name="T18" fmla="*/ 1156 w 1366"/>
                <a:gd name="T19" fmla="*/ 1016 h 1072"/>
                <a:gd name="T20" fmla="*/ 1131 w 1366"/>
                <a:gd name="T21" fmla="*/ 947 h 1072"/>
                <a:gd name="T22" fmla="*/ 1074 w 1366"/>
                <a:gd name="T23" fmla="*/ 835 h 1072"/>
                <a:gd name="T24" fmla="*/ 1117 w 1366"/>
                <a:gd name="T25" fmla="*/ 813 h 1072"/>
                <a:gd name="T26" fmla="*/ 1085 w 1366"/>
                <a:gd name="T27" fmla="*/ 741 h 1072"/>
                <a:gd name="T28" fmla="*/ 1131 w 1366"/>
                <a:gd name="T29" fmla="*/ 664 h 1072"/>
                <a:gd name="T30" fmla="*/ 1109 w 1366"/>
                <a:gd name="T31" fmla="*/ 550 h 1072"/>
                <a:gd name="T32" fmla="*/ 1082 w 1366"/>
                <a:gd name="T33" fmla="*/ 462 h 1072"/>
                <a:gd name="T34" fmla="*/ 1058 w 1366"/>
                <a:gd name="T35" fmla="*/ 430 h 1072"/>
                <a:gd name="T36" fmla="*/ 1030 w 1366"/>
                <a:gd name="T37" fmla="*/ 430 h 1072"/>
                <a:gd name="T38" fmla="*/ 1000 w 1366"/>
                <a:gd name="T39" fmla="*/ 440 h 1072"/>
                <a:gd name="T40" fmla="*/ 958 w 1366"/>
                <a:gd name="T41" fmla="*/ 451 h 1072"/>
                <a:gd name="T42" fmla="*/ 945 w 1366"/>
                <a:gd name="T43" fmla="*/ 432 h 1072"/>
                <a:gd name="T44" fmla="*/ 919 w 1366"/>
                <a:gd name="T45" fmla="*/ 454 h 1072"/>
                <a:gd name="T46" fmla="*/ 894 w 1366"/>
                <a:gd name="T47" fmla="*/ 480 h 1072"/>
                <a:gd name="T48" fmla="*/ 856 w 1366"/>
                <a:gd name="T49" fmla="*/ 509 h 1072"/>
                <a:gd name="T50" fmla="*/ 837 w 1366"/>
                <a:gd name="T51" fmla="*/ 521 h 1072"/>
                <a:gd name="T52" fmla="*/ 814 w 1366"/>
                <a:gd name="T53" fmla="*/ 526 h 1072"/>
                <a:gd name="T54" fmla="*/ 810 w 1366"/>
                <a:gd name="T55" fmla="*/ 540 h 1072"/>
                <a:gd name="T56" fmla="*/ 776 w 1366"/>
                <a:gd name="T57" fmla="*/ 553 h 1072"/>
                <a:gd name="T58" fmla="*/ 744 w 1366"/>
                <a:gd name="T59" fmla="*/ 546 h 1072"/>
                <a:gd name="T60" fmla="*/ 710 w 1366"/>
                <a:gd name="T61" fmla="*/ 578 h 1072"/>
                <a:gd name="T62" fmla="*/ 679 w 1366"/>
                <a:gd name="T63" fmla="*/ 600 h 1072"/>
                <a:gd name="T64" fmla="*/ 680 w 1366"/>
                <a:gd name="T65" fmla="*/ 572 h 1072"/>
                <a:gd name="T66" fmla="*/ 694 w 1366"/>
                <a:gd name="T67" fmla="*/ 535 h 1072"/>
                <a:gd name="T68" fmla="*/ 716 w 1366"/>
                <a:gd name="T69" fmla="*/ 488 h 1072"/>
                <a:gd name="T70" fmla="*/ 733 w 1366"/>
                <a:gd name="T71" fmla="*/ 436 h 1072"/>
                <a:gd name="T72" fmla="*/ 711 w 1366"/>
                <a:gd name="T73" fmla="*/ 418 h 1072"/>
                <a:gd name="T74" fmla="*/ 679 w 1366"/>
                <a:gd name="T75" fmla="*/ 399 h 1072"/>
                <a:gd name="T76" fmla="*/ 658 w 1366"/>
                <a:gd name="T77" fmla="*/ 389 h 1072"/>
                <a:gd name="T78" fmla="*/ 633 w 1366"/>
                <a:gd name="T79" fmla="*/ 363 h 1072"/>
                <a:gd name="T80" fmla="*/ 576 w 1366"/>
                <a:gd name="T81" fmla="*/ 339 h 1072"/>
                <a:gd name="T82" fmla="*/ 515 w 1366"/>
                <a:gd name="T83" fmla="*/ 418 h 1072"/>
                <a:gd name="T84" fmla="*/ 474 w 1366"/>
                <a:gd name="T85" fmla="*/ 382 h 1072"/>
                <a:gd name="T86" fmla="*/ 427 w 1366"/>
                <a:gd name="T87" fmla="*/ 377 h 1072"/>
                <a:gd name="T88" fmla="*/ 368 w 1366"/>
                <a:gd name="T89" fmla="*/ 380 h 1072"/>
                <a:gd name="T90" fmla="*/ 338 w 1366"/>
                <a:gd name="T91" fmla="*/ 382 h 1072"/>
                <a:gd name="T92" fmla="*/ 306 w 1366"/>
                <a:gd name="T93" fmla="*/ 363 h 1072"/>
                <a:gd name="T94" fmla="*/ 272 w 1366"/>
                <a:gd name="T95" fmla="*/ 360 h 1072"/>
                <a:gd name="T96" fmla="*/ 294 w 1366"/>
                <a:gd name="T97" fmla="*/ 314 h 1072"/>
                <a:gd name="T98" fmla="*/ 291 w 1366"/>
                <a:gd name="T99" fmla="*/ 207 h 1072"/>
                <a:gd name="T100" fmla="*/ 186 w 1366"/>
                <a:gd name="T101" fmla="*/ 264 h 1072"/>
                <a:gd name="T102" fmla="*/ 120 w 1366"/>
                <a:gd name="T103" fmla="*/ 298 h 1072"/>
                <a:gd name="T104" fmla="*/ 29 w 1366"/>
                <a:gd name="T105" fmla="*/ 290 h 1072"/>
                <a:gd name="T106" fmla="*/ 5 w 1366"/>
                <a:gd name="T107" fmla="*/ 235 h 1072"/>
                <a:gd name="T108" fmla="*/ 76 w 1366"/>
                <a:gd name="T109" fmla="*/ 152 h 1072"/>
                <a:gd name="T110" fmla="*/ 222 w 1366"/>
                <a:gd name="T111" fmla="*/ 52 h 1072"/>
                <a:gd name="T112" fmla="*/ 319 w 1366"/>
                <a:gd name="T113" fmla="*/ 5 h 1072"/>
                <a:gd name="T114" fmla="*/ 313 w 1366"/>
                <a:gd name="T115" fmla="*/ 39 h 1072"/>
                <a:gd name="T116" fmla="*/ 322 w 1366"/>
                <a:gd name="T117" fmla="*/ 72 h 1072"/>
                <a:gd name="T118" fmla="*/ 344 w 1366"/>
                <a:gd name="T119" fmla="*/ 86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6" h="1072">
                  <a:moveTo>
                    <a:pt x="1366" y="791"/>
                  </a:moveTo>
                  <a:lnTo>
                    <a:pt x="1365" y="790"/>
                  </a:lnTo>
                  <a:lnTo>
                    <a:pt x="1361" y="793"/>
                  </a:lnTo>
                  <a:lnTo>
                    <a:pt x="1358" y="794"/>
                  </a:lnTo>
                  <a:lnTo>
                    <a:pt x="1355" y="794"/>
                  </a:lnTo>
                  <a:lnTo>
                    <a:pt x="1354" y="791"/>
                  </a:lnTo>
                  <a:lnTo>
                    <a:pt x="1352" y="787"/>
                  </a:lnTo>
                  <a:lnTo>
                    <a:pt x="1350" y="785"/>
                  </a:lnTo>
                  <a:lnTo>
                    <a:pt x="1346" y="794"/>
                  </a:lnTo>
                  <a:lnTo>
                    <a:pt x="1346" y="796"/>
                  </a:lnTo>
                  <a:lnTo>
                    <a:pt x="1346" y="799"/>
                  </a:lnTo>
                  <a:lnTo>
                    <a:pt x="1352" y="801"/>
                  </a:lnTo>
                  <a:lnTo>
                    <a:pt x="1355" y="802"/>
                  </a:lnTo>
                  <a:lnTo>
                    <a:pt x="1355" y="804"/>
                  </a:lnTo>
                  <a:lnTo>
                    <a:pt x="1354" y="807"/>
                  </a:lnTo>
                  <a:lnTo>
                    <a:pt x="1349" y="807"/>
                  </a:lnTo>
                  <a:lnTo>
                    <a:pt x="1346" y="810"/>
                  </a:lnTo>
                  <a:lnTo>
                    <a:pt x="1344" y="812"/>
                  </a:lnTo>
                  <a:lnTo>
                    <a:pt x="1344" y="815"/>
                  </a:lnTo>
                  <a:lnTo>
                    <a:pt x="1344" y="820"/>
                  </a:lnTo>
                  <a:lnTo>
                    <a:pt x="1343" y="831"/>
                  </a:lnTo>
                  <a:lnTo>
                    <a:pt x="1341" y="832"/>
                  </a:lnTo>
                  <a:lnTo>
                    <a:pt x="1338" y="826"/>
                  </a:lnTo>
                  <a:lnTo>
                    <a:pt x="1335" y="827"/>
                  </a:lnTo>
                  <a:lnTo>
                    <a:pt x="1335" y="831"/>
                  </a:lnTo>
                  <a:lnTo>
                    <a:pt x="1338" y="835"/>
                  </a:lnTo>
                  <a:lnTo>
                    <a:pt x="1343" y="838"/>
                  </a:lnTo>
                  <a:lnTo>
                    <a:pt x="1346" y="849"/>
                  </a:lnTo>
                  <a:lnTo>
                    <a:pt x="1341" y="849"/>
                  </a:lnTo>
                  <a:lnTo>
                    <a:pt x="1339" y="851"/>
                  </a:lnTo>
                  <a:lnTo>
                    <a:pt x="1341" y="853"/>
                  </a:lnTo>
                  <a:lnTo>
                    <a:pt x="1339" y="870"/>
                  </a:lnTo>
                  <a:lnTo>
                    <a:pt x="1338" y="875"/>
                  </a:lnTo>
                  <a:lnTo>
                    <a:pt x="1336" y="879"/>
                  </a:lnTo>
                  <a:lnTo>
                    <a:pt x="1333" y="887"/>
                  </a:lnTo>
                  <a:lnTo>
                    <a:pt x="1333" y="895"/>
                  </a:lnTo>
                  <a:lnTo>
                    <a:pt x="1332" y="897"/>
                  </a:lnTo>
                  <a:lnTo>
                    <a:pt x="1330" y="898"/>
                  </a:lnTo>
                  <a:lnTo>
                    <a:pt x="1319" y="901"/>
                  </a:lnTo>
                  <a:lnTo>
                    <a:pt x="1316" y="903"/>
                  </a:lnTo>
                  <a:lnTo>
                    <a:pt x="1310" y="904"/>
                  </a:lnTo>
                  <a:lnTo>
                    <a:pt x="1308" y="906"/>
                  </a:lnTo>
                  <a:lnTo>
                    <a:pt x="1303" y="906"/>
                  </a:lnTo>
                  <a:lnTo>
                    <a:pt x="1300" y="908"/>
                  </a:lnTo>
                  <a:lnTo>
                    <a:pt x="1297" y="908"/>
                  </a:lnTo>
                  <a:lnTo>
                    <a:pt x="1292" y="909"/>
                  </a:lnTo>
                  <a:lnTo>
                    <a:pt x="1291" y="911"/>
                  </a:lnTo>
                  <a:lnTo>
                    <a:pt x="1289" y="911"/>
                  </a:lnTo>
                  <a:lnTo>
                    <a:pt x="1283" y="912"/>
                  </a:lnTo>
                  <a:lnTo>
                    <a:pt x="1275" y="911"/>
                  </a:lnTo>
                  <a:lnTo>
                    <a:pt x="1274" y="911"/>
                  </a:lnTo>
                  <a:lnTo>
                    <a:pt x="1272" y="912"/>
                  </a:lnTo>
                  <a:lnTo>
                    <a:pt x="1272" y="915"/>
                  </a:lnTo>
                  <a:lnTo>
                    <a:pt x="1274" y="915"/>
                  </a:lnTo>
                  <a:lnTo>
                    <a:pt x="1270" y="919"/>
                  </a:lnTo>
                  <a:lnTo>
                    <a:pt x="1269" y="920"/>
                  </a:lnTo>
                  <a:lnTo>
                    <a:pt x="1267" y="919"/>
                  </a:lnTo>
                  <a:lnTo>
                    <a:pt x="1266" y="915"/>
                  </a:lnTo>
                  <a:lnTo>
                    <a:pt x="1263" y="915"/>
                  </a:lnTo>
                  <a:lnTo>
                    <a:pt x="1261" y="917"/>
                  </a:lnTo>
                  <a:lnTo>
                    <a:pt x="1259" y="919"/>
                  </a:lnTo>
                  <a:lnTo>
                    <a:pt x="1256" y="922"/>
                  </a:lnTo>
                  <a:lnTo>
                    <a:pt x="1263" y="922"/>
                  </a:lnTo>
                  <a:lnTo>
                    <a:pt x="1264" y="926"/>
                  </a:lnTo>
                  <a:lnTo>
                    <a:pt x="1264" y="928"/>
                  </a:lnTo>
                  <a:lnTo>
                    <a:pt x="1267" y="931"/>
                  </a:lnTo>
                  <a:lnTo>
                    <a:pt x="1272" y="936"/>
                  </a:lnTo>
                  <a:lnTo>
                    <a:pt x="1274" y="937"/>
                  </a:lnTo>
                  <a:lnTo>
                    <a:pt x="1278" y="942"/>
                  </a:lnTo>
                  <a:lnTo>
                    <a:pt x="1280" y="942"/>
                  </a:lnTo>
                  <a:lnTo>
                    <a:pt x="1281" y="944"/>
                  </a:lnTo>
                  <a:lnTo>
                    <a:pt x="1285" y="945"/>
                  </a:lnTo>
                  <a:lnTo>
                    <a:pt x="1285" y="947"/>
                  </a:lnTo>
                  <a:lnTo>
                    <a:pt x="1285" y="948"/>
                  </a:lnTo>
                  <a:lnTo>
                    <a:pt x="1283" y="948"/>
                  </a:lnTo>
                  <a:lnTo>
                    <a:pt x="1280" y="947"/>
                  </a:lnTo>
                  <a:lnTo>
                    <a:pt x="1277" y="948"/>
                  </a:lnTo>
                  <a:lnTo>
                    <a:pt x="1277" y="950"/>
                  </a:lnTo>
                  <a:lnTo>
                    <a:pt x="1274" y="953"/>
                  </a:lnTo>
                  <a:lnTo>
                    <a:pt x="1274" y="959"/>
                  </a:lnTo>
                  <a:lnTo>
                    <a:pt x="1270" y="964"/>
                  </a:lnTo>
                  <a:lnTo>
                    <a:pt x="1269" y="966"/>
                  </a:lnTo>
                  <a:lnTo>
                    <a:pt x="1270" y="966"/>
                  </a:lnTo>
                  <a:lnTo>
                    <a:pt x="1269" y="967"/>
                  </a:lnTo>
                  <a:lnTo>
                    <a:pt x="1267" y="969"/>
                  </a:lnTo>
                  <a:lnTo>
                    <a:pt x="1264" y="972"/>
                  </a:lnTo>
                  <a:lnTo>
                    <a:pt x="1256" y="978"/>
                  </a:lnTo>
                  <a:lnTo>
                    <a:pt x="1258" y="984"/>
                  </a:lnTo>
                  <a:lnTo>
                    <a:pt x="1261" y="984"/>
                  </a:lnTo>
                  <a:lnTo>
                    <a:pt x="1264" y="988"/>
                  </a:lnTo>
                  <a:lnTo>
                    <a:pt x="1264" y="991"/>
                  </a:lnTo>
                  <a:lnTo>
                    <a:pt x="1264" y="992"/>
                  </a:lnTo>
                  <a:lnTo>
                    <a:pt x="1263" y="995"/>
                  </a:lnTo>
                  <a:lnTo>
                    <a:pt x="1263" y="1000"/>
                  </a:lnTo>
                  <a:lnTo>
                    <a:pt x="1263" y="1003"/>
                  </a:lnTo>
                  <a:lnTo>
                    <a:pt x="1266" y="1005"/>
                  </a:lnTo>
                  <a:lnTo>
                    <a:pt x="1270" y="1002"/>
                  </a:lnTo>
                  <a:lnTo>
                    <a:pt x="1272" y="997"/>
                  </a:lnTo>
                  <a:lnTo>
                    <a:pt x="1272" y="991"/>
                  </a:lnTo>
                  <a:lnTo>
                    <a:pt x="1274" y="989"/>
                  </a:lnTo>
                  <a:lnTo>
                    <a:pt x="1277" y="988"/>
                  </a:lnTo>
                  <a:lnTo>
                    <a:pt x="1288" y="989"/>
                  </a:lnTo>
                  <a:lnTo>
                    <a:pt x="1289" y="992"/>
                  </a:lnTo>
                  <a:lnTo>
                    <a:pt x="1286" y="994"/>
                  </a:lnTo>
                  <a:lnTo>
                    <a:pt x="1285" y="994"/>
                  </a:lnTo>
                  <a:lnTo>
                    <a:pt x="1280" y="994"/>
                  </a:lnTo>
                  <a:lnTo>
                    <a:pt x="1280" y="997"/>
                  </a:lnTo>
                  <a:lnTo>
                    <a:pt x="1281" y="997"/>
                  </a:lnTo>
                  <a:lnTo>
                    <a:pt x="1291" y="997"/>
                  </a:lnTo>
                  <a:lnTo>
                    <a:pt x="1296" y="995"/>
                  </a:lnTo>
                  <a:lnTo>
                    <a:pt x="1297" y="995"/>
                  </a:lnTo>
                  <a:lnTo>
                    <a:pt x="1297" y="997"/>
                  </a:lnTo>
                  <a:lnTo>
                    <a:pt x="1297" y="1000"/>
                  </a:lnTo>
                  <a:lnTo>
                    <a:pt x="1296" y="1006"/>
                  </a:lnTo>
                  <a:lnTo>
                    <a:pt x="1291" y="1008"/>
                  </a:lnTo>
                  <a:lnTo>
                    <a:pt x="1289" y="1011"/>
                  </a:lnTo>
                  <a:lnTo>
                    <a:pt x="1289" y="1021"/>
                  </a:lnTo>
                  <a:lnTo>
                    <a:pt x="1292" y="1022"/>
                  </a:lnTo>
                  <a:lnTo>
                    <a:pt x="1302" y="1024"/>
                  </a:lnTo>
                  <a:lnTo>
                    <a:pt x="1302" y="1025"/>
                  </a:lnTo>
                  <a:lnTo>
                    <a:pt x="1302" y="1027"/>
                  </a:lnTo>
                  <a:lnTo>
                    <a:pt x="1289" y="1036"/>
                  </a:lnTo>
                  <a:lnTo>
                    <a:pt x="1288" y="1038"/>
                  </a:lnTo>
                  <a:lnTo>
                    <a:pt x="1289" y="1044"/>
                  </a:lnTo>
                  <a:lnTo>
                    <a:pt x="1288" y="1044"/>
                  </a:lnTo>
                  <a:lnTo>
                    <a:pt x="1286" y="1044"/>
                  </a:lnTo>
                  <a:lnTo>
                    <a:pt x="1281" y="1043"/>
                  </a:lnTo>
                  <a:lnTo>
                    <a:pt x="1281" y="1047"/>
                  </a:lnTo>
                  <a:lnTo>
                    <a:pt x="1281" y="1049"/>
                  </a:lnTo>
                  <a:lnTo>
                    <a:pt x="1280" y="1050"/>
                  </a:lnTo>
                  <a:lnTo>
                    <a:pt x="1280" y="1052"/>
                  </a:lnTo>
                  <a:lnTo>
                    <a:pt x="1280" y="1054"/>
                  </a:lnTo>
                  <a:lnTo>
                    <a:pt x="1278" y="1055"/>
                  </a:lnTo>
                  <a:lnTo>
                    <a:pt x="1275" y="1057"/>
                  </a:lnTo>
                  <a:lnTo>
                    <a:pt x="1274" y="1057"/>
                  </a:lnTo>
                  <a:lnTo>
                    <a:pt x="1274" y="1060"/>
                  </a:lnTo>
                  <a:lnTo>
                    <a:pt x="1275" y="1063"/>
                  </a:lnTo>
                  <a:lnTo>
                    <a:pt x="1274" y="1065"/>
                  </a:lnTo>
                  <a:lnTo>
                    <a:pt x="1270" y="1066"/>
                  </a:lnTo>
                  <a:lnTo>
                    <a:pt x="1267" y="1068"/>
                  </a:lnTo>
                  <a:lnTo>
                    <a:pt x="1263" y="1061"/>
                  </a:lnTo>
                  <a:lnTo>
                    <a:pt x="1261" y="1061"/>
                  </a:lnTo>
                  <a:lnTo>
                    <a:pt x="1244" y="1060"/>
                  </a:lnTo>
                  <a:lnTo>
                    <a:pt x="1237" y="1060"/>
                  </a:lnTo>
                  <a:lnTo>
                    <a:pt x="1231" y="1061"/>
                  </a:lnTo>
                  <a:lnTo>
                    <a:pt x="1228" y="1065"/>
                  </a:lnTo>
                  <a:lnTo>
                    <a:pt x="1220" y="1071"/>
                  </a:lnTo>
                  <a:lnTo>
                    <a:pt x="1208" y="1058"/>
                  </a:lnTo>
                  <a:lnTo>
                    <a:pt x="1203" y="1058"/>
                  </a:lnTo>
                  <a:lnTo>
                    <a:pt x="1201" y="1061"/>
                  </a:lnTo>
                  <a:lnTo>
                    <a:pt x="1201" y="1065"/>
                  </a:lnTo>
                  <a:lnTo>
                    <a:pt x="1181" y="1072"/>
                  </a:lnTo>
                  <a:lnTo>
                    <a:pt x="1178" y="1072"/>
                  </a:lnTo>
                  <a:lnTo>
                    <a:pt x="1173" y="1065"/>
                  </a:lnTo>
                  <a:lnTo>
                    <a:pt x="1171" y="1065"/>
                  </a:lnTo>
                  <a:lnTo>
                    <a:pt x="1164" y="1065"/>
                  </a:lnTo>
                  <a:lnTo>
                    <a:pt x="1162" y="1061"/>
                  </a:lnTo>
                  <a:lnTo>
                    <a:pt x="1157" y="1054"/>
                  </a:lnTo>
                  <a:lnTo>
                    <a:pt x="1156" y="1054"/>
                  </a:lnTo>
                  <a:lnTo>
                    <a:pt x="1146" y="1065"/>
                  </a:lnTo>
                  <a:lnTo>
                    <a:pt x="1140" y="1066"/>
                  </a:lnTo>
                  <a:lnTo>
                    <a:pt x="1139" y="1060"/>
                  </a:lnTo>
                  <a:lnTo>
                    <a:pt x="1146" y="1054"/>
                  </a:lnTo>
                  <a:lnTo>
                    <a:pt x="1149" y="1047"/>
                  </a:lnTo>
                  <a:lnTo>
                    <a:pt x="1149" y="1036"/>
                  </a:lnTo>
                  <a:lnTo>
                    <a:pt x="1156" y="1025"/>
                  </a:lnTo>
                  <a:lnTo>
                    <a:pt x="1156" y="1024"/>
                  </a:lnTo>
                  <a:lnTo>
                    <a:pt x="1156" y="1021"/>
                  </a:lnTo>
                  <a:lnTo>
                    <a:pt x="1156" y="1019"/>
                  </a:lnTo>
                  <a:lnTo>
                    <a:pt x="1156" y="1016"/>
                  </a:lnTo>
                  <a:lnTo>
                    <a:pt x="1151" y="1010"/>
                  </a:lnTo>
                  <a:lnTo>
                    <a:pt x="1143" y="1003"/>
                  </a:lnTo>
                  <a:lnTo>
                    <a:pt x="1139" y="992"/>
                  </a:lnTo>
                  <a:lnTo>
                    <a:pt x="1140" y="984"/>
                  </a:lnTo>
                  <a:lnTo>
                    <a:pt x="1142" y="980"/>
                  </a:lnTo>
                  <a:lnTo>
                    <a:pt x="1145" y="980"/>
                  </a:lnTo>
                  <a:lnTo>
                    <a:pt x="1149" y="978"/>
                  </a:lnTo>
                  <a:lnTo>
                    <a:pt x="1151" y="977"/>
                  </a:lnTo>
                  <a:lnTo>
                    <a:pt x="1153" y="973"/>
                  </a:lnTo>
                  <a:lnTo>
                    <a:pt x="1151" y="973"/>
                  </a:lnTo>
                  <a:lnTo>
                    <a:pt x="1145" y="970"/>
                  </a:lnTo>
                  <a:lnTo>
                    <a:pt x="1142" y="969"/>
                  </a:lnTo>
                  <a:lnTo>
                    <a:pt x="1139" y="961"/>
                  </a:lnTo>
                  <a:lnTo>
                    <a:pt x="1137" y="959"/>
                  </a:lnTo>
                  <a:lnTo>
                    <a:pt x="1131" y="955"/>
                  </a:lnTo>
                  <a:lnTo>
                    <a:pt x="1131" y="953"/>
                  </a:lnTo>
                  <a:lnTo>
                    <a:pt x="1131" y="947"/>
                  </a:lnTo>
                  <a:lnTo>
                    <a:pt x="1134" y="939"/>
                  </a:lnTo>
                  <a:lnTo>
                    <a:pt x="1137" y="937"/>
                  </a:lnTo>
                  <a:lnTo>
                    <a:pt x="1142" y="937"/>
                  </a:lnTo>
                  <a:lnTo>
                    <a:pt x="1143" y="936"/>
                  </a:lnTo>
                  <a:lnTo>
                    <a:pt x="1148" y="933"/>
                  </a:lnTo>
                  <a:lnTo>
                    <a:pt x="1154" y="926"/>
                  </a:lnTo>
                  <a:lnTo>
                    <a:pt x="1146" y="917"/>
                  </a:lnTo>
                  <a:lnTo>
                    <a:pt x="1139" y="908"/>
                  </a:lnTo>
                  <a:lnTo>
                    <a:pt x="1085" y="890"/>
                  </a:lnTo>
                  <a:lnTo>
                    <a:pt x="1082" y="890"/>
                  </a:lnTo>
                  <a:lnTo>
                    <a:pt x="1049" y="873"/>
                  </a:lnTo>
                  <a:lnTo>
                    <a:pt x="1047" y="873"/>
                  </a:lnTo>
                  <a:lnTo>
                    <a:pt x="1041" y="870"/>
                  </a:lnTo>
                  <a:lnTo>
                    <a:pt x="1036" y="868"/>
                  </a:lnTo>
                  <a:lnTo>
                    <a:pt x="1054" y="854"/>
                  </a:lnTo>
                  <a:lnTo>
                    <a:pt x="1066" y="843"/>
                  </a:lnTo>
                  <a:lnTo>
                    <a:pt x="1074" y="835"/>
                  </a:lnTo>
                  <a:lnTo>
                    <a:pt x="1074" y="837"/>
                  </a:lnTo>
                  <a:lnTo>
                    <a:pt x="1091" y="843"/>
                  </a:lnTo>
                  <a:lnTo>
                    <a:pt x="1102" y="846"/>
                  </a:lnTo>
                  <a:lnTo>
                    <a:pt x="1137" y="857"/>
                  </a:lnTo>
                  <a:lnTo>
                    <a:pt x="1139" y="854"/>
                  </a:lnTo>
                  <a:lnTo>
                    <a:pt x="1137" y="849"/>
                  </a:lnTo>
                  <a:lnTo>
                    <a:pt x="1137" y="848"/>
                  </a:lnTo>
                  <a:lnTo>
                    <a:pt x="1137" y="840"/>
                  </a:lnTo>
                  <a:lnTo>
                    <a:pt x="1137" y="838"/>
                  </a:lnTo>
                  <a:lnTo>
                    <a:pt x="1135" y="837"/>
                  </a:lnTo>
                  <a:lnTo>
                    <a:pt x="1131" y="834"/>
                  </a:lnTo>
                  <a:lnTo>
                    <a:pt x="1124" y="823"/>
                  </a:lnTo>
                  <a:lnTo>
                    <a:pt x="1123" y="821"/>
                  </a:lnTo>
                  <a:lnTo>
                    <a:pt x="1118" y="816"/>
                  </a:lnTo>
                  <a:lnTo>
                    <a:pt x="1118" y="815"/>
                  </a:lnTo>
                  <a:lnTo>
                    <a:pt x="1118" y="813"/>
                  </a:lnTo>
                  <a:lnTo>
                    <a:pt x="1117" y="813"/>
                  </a:lnTo>
                  <a:lnTo>
                    <a:pt x="1117" y="812"/>
                  </a:lnTo>
                  <a:lnTo>
                    <a:pt x="1117" y="810"/>
                  </a:lnTo>
                  <a:lnTo>
                    <a:pt x="1121" y="796"/>
                  </a:lnTo>
                  <a:lnTo>
                    <a:pt x="1121" y="791"/>
                  </a:lnTo>
                  <a:lnTo>
                    <a:pt x="1113" y="791"/>
                  </a:lnTo>
                  <a:lnTo>
                    <a:pt x="1102" y="790"/>
                  </a:lnTo>
                  <a:lnTo>
                    <a:pt x="1096" y="787"/>
                  </a:lnTo>
                  <a:lnTo>
                    <a:pt x="1095" y="777"/>
                  </a:lnTo>
                  <a:lnTo>
                    <a:pt x="1095" y="776"/>
                  </a:lnTo>
                  <a:lnTo>
                    <a:pt x="1095" y="774"/>
                  </a:lnTo>
                  <a:lnTo>
                    <a:pt x="1093" y="768"/>
                  </a:lnTo>
                  <a:lnTo>
                    <a:pt x="1091" y="768"/>
                  </a:lnTo>
                  <a:lnTo>
                    <a:pt x="1088" y="765"/>
                  </a:lnTo>
                  <a:lnTo>
                    <a:pt x="1085" y="762"/>
                  </a:lnTo>
                  <a:lnTo>
                    <a:pt x="1085" y="754"/>
                  </a:lnTo>
                  <a:lnTo>
                    <a:pt x="1085" y="746"/>
                  </a:lnTo>
                  <a:lnTo>
                    <a:pt x="1085" y="741"/>
                  </a:lnTo>
                  <a:lnTo>
                    <a:pt x="1106" y="740"/>
                  </a:lnTo>
                  <a:lnTo>
                    <a:pt x="1107" y="740"/>
                  </a:lnTo>
                  <a:lnTo>
                    <a:pt x="1109" y="736"/>
                  </a:lnTo>
                  <a:lnTo>
                    <a:pt x="1117" y="736"/>
                  </a:lnTo>
                  <a:lnTo>
                    <a:pt x="1129" y="738"/>
                  </a:lnTo>
                  <a:lnTo>
                    <a:pt x="1131" y="738"/>
                  </a:lnTo>
                  <a:lnTo>
                    <a:pt x="1135" y="736"/>
                  </a:lnTo>
                  <a:lnTo>
                    <a:pt x="1154" y="725"/>
                  </a:lnTo>
                  <a:lnTo>
                    <a:pt x="1151" y="718"/>
                  </a:lnTo>
                  <a:lnTo>
                    <a:pt x="1151" y="716"/>
                  </a:lnTo>
                  <a:lnTo>
                    <a:pt x="1143" y="716"/>
                  </a:lnTo>
                  <a:lnTo>
                    <a:pt x="1143" y="714"/>
                  </a:lnTo>
                  <a:lnTo>
                    <a:pt x="1143" y="708"/>
                  </a:lnTo>
                  <a:lnTo>
                    <a:pt x="1142" y="697"/>
                  </a:lnTo>
                  <a:lnTo>
                    <a:pt x="1142" y="685"/>
                  </a:lnTo>
                  <a:lnTo>
                    <a:pt x="1132" y="667"/>
                  </a:lnTo>
                  <a:lnTo>
                    <a:pt x="1131" y="664"/>
                  </a:lnTo>
                  <a:lnTo>
                    <a:pt x="1157" y="658"/>
                  </a:lnTo>
                  <a:lnTo>
                    <a:pt x="1160" y="647"/>
                  </a:lnTo>
                  <a:lnTo>
                    <a:pt x="1159" y="647"/>
                  </a:lnTo>
                  <a:lnTo>
                    <a:pt x="1153" y="642"/>
                  </a:lnTo>
                  <a:lnTo>
                    <a:pt x="1149" y="639"/>
                  </a:lnTo>
                  <a:lnTo>
                    <a:pt x="1146" y="634"/>
                  </a:lnTo>
                  <a:lnTo>
                    <a:pt x="1139" y="626"/>
                  </a:lnTo>
                  <a:lnTo>
                    <a:pt x="1137" y="623"/>
                  </a:lnTo>
                  <a:lnTo>
                    <a:pt x="1135" y="623"/>
                  </a:lnTo>
                  <a:lnTo>
                    <a:pt x="1118" y="603"/>
                  </a:lnTo>
                  <a:lnTo>
                    <a:pt x="1118" y="601"/>
                  </a:lnTo>
                  <a:lnTo>
                    <a:pt x="1118" y="600"/>
                  </a:lnTo>
                  <a:lnTo>
                    <a:pt x="1109" y="579"/>
                  </a:lnTo>
                  <a:lnTo>
                    <a:pt x="1109" y="573"/>
                  </a:lnTo>
                  <a:lnTo>
                    <a:pt x="1109" y="554"/>
                  </a:lnTo>
                  <a:lnTo>
                    <a:pt x="1109" y="553"/>
                  </a:lnTo>
                  <a:lnTo>
                    <a:pt x="1109" y="550"/>
                  </a:lnTo>
                  <a:lnTo>
                    <a:pt x="1110" y="535"/>
                  </a:lnTo>
                  <a:lnTo>
                    <a:pt x="1104" y="535"/>
                  </a:lnTo>
                  <a:lnTo>
                    <a:pt x="1099" y="537"/>
                  </a:lnTo>
                  <a:lnTo>
                    <a:pt x="1095" y="539"/>
                  </a:lnTo>
                  <a:lnTo>
                    <a:pt x="1087" y="535"/>
                  </a:lnTo>
                  <a:lnTo>
                    <a:pt x="1085" y="534"/>
                  </a:lnTo>
                  <a:lnTo>
                    <a:pt x="1084" y="534"/>
                  </a:lnTo>
                  <a:lnTo>
                    <a:pt x="1080" y="528"/>
                  </a:lnTo>
                  <a:lnTo>
                    <a:pt x="1080" y="526"/>
                  </a:lnTo>
                  <a:lnTo>
                    <a:pt x="1082" y="520"/>
                  </a:lnTo>
                  <a:lnTo>
                    <a:pt x="1085" y="512"/>
                  </a:lnTo>
                  <a:lnTo>
                    <a:pt x="1087" y="506"/>
                  </a:lnTo>
                  <a:lnTo>
                    <a:pt x="1087" y="504"/>
                  </a:lnTo>
                  <a:lnTo>
                    <a:pt x="1084" y="479"/>
                  </a:lnTo>
                  <a:lnTo>
                    <a:pt x="1082" y="471"/>
                  </a:lnTo>
                  <a:lnTo>
                    <a:pt x="1080" y="468"/>
                  </a:lnTo>
                  <a:lnTo>
                    <a:pt x="1082" y="462"/>
                  </a:lnTo>
                  <a:lnTo>
                    <a:pt x="1084" y="454"/>
                  </a:lnTo>
                  <a:lnTo>
                    <a:pt x="1084" y="446"/>
                  </a:lnTo>
                  <a:lnTo>
                    <a:pt x="1077" y="438"/>
                  </a:lnTo>
                  <a:lnTo>
                    <a:pt x="1076" y="435"/>
                  </a:lnTo>
                  <a:lnTo>
                    <a:pt x="1069" y="425"/>
                  </a:lnTo>
                  <a:lnTo>
                    <a:pt x="1069" y="427"/>
                  </a:lnTo>
                  <a:lnTo>
                    <a:pt x="1068" y="425"/>
                  </a:lnTo>
                  <a:lnTo>
                    <a:pt x="1066" y="424"/>
                  </a:lnTo>
                  <a:lnTo>
                    <a:pt x="1066" y="422"/>
                  </a:lnTo>
                  <a:lnTo>
                    <a:pt x="1065" y="421"/>
                  </a:lnTo>
                  <a:lnTo>
                    <a:pt x="1063" y="421"/>
                  </a:lnTo>
                  <a:lnTo>
                    <a:pt x="1062" y="422"/>
                  </a:lnTo>
                  <a:lnTo>
                    <a:pt x="1062" y="425"/>
                  </a:lnTo>
                  <a:lnTo>
                    <a:pt x="1062" y="427"/>
                  </a:lnTo>
                  <a:lnTo>
                    <a:pt x="1062" y="429"/>
                  </a:lnTo>
                  <a:lnTo>
                    <a:pt x="1060" y="430"/>
                  </a:lnTo>
                  <a:lnTo>
                    <a:pt x="1058" y="430"/>
                  </a:lnTo>
                  <a:lnTo>
                    <a:pt x="1057" y="430"/>
                  </a:lnTo>
                  <a:lnTo>
                    <a:pt x="1055" y="430"/>
                  </a:lnTo>
                  <a:lnTo>
                    <a:pt x="1054" y="429"/>
                  </a:lnTo>
                  <a:lnTo>
                    <a:pt x="1051" y="424"/>
                  </a:lnTo>
                  <a:lnTo>
                    <a:pt x="1049" y="419"/>
                  </a:lnTo>
                  <a:lnTo>
                    <a:pt x="1046" y="418"/>
                  </a:lnTo>
                  <a:lnTo>
                    <a:pt x="1044" y="418"/>
                  </a:lnTo>
                  <a:lnTo>
                    <a:pt x="1043" y="419"/>
                  </a:lnTo>
                  <a:lnTo>
                    <a:pt x="1041" y="421"/>
                  </a:lnTo>
                  <a:lnTo>
                    <a:pt x="1043" y="425"/>
                  </a:lnTo>
                  <a:lnTo>
                    <a:pt x="1043" y="427"/>
                  </a:lnTo>
                  <a:lnTo>
                    <a:pt x="1043" y="429"/>
                  </a:lnTo>
                  <a:lnTo>
                    <a:pt x="1041" y="429"/>
                  </a:lnTo>
                  <a:lnTo>
                    <a:pt x="1040" y="429"/>
                  </a:lnTo>
                  <a:lnTo>
                    <a:pt x="1038" y="429"/>
                  </a:lnTo>
                  <a:lnTo>
                    <a:pt x="1035" y="429"/>
                  </a:lnTo>
                  <a:lnTo>
                    <a:pt x="1030" y="430"/>
                  </a:lnTo>
                  <a:lnTo>
                    <a:pt x="1029" y="432"/>
                  </a:lnTo>
                  <a:lnTo>
                    <a:pt x="1027" y="432"/>
                  </a:lnTo>
                  <a:lnTo>
                    <a:pt x="1025" y="430"/>
                  </a:lnTo>
                  <a:lnTo>
                    <a:pt x="1022" y="430"/>
                  </a:lnTo>
                  <a:lnTo>
                    <a:pt x="1019" y="429"/>
                  </a:lnTo>
                  <a:lnTo>
                    <a:pt x="1018" y="429"/>
                  </a:lnTo>
                  <a:lnTo>
                    <a:pt x="1016" y="430"/>
                  </a:lnTo>
                  <a:lnTo>
                    <a:pt x="1016" y="432"/>
                  </a:lnTo>
                  <a:lnTo>
                    <a:pt x="1016" y="435"/>
                  </a:lnTo>
                  <a:lnTo>
                    <a:pt x="1014" y="435"/>
                  </a:lnTo>
                  <a:lnTo>
                    <a:pt x="1013" y="435"/>
                  </a:lnTo>
                  <a:lnTo>
                    <a:pt x="1011" y="435"/>
                  </a:lnTo>
                  <a:lnTo>
                    <a:pt x="1008" y="435"/>
                  </a:lnTo>
                  <a:lnTo>
                    <a:pt x="1008" y="436"/>
                  </a:lnTo>
                  <a:lnTo>
                    <a:pt x="1007" y="440"/>
                  </a:lnTo>
                  <a:lnTo>
                    <a:pt x="1003" y="440"/>
                  </a:lnTo>
                  <a:lnTo>
                    <a:pt x="1000" y="440"/>
                  </a:lnTo>
                  <a:lnTo>
                    <a:pt x="999" y="438"/>
                  </a:lnTo>
                  <a:lnTo>
                    <a:pt x="997" y="438"/>
                  </a:lnTo>
                  <a:lnTo>
                    <a:pt x="994" y="440"/>
                  </a:lnTo>
                  <a:lnTo>
                    <a:pt x="992" y="441"/>
                  </a:lnTo>
                  <a:lnTo>
                    <a:pt x="991" y="443"/>
                  </a:lnTo>
                  <a:lnTo>
                    <a:pt x="989" y="444"/>
                  </a:lnTo>
                  <a:lnTo>
                    <a:pt x="983" y="446"/>
                  </a:lnTo>
                  <a:lnTo>
                    <a:pt x="977" y="447"/>
                  </a:lnTo>
                  <a:lnTo>
                    <a:pt x="975" y="447"/>
                  </a:lnTo>
                  <a:lnTo>
                    <a:pt x="974" y="447"/>
                  </a:lnTo>
                  <a:lnTo>
                    <a:pt x="969" y="447"/>
                  </a:lnTo>
                  <a:lnTo>
                    <a:pt x="967" y="449"/>
                  </a:lnTo>
                  <a:lnTo>
                    <a:pt x="966" y="449"/>
                  </a:lnTo>
                  <a:lnTo>
                    <a:pt x="964" y="451"/>
                  </a:lnTo>
                  <a:lnTo>
                    <a:pt x="963" y="452"/>
                  </a:lnTo>
                  <a:lnTo>
                    <a:pt x="958" y="452"/>
                  </a:lnTo>
                  <a:lnTo>
                    <a:pt x="958" y="451"/>
                  </a:lnTo>
                  <a:lnTo>
                    <a:pt x="958" y="449"/>
                  </a:lnTo>
                  <a:lnTo>
                    <a:pt x="960" y="446"/>
                  </a:lnTo>
                  <a:lnTo>
                    <a:pt x="963" y="441"/>
                  </a:lnTo>
                  <a:lnTo>
                    <a:pt x="963" y="440"/>
                  </a:lnTo>
                  <a:lnTo>
                    <a:pt x="963" y="438"/>
                  </a:lnTo>
                  <a:lnTo>
                    <a:pt x="961" y="438"/>
                  </a:lnTo>
                  <a:lnTo>
                    <a:pt x="960" y="436"/>
                  </a:lnTo>
                  <a:lnTo>
                    <a:pt x="955" y="433"/>
                  </a:lnTo>
                  <a:lnTo>
                    <a:pt x="953" y="430"/>
                  </a:lnTo>
                  <a:lnTo>
                    <a:pt x="952" y="429"/>
                  </a:lnTo>
                  <a:lnTo>
                    <a:pt x="950" y="427"/>
                  </a:lnTo>
                  <a:lnTo>
                    <a:pt x="947" y="427"/>
                  </a:lnTo>
                  <a:lnTo>
                    <a:pt x="945" y="427"/>
                  </a:lnTo>
                  <a:lnTo>
                    <a:pt x="944" y="427"/>
                  </a:lnTo>
                  <a:lnTo>
                    <a:pt x="944" y="429"/>
                  </a:lnTo>
                  <a:lnTo>
                    <a:pt x="944" y="430"/>
                  </a:lnTo>
                  <a:lnTo>
                    <a:pt x="945" y="432"/>
                  </a:lnTo>
                  <a:lnTo>
                    <a:pt x="947" y="433"/>
                  </a:lnTo>
                  <a:lnTo>
                    <a:pt x="947" y="435"/>
                  </a:lnTo>
                  <a:lnTo>
                    <a:pt x="947" y="436"/>
                  </a:lnTo>
                  <a:lnTo>
                    <a:pt x="945" y="438"/>
                  </a:lnTo>
                  <a:lnTo>
                    <a:pt x="944" y="441"/>
                  </a:lnTo>
                  <a:lnTo>
                    <a:pt x="939" y="443"/>
                  </a:lnTo>
                  <a:lnTo>
                    <a:pt x="938" y="443"/>
                  </a:lnTo>
                  <a:lnTo>
                    <a:pt x="936" y="444"/>
                  </a:lnTo>
                  <a:lnTo>
                    <a:pt x="933" y="444"/>
                  </a:lnTo>
                  <a:lnTo>
                    <a:pt x="933" y="446"/>
                  </a:lnTo>
                  <a:lnTo>
                    <a:pt x="931" y="446"/>
                  </a:lnTo>
                  <a:lnTo>
                    <a:pt x="931" y="447"/>
                  </a:lnTo>
                  <a:lnTo>
                    <a:pt x="930" y="447"/>
                  </a:lnTo>
                  <a:lnTo>
                    <a:pt x="928" y="451"/>
                  </a:lnTo>
                  <a:lnTo>
                    <a:pt x="922" y="452"/>
                  </a:lnTo>
                  <a:lnTo>
                    <a:pt x="920" y="452"/>
                  </a:lnTo>
                  <a:lnTo>
                    <a:pt x="919" y="454"/>
                  </a:lnTo>
                  <a:lnTo>
                    <a:pt x="917" y="454"/>
                  </a:lnTo>
                  <a:lnTo>
                    <a:pt x="916" y="457"/>
                  </a:lnTo>
                  <a:lnTo>
                    <a:pt x="916" y="458"/>
                  </a:lnTo>
                  <a:lnTo>
                    <a:pt x="916" y="462"/>
                  </a:lnTo>
                  <a:lnTo>
                    <a:pt x="916" y="463"/>
                  </a:lnTo>
                  <a:lnTo>
                    <a:pt x="916" y="465"/>
                  </a:lnTo>
                  <a:lnTo>
                    <a:pt x="916" y="466"/>
                  </a:lnTo>
                  <a:lnTo>
                    <a:pt x="911" y="471"/>
                  </a:lnTo>
                  <a:lnTo>
                    <a:pt x="909" y="473"/>
                  </a:lnTo>
                  <a:lnTo>
                    <a:pt x="906" y="476"/>
                  </a:lnTo>
                  <a:lnTo>
                    <a:pt x="903" y="477"/>
                  </a:lnTo>
                  <a:lnTo>
                    <a:pt x="901" y="479"/>
                  </a:lnTo>
                  <a:lnTo>
                    <a:pt x="900" y="480"/>
                  </a:lnTo>
                  <a:lnTo>
                    <a:pt x="898" y="482"/>
                  </a:lnTo>
                  <a:lnTo>
                    <a:pt x="897" y="482"/>
                  </a:lnTo>
                  <a:lnTo>
                    <a:pt x="895" y="482"/>
                  </a:lnTo>
                  <a:lnTo>
                    <a:pt x="894" y="480"/>
                  </a:lnTo>
                  <a:lnTo>
                    <a:pt x="892" y="477"/>
                  </a:lnTo>
                  <a:lnTo>
                    <a:pt x="892" y="476"/>
                  </a:lnTo>
                  <a:lnTo>
                    <a:pt x="889" y="474"/>
                  </a:lnTo>
                  <a:lnTo>
                    <a:pt x="886" y="479"/>
                  </a:lnTo>
                  <a:lnTo>
                    <a:pt x="879" y="485"/>
                  </a:lnTo>
                  <a:lnTo>
                    <a:pt x="873" y="491"/>
                  </a:lnTo>
                  <a:lnTo>
                    <a:pt x="873" y="495"/>
                  </a:lnTo>
                  <a:lnTo>
                    <a:pt x="873" y="496"/>
                  </a:lnTo>
                  <a:lnTo>
                    <a:pt x="872" y="498"/>
                  </a:lnTo>
                  <a:lnTo>
                    <a:pt x="870" y="499"/>
                  </a:lnTo>
                  <a:lnTo>
                    <a:pt x="867" y="502"/>
                  </a:lnTo>
                  <a:lnTo>
                    <a:pt x="865" y="507"/>
                  </a:lnTo>
                  <a:lnTo>
                    <a:pt x="865" y="509"/>
                  </a:lnTo>
                  <a:lnTo>
                    <a:pt x="862" y="512"/>
                  </a:lnTo>
                  <a:lnTo>
                    <a:pt x="859" y="512"/>
                  </a:lnTo>
                  <a:lnTo>
                    <a:pt x="857" y="510"/>
                  </a:lnTo>
                  <a:lnTo>
                    <a:pt x="856" y="509"/>
                  </a:lnTo>
                  <a:lnTo>
                    <a:pt x="854" y="509"/>
                  </a:lnTo>
                  <a:lnTo>
                    <a:pt x="853" y="507"/>
                  </a:lnTo>
                  <a:lnTo>
                    <a:pt x="850" y="509"/>
                  </a:lnTo>
                  <a:lnTo>
                    <a:pt x="850" y="510"/>
                  </a:lnTo>
                  <a:lnTo>
                    <a:pt x="850" y="512"/>
                  </a:lnTo>
                  <a:lnTo>
                    <a:pt x="851" y="515"/>
                  </a:lnTo>
                  <a:lnTo>
                    <a:pt x="853" y="518"/>
                  </a:lnTo>
                  <a:lnTo>
                    <a:pt x="851" y="520"/>
                  </a:lnTo>
                  <a:lnTo>
                    <a:pt x="850" y="520"/>
                  </a:lnTo>
                  <a:lnTo>
                    <a:pt x="848" y="520"/>
                  </a:lnTo>
                  <a:lnTo>
                    <a:pt x="846" y="520"/>
                  </a:lnTo>
                  <a:lnTo>
                    <a:pt x="845" y="518"/>
                  </a:lnTo>
                  <a:lnTo>
                    <a:pt x="845" y="517"/>
                  </a:lnTo>
                  <a:lnTo>
                    <a:pt x="842" y="515"/>
                  </a:lnTo>
                  <a:lnTo>
                    <a:pt x="839" y="517"/>
                  </a:lnTo>
                  <a:lnTo>
                    <a:pt x="837" y="518"/>
                  </a:lnTo>
                  <a:lnTo>
                    <a:pt x="837" y="521"/>
                  </a:lnTo>
                  <a:lnTo>
                    <a:pt x="837" y="524"/>
                  </a:lnTo>
                  <a:lnTo>
                    <a:pt x="834" y="526"/>
                  </a:lnTo>
                  <a:lnTo>
                    <a:pt x="832" y="524"/>
                  </a:lnTo>
                  <a:lnTo>
                    <a:pt x="831" y="523"/>
                  </a:lnTo>
                  <a:lnTo>
                    <a:pt x="829" y="521"/>
                  </a:lnTo>
                  <a:lnTo>
                    <a:pt x="828" y="521"/>
                  </a:lnTo>
                  <a:lnTo>
                    <a:pt x="828" y="523"/>
                  </a:lnTo>
                  <a:lnTo>
                    <a:pt x="828" y="524"/>
                  </a:lnTo>
                  <a:lnTo>
                    <a:pt x="828" y="526"/>
                  </a:lnTo>
                  <a:lnTo>
                    <a:pt x="828" y="531"/>
                  </a:lnTo>
                  <a:lnTo>
                    <a:pt x="826" y="531"/>
                  </a:lnTo>
                  <a:lnTo>
                    <a:pt x="825" y="532"/>
                  </a:lnTo>
                  <a:lnTo>
                    <a:pt x="821" y="531"/>
                  </a:lnTo>
                  <a:lnTo>
                    <a:pt x="820" y="531"/>
                  </a:lnTo>
                  <a:lnTo>
                    <a:pt x="818" y="529"/>
                  </a:lnTo>
                  <a:lnTo>
                    <a:pt x="817" y="528"/>
                  </a:lnTo>
                  <a:lnTo>
                    <a:pt x="814" y="526"/>
                  </a:lnTo>
                  <a:lnTo>
                    <a:pt x="814" y="524"/>
                  </a:lnTo>
                  <a:lnTo>
                    <a:pt x="810" y="524"/>
                  </a:lnTo>
                  <a:lnTo>
                    <a:pt x="809" y="524"/>
                  </a:lnTo>
                  <a:lnTo>
                    <a:pt x="807" y="524"/>
                  </a:lnTo>
                  <a:lnTo>
                    <a:pt x="806" y="524"/>
                  </a:lnTo>
                  <a:lnTo>
                    <a:pt x="806" y="526"/>
                  </a:lnTo>
                  <a:lnTo>
                    <a:pt x="807" y="528"/>
                  </a:lnTo>
                  <a:lnTo>
                    <a:pt x="807" y="529"/>
                  </a:lnTo>
                  <a:lnTo>
                    <a:pt x="809" y="529"/>
                  </a:lnTo>
                  <a:lnTo>
                    <a:pt x="810" y="529"/>
                  </a:lnTo>
                  <a:lnTo>
                    <a:pt x="810" y="531"/>
                  </a:lnTo>
                  <a:lnTo>
                    <a:pt x="810" y="534"/>
                  </a:lnTo>
                  <a:lnTo>
                    <a:pt x="810" y="535"/>
                  </a:lnTo>
                  <a:lnTo>
                    <a:pt x="812" y="537"/>
                  </a:lnTo>
                  <a:lnTo>
                    <a:pt x="810" y="537"/>
                  </a:lnTo>
                  <a:lnTo>
                    <a:pt x="810" y="539"/>
                  </a:lnTo>
                  <a:lnTo>
                    <a:pt x="810" y="540"/>
                  </a:lnTo>
                  <a:lnTo>
                    <a:pt x="809" y="540"/>
                  </a:lnTo>
                  <a:lnTo>
                    <a:pt x="806" y="539"/>
                  </a:lnTo>
                  <a:lnTo>
                    <a:pt x="804" y="539"/>
                  </a:lnTo>
                  <a:lnTo>
                    <a:pt x="803" y="539"/>
                  </a:lnTo>
                  <a:lnTo>
                    <a:pt x="799" y="540"/>
                  </a:lnTo>
                  <a:lnTo>
                    <a:pt x="798" y="543"/>
                  </a:lnTo>
                  <a:lnTo>
                    <a:pt x="795" y="546"/>
                  </a:lnTo>
                  <a:lnTo>
                    <a:pt x="795" y="548"/>
                  </a:lnTo>
                  <a:lnTo>
                    <a:pt x="795" y="551"/>
                  </a:lnTo>
                  <a:lnTo>
                    <a:pt x="795" y="553"/>
                  </a:lnTo>
                  <a:lnTo>
                    <a:pt x="793" y="553"/>
                  </a:lnTo>
                  <a:lnTo>
                    <a:pt x="790" y="553"/>
                  </a:lnTo>
                  <a:lnTo>
                    <a:pt x="785" y="550"/>
                  </a:lnTo>
                  <a:lnTo>
                    <a:pt x="782" y="551"/>
                  </a:lnTo>
                  <a:lnTo>
                    <a:pt x="779" y="553"/>
                  </a:lnTo>
                  <a:lnTo>
                    <a:pt x="777" y="553"/>
                  </a:lnTo>
                  <a:lnTo>
                    <a:pt x="776" y="553"/>
                  </a:lnTo>
                  <a:lnTo>
                    <a:pt x="774" y="551"/>
                  </a:lnTo>
                  <a:lnTo>
                    <a:pt x="773" y="550"/>
                  </a:lnTo>
                  <a:lnTo>
                    <a:pt x="771" y="550"/>
                  </a:lnTo>
                  <a:lnTo>
                    <a:pt x="771" y="548"/>
                  </a:lnTo>
                  <a:lnTo>
                    <a:pt x="770" y="548"/>
                  </a:lnTo>
                  <a:lnTo>
                    <a:pt x="768" y="548"/>
                  </a:lnTo>
                  <a:lnTo>
                    <a:pt x="766" y="548"/>
                  </a:lnTo>
                  <a:lnTo>
                    <a:pt x="765" y="548"/>
                  </a:lnTo>
                  <a:lnTo>
                    <a:pt x="762" y="543"/>
                  </a:lnTo>
                  <a:lnTo>
                    <a:pt x="760" y="543"/>
                  </a:lnTo>
                  <a:lnTo>
                    <a:pt x="759" y="545"/>
                  </a:lnTo>
                  <a:lnTo>
                    <a:pt x="757" y="543"/>
                  </a:lnTo>
                  <a:lnTo>
                    <a:pt x="757" y="542"/>
                  </a:lnTo>
                  <a:lnTo>
                    <a:pt x="755" y="542"/>
                  </a:lnTo>
                  <a:lnTo>
                    <a:pt x="752" y="543"/>
                  </a:lnTo>
                  <a:lnTo>
                    <a:pt x="748" y="545"/>
                  </a:lnTo>
                  <a:lnTo>
                    <a:pt x="744" y="546"/>
                  </a:lnTo>
                  <a:lnTo>
                    <a:pt x="744" y="548"/>
                  </a:lnTo>
                  <a:lnTo>
                    <a:pt x="746" y="551"/>
                  </a:lnTo>
                  <a:lnTo>
                    <a:pt x="744" y="553"/>
                  </a:lnTo>
                  <a:lnTo>
                    <a:pt x="746" y="556"/>
                  </a:lnTo>
                  <a:lnTo>
                    <a:pt x="744" y="557"/>
                  </a:lnTo>
                  <a:lnTo>
                    <a:pt x="744" y="559"/>
                  </a:lnTo>
                  <a:lnTo>
                    <a:pt x="738" y="561"/>
                  </a:lnTo>
                  <a:lnTo>
                    <a:pt x="732" y="562"/>
                  </a:lnTo>
                  <a:lnTo>
                    <a:pt x="729" y="564"/>
                  </a:lnTo>
                  <a:lnTo>
                    <a:pt x="727" y="565"/>
                  </a:lnTo>
                  <a:lnTo>
                    <a:pt x="726" y="565"/>
                  </a:lnTo>
                  <a:lnTo>
                    <a:pt x="722" y="570"/>
                  </a:lnTo>
                  <a:lnTo>
                    <a:pt x="721" y="572"/>
                  </a:lnTo>
                  <a:lnTo>
                    <a:pt x="719" y="573"/>
                  </a:lnTo>
                  <a:lnTo>
                    <a:pt x="716" y="576"/>
                  </a:lnTo>
                  <a:lnTo>
                    <a:pt x="715" y="576"/>
                  </a:lnTo>
                  <a:lnTo>
                    <a:pt x="710" y="578"/>
                  </a:lnTo>
                  <a:lnTo>
                    <a:pt x="705" y="581"/>
                  </a:lnTo>
                  <a:lnTo>
                    <a:pt x="704" y="581"/>
                  </a:lnTo>
                  <a:lnTo>
                    <a:pt x="702" y="583"/>
                  </a:lnTo>
                  <a:lnTo>
                    <a:pt x="697" y="584"/>
                  </a:lnTo>
                  <a:lnTo>
                    <a:pt x="696" y="584"/>
                  </a:lnTo>
                  <a:lnTo>
                    <a:pt x="694" y="587"/>
                  </a:lnTo>
                  <a:lnTo>
                    <a:pt x="694" y="589"/>
                  </a:lnTo>
                  <a:lnTo>
                    <a:pt x="694" y="593"/>
                  </a:lnTo>
                  <a:lnTo>
                    <a:pt x="693" y="595"/>
                  </a:lnTo>
                  <a:lnTo>
                    <a:pt x="689" y="597"/>
                  </a:lnTo>
                  <a:lnTo>
                    <a:pt x="683" y="600"/>
                  </a:lnTo>
                  <a:lnTo>
                    <a:pt x="683" y="601"/>
                  </a:lnTo>
                  <a:lnTo>
                    <a:pt x="680" y="603"/>
                  </a:lnTo>
                  <a:lnTo>
                    <a:pt x="679" y="604"/>
                  </a:lnTo>
                  <a:lnTo>
                    <a:pt x="679" y="603"/>
                  </a:lnTo>
                  <a:lnTo>
                    <a:pt x="679" y="601"/>
                  </a:lnTo>
                  <a:lnTo>
                    <a:pt x="679" y="600"/>
                  </a:lnTo>
                  <a:lnTo>
                    <a:pt x="680" y="597"/>
                  </a:lnTo>
                  <a:lnTo>
                    <a:pt x="680" y="595"/>
                  </a:lnTo>
                  <a:lnTo>
                    <a:pt x="682" y="595"/>
                  </a:lnTo>
                  <a:lnTo>
                    <a:pt x="680" y="593"/>
                  </a:lnTo>
                  <a:lnTo>
                    <a:pt x="680" y="590"/>
                  </a:lnTo>
                  <a:lnTo>
                    <a:pt x="680" y="587"/>
                  </a:lnTo>
                  <a:lnTo>
                    <a:pt x="680" y="584"/>
                  </a:lnTo>
                  <a:lnTo>
                    <a:pt x="680" y="583"/>
                  </a:lnTo>
                  <a:lnTo>
                    <a:pt x="682" y="583"/>
                  </a:lnTo>
                  <a:lnTo>
                    <a:pt x="683" y="581"/>
                  </a:lnTo>
                  <a:lnTo>
                    <a:pt x="685" y="579"/>
                  </a:lnTo>
                  <a:lnTo>
                    <a:pt x="683" y="579"/>
                  </a:lnTo>
                  <a:lnTo>
                    <a:pt x="685" y="578"/>
                  </a:lnTo>
                  <a:lnTo>
                    <a:pt x="683" y="576"/>
                  </a:lnTo>
                  <a:lnTo>
                    <a:pt x="682" y="575"/>
                  </a:lnTo>
                  <a:lnTo>
                    <a:pt x="682" y="573"/>
                  </a:lnTo>
                  <a:lnTo>
                    <a:pt x="680" y="572"/>
                  </a:lnTo>
                  <a:lnTo>
                    <a:pt x="679" y="570"/>
                  </a:lnTo>
                  <a:lnTo>
                    <a:pt x="677" y="567"/>
                  </a:lnTo>
                  <a:lnTo>
                    <a:pt x="679" y="564"/>
                  </a:lnTo>
                  <a:lnTo>
                    <a:pt x="679" y="562"/>
                  </a:lnTo>
                  <a:lnTo>
                    <a:pt x="679" y="561"/>
                  </a:lnTo>
                  <a:lnTo>
                    <a:pt x="682" y="557"/>
                  </a:lnTo>
                  <a:lnTo>
                    <a:pt x="683" y="556"/>
                  </a:lnTo>
                  <a:lnTo>
                    <a:pt x="685" y="554"/>
                  </a:lnTo>
                  <a:lnTo>
                    <a:pt x="685" y="551"/>
                  </a:lnTo>
                  <a:lnTo>
                    <a:pt x="686" y="550"/>
                  </a:lnTo>
                  <a:lnTo>
                    <a:pt x="688" y="546"/>
                  </a:lnTo>
                  <a:lnTo>
                    <a:pt x="689" y="545"/>
                  </a:lnTo>
                  <a:lnTo>
                    <a:pt x="689" y="543"/>
                  </a:lnTo>
                  <a:lnTo>
                    <a:pt x="691" y="540"/>
                  </a:lnTo>
                  <a:lnTo>
                    <a:pt x="693" y="540"/>
                  </a:lnTo>
                  <a:lnTo>
                    <a:pt x="694" y="537"/>
                  </a:lnTo>
                  <a:lnTo>
                    <a:pt x="694" y="535"/>
                  </a:lnTo>
                  <a:lnTo>
                    <a:pt x="696" y="534"/>
                  </a:lnTo>
                  <a:lnTo>
                    <a:pt x="696" y="532"/>
                  </a:lnTo>
                  <a:lnTo>
                    <a:pt x="697" y="531"/>
                  </a:lnTo>
                  <a:lnTo>
                    <a:pt x="697" y="529"/>
                  </a:lnTo>
                  <a:lnTo>
                    <a:pt x="697" y="528"/>
                  </a:lnTo>
                  <a:lnTo>
                    <a:pt x="699" y="526"/>
                  </a:lnTo>
                  <a:lnTo>
                    <a:pt x="700" y="526"/>
                  </a:lnTo>
                  <a:lnTo>
                    <a:pt x="702" y="523"/>
                  </a:lnTo>
                  <a:lnTo>
                    <a:pt x="702" y="520"/>
                  </a:lnTo>
                  <a:lnTo>
                    <a:pt x="704" y="517"/>
                  </a:lnTo>
                  <a:lnTo>
                    <a:pt x="708" y="507"/>
                  </a:lnTo>
                  <a:lnTo>
                    <a:pt x="708" y="506"/>
                  </a:lnTo>
                  <a:lnTo>
                    <a:pt x="710" y="504"/>
                  </a:lnTo>
                  <a:lnTo>
                    <a:pt x="710" y="501"/>
                  </a:lnTo>
                  <a:lnTo>
                    <a:pt x="715" y="493"/>
                  </a:lnTo>
                  <a:lnTo>
                    <a:pt x="716" y="491"/>
                  </a:lnTo>
                  <a:lnTo>
                    <a:pt x="716" y="488"/>
                  </a:lnTo>
                  <a:lnTo>
                    <a:pt x="718" y="487"/>
                  </a:lnTo>
                  <a:lnTo>
                    <a:pt x="716" y="485"/>
                  </a:lnTo>
                  <a:lnTo>
                    <a:pt x="716" y="484"/>
                  </a:lnTo>
                  <a:lnTo>
                    <a:pt x="719" y="484"/>
                  </a:lnTo>
                  <a:lnTo>
                    <a:pt x="719" y="482"/>
                  </a:lnTo>
                  <a:lnTo>
                    <a:pt x="718" y="480"/>
                  </a:lnTo>
                  <a:lnTo>
                    <a:pt x="719" y="477"/>
                  </a:lnTo>
                  <a:lnTo>
                    <a:pt x="719" y="474"/>
                  </a:lnTo>
                  <a:lnTo>
                    <a:pt x="726" y="466"/>
                  </a:lnTo>
                  <a:lnTo>
                    <a:pt x="729" y="460"/>
                  </a:lnTo>
                  <a:lnTo>
                    <a:pt x="729" y="457"/>
                  </a:lnTo>
                  <a:lnTo>
                    <a:pt x="730" y="452"/>
                  </a:lnTo>
                  <a:lnTo>
                    <a:pt x="730" y="449"/>
                  </a:lnTo>
                  <a:lnTo>
                    <a:pt x="732" y="446"/>
                  </a:lnTo>
                  <a:lnTo>
                    <a:pt x="733" y="441"/>
                  </a:lnTo>
                  <a:lnTo>
                    <a:pt x="733" y="440"/>
                  </a:lnTo>
                  <a:lnTo>
                    <a:pt x="733" y="436"/>
                  </a:lnTo>
                  <a:lnTo>
                    <a:pt x="733" y="430"/>
                  </a:lnTo>
                  <a:lnTo>
                    <a:pt x="732" y="429"/>
                  </a:lnTo>
                  <a:lnTo>
                    <a:pt x="730" y="429"/>
                  </a:lnTo>
                  <a:lnTo>
                    <a:pt x="729" y="427"/>
                  </a:lnTo>
                  <a:lnTo>
                    <a:pt x="727" y="425"/>
                  </a:lnTo>
                  <a:lnTo>
                    <a:pt x="726" y="424"/>
                  </a:lnTo>
                  <a:lnTo>
                    <a:pt x="724" y="424"/>
                  </a:lnTo>
                  <a:lnTo>
                    <a:pt x="722" y="424"/>
                  </a:lnTo>
                  <a:lnTo>
                    <a:pt x="721" y="422"/>
                  </a:lnTo>
                  <a:lnTo>
                    <a:pt x="722" y="422"/>
                  </a:lnTo>
                  <a:lnTo>
                    <a:pt x="722" y="421"/>
                  </a:lnTo>
                  <a:lnTo>
                    <a:pt x="719" y="421"/>
                  </a:lnTo>
                  <a:lnTo>
                    <a:pt x="718" y="419"/>
                  </a:lnTo>
                  <a:lnTo>
                    <a:pt x="716" y="418"/>
                  </a:lnTo>
                  <a:lnTo>
                    <a:pt x="715" y="416"/>
                  </a:lnTo>
                  <a:lnTo>
                    <a:pt x="713" y="418"/>
                  </a:lnTo>
                  <a:lnTo>
                    <a:pt x="711" y="418"/>
                  </a:lnTo>
                  <a:lnTo>
                    <a:pt x="708" y="418"/>
                  </a:lnTo>
                  <a:lnTo>
                    <a:pt x="707" y="418"/>
                  </a:lnTo>
                  <a:lnTo>
                    <a:pt x="705" y="418"/>
                  </a:lnTo>
                  <a:lnTo>
                    <a:pt x="705" y="416"/>
                  </a:lnTo>
                  <a:lnTo>
                    <a:pt x="707" y="414"/>
                  </a:lnTo>
                  <a:lnTo>
                    <a:pt x="707" y="413"/>
                  </a:lnTo>
                  <a:lnTo>
                    <a:pt x="702" y="411"/>
                  </a:lnTo>
                  <a:lnTo>
                    <a:pt x="700" y="410"/>
                  </a:lnTo>
                  <a:lnTo>
                    <a:pt x="699" y="408"/>
                  </a:lnTo>
                  <a:lnTo>
                    <a:pt x="697" y="408"/>
                  </a:lnTo>
                  <a:lnTo>
                    <a:pt x="691" y="405"/>
                  </a:lnTo>
                  <a:lnTo>
                    <a:pt x="689" y="404"/>
                  </a:lnTo>
                  <a:lnTo>
                    <a:pt x="688" y="402"/>
                  </a:lnTo>
                  <a:lnTo>
                    <a:pt x="683" y="400"/>
                  </a:lnTo>
                  <a:lnTo>
                    <a:pt x="683" y="399"/>
                  </a:lnTo>
                  <a:lnTo>
                    <a:pt x="682" y="399"/>
                  </a:lnTo>
                  <a:lnTo>
                    <a:pt x="679" y="399"/>
                  </a:lnTo>
                  <a:lnTo>
                    <a:pt x="677" y="399"/>
                  </a:lnTo>
                  <a:lnTo>
                    <a:pt x="675" y="397"/>
                  </a:lnTo>
                  <a:lnTo>
                    <a:pt x="674" y="397"/>
                  </a:lnTo>
                  <a:lnTo>
                    <a:pt x="672" y="397"/>
                  </a:lnTo>
                  <a:lnTo>
                    <a:pt x="671" y="397"/>
                  </a:lnTo>
                  <a:lnTo>
                    <a:pt x="669" y="397"/>
                  </a:lnTo>
                  <a:lnTo>
                    <a:pt x="668" y="396"/>
                  </a:lnTo>
                  <a:lnTo>
                    <a:pt x="668" y="394"/>
                  </a:lnTo>
                  <a:lnTo>
                    <a:pt x="666" y="394"/>
                  </a:lnTo>
                  <a:lnTo>
                    <a:pt x="664" y="394"/>
                  </a:lnTo>
                  <a:lnTo>
                    <a:pt x="663" y="393"/>
                  </a:lnTo>
                  <a:lnTo>
                    <a:pt x="663" y="391"/>
                  </a:lnTo>
                  <a:lnTo>
                    <a:pt x="661" y="389"/>
                  </a:lnTo>
                  <a:lnTo>
                    <a:pt x="661" y="391"/>
                  </a:lnTo>
                  <a:lnTo>
                    <a:pt x="660" y="391"/>
                  </a:lnTo>
                  <a:lnTo>
                    <a:pt x="658" y="391"/>
                  </a:lnTo>
                  <a:lnTo>
                    <a:pt x="658" y="389"/>
                  </a:lnTo>
                  <a:lnTo>
                    <a:pt x="658" y="388"/>
                  </a:lnTo>
                  <a:lnTo>
                    <a:pt x="658" y="386"/>
                  </a:lnTo>
                  <a:lnTo>
                    <a:pt x="657" y="385"/>
                  </a:lnTo>
                  <a:lnTo>
                    <a:pt x="655" y="385"/>
                  </a:lnTo>
                  <a:lnTo>
                    <a:pt x="653" y="385"/>
                  </a:lnTo>
                  <a:lnTo>
                    <a:pt x="652" y="385"/>
                  </a:lnTo>
                  <a:lnTo>
                    <a:pt x="650" y="385"/>
                  </a:lnTo>
                  <a:lnTo>
                    <a:pt x="647" y="385"/>
                  </a:lnTo>
                  <a:lnTo>
                    <a:pt x="646" y="383"/>
                  </a:lnTo>
                  <a:lnTo>
                    <a:pt x="644" y="382"/>
                  </a:lnTo>
                  <a:lnTo>
                    <a:pt x="646" y="380"/>
                  </a:lnTo>
                  <a:lnTo>
                    <a:pt x="644" y="378"/>
                  </a:lnTo>
                  <a:lnTo>
                    <a:pt x="644" y="377"/>
                  </a:lnTo>
                  <a:lnTo>
                    <a:pt x="641" y="374"/>
                  </a:lnTo>
                  <a:lnTo>
                    <a:pt x="636" y="369"/>
                  </a:lnTo>
                  <a:lnTo>
                    <a:pt x="635" y="366"/>
                  </a:lnTo>
                  <a:lnTo>
                    <a:pt x="633" y="363"/>
                  </a:lnTo>
                  <a:lnTo>
                    <a:pt x="630" y="360"/>
                  </a:lnTo>
                  <a:lnTo>
                    <a:pt x="627" y="356"/>
                  </a:lnTo>
                  <a:lnTo>
                    <a:pt x="624" y="355"/>
                  </a:lnTo>
                  <a:lnTo>
                    <a:pt x="622" y="353"/>
                  </a:lnTo>
                  <a:lnTo>
                    <a:pt x="620" y="353"/>
                  </a:lnTo>
                  <a:lnTo>
                    <a:pt x="619" y="350"/>
                  </a:lnTo>
                  <a:lnTo>
                    <a:pt x="619" y="349"/>
                  </a:lnTo>
                  <a:lnTo>
                    <a:pt x="617" y="347"/>
                  </a:lnTo>
                  <a:lnTo>
                    <a:pt x="616" y="344"/>
                  </a:lnTo>
                  <a:lnTo>
                    <a:pt x="611" y="339"/>
                  </a:lnTo>
                  <a:lnTo>
                    <a:pt x="611" y="338"/>
                  </a:lnTo>
                  <a:lnTo>
                    <a:pt x="611" y="336"/>
                  </a:lnTo>
                  <a:lnTo>
                    <a:pt x="611" y="330"/>
                  </a:lnTo>
                  <a:lnTo>
                    <a:pt x="611" y="328"/>
                  </a:lnTo>
                  <a:lnTo>
                    <a:pt x="594" y="333"/>
                  </a:lnTo>
                  <a:lnTo>
                    <a:pt x="578" y="339"/>
                  </a:lnTo>
                  <a:lnTo>
                    <a:pt x="576" y="339"/>
                  </a:lnTo>
                  <a:lnTo>
                    <a:pt x="572" y="344"/>
                  </a:lnTo>
                  <a:lnTo>
                    <a:pt x="559" y="352"/>
                  </a:lnTo>
                  <a:lnTo>
                    <a:pt x="554" y="358"/>
                  </a:lnTo>
                  <a:lnTo>
                    <a:pt x="551" y="361"/>
                  </a:lnTo>
                  <a:lnTo>
                    <a:pt x="547" y="366"/>
                  </a:lnTo>
                  <a:lnTo>
                    <a:pt x="536" y="380"/>
                  </a:lnTo>
                  <a:lnTo>
                    <a:pt x="531" y="388"/>
                  </a:lnTo>
                  <a:lnTo>
                    <a:pt x="528" y="394"/>
                  </a:lnTo>
                  <a:lnTo>
                    <a:pt x="528" y="399"/>
                  </a:lnTo>
                  <a:lnTo>
                    <a:pt x="526" y="402"/>
                  </a:lnTo>
                  <a:lnTo>
                    <a:pt x="520" y="407"/>
                  </a:lnTo>
                  <a:lnTo>
                    <a:pt x="520" y="408"/>
                  </a:lnTo>
                  <a:lnTo>
                    <a:pt x="517" y="410"/>
                  </a:lnTo>
                  <a:lnTo>
                    <a:pt x="517" y="411"/>
                  </a:lnTo>
                  <a:lnTo>
                    <a:pt x="515" y="413"/>
                  </a:lnTo>
                  <a:lnTo>
                    <a:pt x="514" y="416"/>
                  </a:lnTo>
                  <a:lnTo>
                    <a:pt x="515" y="418"/>
                  </a:lnTo>
                  <a:lnTo>
                    <a:pt x="514" y="419"/>
                  </a:lnTo>
                  <a:lnTo>
                    <a:pt x="515" y="421"/>
                  </a:lnTo>
                  <a:lnTo>
                    <a:pt x="514" y="424"/>
                  </a:lnTo>
                  <a:lnTo>
                    <a:pt x="512" y="427"/>
                  </a:lnTo>
                  <a:lnTo>
                    <a:pt x="506" y="429"/>
                  </a:lnTo>
                  <a:lnTo>
                    <a:pt x="501" y="438"/>
                  </a:lnTo>
                  <a:lnTo>
                    <a:pt x="498" y="441"/>
                  </a:lnTo>
                  <a:lnTo>
                    <a:pt x="496" y="440"/>
                  </a:lnTo>
                  <a:lnTo>
                    <a:pt x="490" y="433"/>
                  </a:lnTo>
                  <a:lnTo>
                    <a:pt x="485" y="429"/>
                  </a:lnTo>
                  <a:lnTo>
                    <a:pt x="474" y="422"/>
                  </a:lnTo>
                  <a:lnTo>
                    <a:pt x="473" y="422"/>
                  </a:lnTo>
                  <a:lnTo>
                    <a:pt x="471" y="413"/>
                  </a:lnTo>
                  <a:lnTo>
                    <a:pt x="478" y="402"/>
                  </a:lnTo>
                  <a:lnTo>
                    <a:pt x="479" y="393"/>
                  </a:lnTo>
                  <a:lnTo>
                    <a:pt x="476" y="383"/>
                  </a:lnTo>
                  <a:lnTo>
                    <a:pt x="474" y="382"/>
                  </a:lnTo>
                  <a:lnTo>
                    <a:pt x="473" y="380"/>
                  </a:lnTo>
                  <a:lnTo>
                    <a:pt x="470" y="380"/>
                  </a:lnTo>
                  <a:lnTo>
                    <a:pt x="467" y="380"/>
                  </a:lnTo>
                  <a:lnTo>
                    <a:pt x="465" y="380"/>
                  </a:lnTo>
                  <a:lnTo>
                    <a:pt x="463" y="380"/>
                  </a:lnTo>
                  <a:lnTo>
                    <a:pt x="459" y="385"/>
                  </a:lnTo>
                  <a:lnTo>
                    <a:pt x="457" y="385"/>
                  </a:lnTo>
                  <a:lnTo>
                    <a:pt x="449" y="386"/>
                  </a:lnTo>
                  <a:lnTo>
                    <a:pt x="448" y="388"/>
                  </a:lnTo>
                  <a:lnTo>
                    <a:pt x="446" y="388"/>
                  </a:lnTo>
                  <a:lnTo>
                    <a:pt x="445" y="386"/>
                  </a:lnTo>
                  <a:lnTo>
                    <a:pt x="441" y="383"/>
                  </a:lnTo>
                  <a:lnTo>
                    <a:pt x="440" y="382"/>
                  </a:lnTo>
                  <a:lnTo>
                    <a:pt x="437" y="378"/>
                  </a:lnTo>
                  <a:lnTo>
                    <a:pt x="430" y="378"/>
                  </a:lnTo>
                  <a:lnTo>
                    <a:pt x="429" y="377"/>
                  </a:lnTo>
                  <a:lnTo>
                    <a:pt x="427" y="377"/>
                  </a:lnTo>
                  <a:lnTo>
                    <a:pt x="418" y="380"/>
                  </a:lnTo>
                  <a:lnTo>
                    <a:pt x="412" y="385"/>
                  </a:lnTo>
                  <a:lnTo>
                    <a:pt x="405" y="382"/>
                  </a:lnTo>
                  <a:lnTo>
                    <a:pt x="402" y="382"/>
                  </a:lnTo>
                  <a:lnTo>
                    <a:pt x="399" y="382"/>
                  </a:lnTo>
                  <a:lnTo>
                    <a:pt x="393" y="380"/>
                  </a:lnTo>
                  <a:lnTo>
                    <a:pt x="388" y="375"/>
                  </a:lnTo>
                  <a:lnTo>
                    <a:pt x="386" y="375"/>
                  </a:lnTo>
                  <a:lnTo>
                    <a:pt x="382" y="374"/>
                  </a:lnTo>
                  <a:lnTo>
                    <a:pt x="379" y="375"/>
                  </a:lnTo>
                  <a:lnTo>
                    <a:pt x="377" y="375"/>
                  </a:lnTo>
                  <a:lnTo>
                    <a:pt x="375" y="377"/>
                  </a:lnTo>
                  <a:lnTo>
                    <a:pt x="374" y="377"/>
                  </a:lnTo>
                  <a:lnTo>
                    <a:pt x="372" y="378"/>
                  </a:lnTo>
                  <a:lnTo>
                    <a:pt x="371" y="380"/>
                  </a:lnTo>
                  <a:lnTo>
                    <a:pt x="369" y="380"/>
                  </a:lnTo>
                  <a:lnTo>
                    <a:pt x="368" y="380"/>
                  </a:lnTo>
                  <a:lnTo>
                    <a:pt x="366" y="380"/>
                  </a:lnTo>
                  <a:lnTo>
                    <a:pt x="366" y="382"/>
                  </a:lnTo>
                  <a:lnTo>
                    <a:pt x="365" y="383"/>
                  </a:lnTo>
                  <a:lnTo>
                    <a:pt x="365" y="385"/>
                  </a:lnTo>
                  <a:lnTo>
                    <a:pt x="361" y="388"/>
                  </a:lnTo>
                  <a:lnTo>
                    <a:pt x="360" y="388"/>
                  </a:lnTo>
                  <a:lnTo>
                    <a:pt x="357" y="388"/>
                  </a:lnTo>
                  <a:lnTo>
                    <a:pt x="357" y="386"/>
                  </a:lnTo>
                  <a:lnTo>
                    <a:pt x="355" y="386"/>
                  </a:lnTo>
                  <a:lnTo>
                    <a:pt x="350" y="386"/>
                  </a:lnTo>
                  <a:lnTo>
                    <a:pt x="349" y="388"/>
                  </a:lnTo>
                  <a:lnTo>
                    <a:pt x="347" y="388"/>
                  </a:lnTo>
                  <a:lnTo>
                    <a:pt x="346" y="388"/>
                  </a:lnTo>
                  <a:lnTo>
                    <a:pt x="344" y="388"/>
                  </a:lnTo>
                  <a:lnTo>
                    <a:pt x="341" y="386"/>
                  </a:lnTo>
                  <a:lnTo>
                    <a:pt x="339" y="383"/>
                  </a:lnTo>
                  <a:lnTo>
                    <a:pt x="338" y="382"/>
                  </a:lnTo>
                  <a:lnTo>
                    <a:pt x="335" y="378"/>
                  </a:lnTo>
                  <a:lnTo>
                    <a:pt x="335" y="377"/>
                  </a:lnTo>
                  <a:lnTo>
                    <a:pt x="333" y="375"/>
                  </a:lnTo>
                  <a:lnTo>
                    <a:pt x="333" y="372"/>
                  </a:lnTo>
                  <a:lnTo>
                    <a:pt x="332" y="372"/>
                  </a:lnTo>
                  <a:lnTo>
                    <a:pt x="328" y="372"/>
                  </a:lnTo>
                  <a:lnTo>
                    <a:pt x="327" y="372"/>
                  </a:lnTo>
                  <a:lnTo>
                    <a:pt x="325" y="372"/>
                  </a:lnTo>
                  <a:lnTo>
                    <a:pt x="319" y="372"/>
                  </a:lnTo>
                  <a:lnTo>
                    <a:pt x="317" y="369"/>
                  </a:lnTo>
                  <a:lnTo>
                    <a:pt x="314" y="367"/>
                  </a:lnTo>
                  <a:lnTo>
                    <a:pt x="316" y="367"/>
                  </a:lnTo>
                  <a:lnTo>
                    <a:pt x="316" y="366"/>
                  </a:lnTo>
                  <a:lnTo>
                    <a:pt x="313" y="364"/>
                  </a:lnTo>
                  <a:lnTo>
                    <a:pt x="311" y="364"/>
                  </a:lnTo>
                  <a:lnTo>
                    <a:pt x="310" y="364"/>
                  </a:lnTo>
                  <a:lnTo>
                    <a:pt x="306" y="363"/>
                  </a:lnTo>
                  <a:lnTo>
                    <a:pt x="305" y="364"/>
                  </a:lnTo>
                  <a:lnTo>
                    <a:pt x="303" y="366"/>
                  </a:lnTo>
                  <a:lnTo>
                    <a:pt x="302" y="366"/>
                  </a:lnTo>
                  <a:lnTo>
                    <a:pt x="300" y="366"/>
                  </a:lnTo>
                  <a:lnTo>
                    <a:pt x="299" y="366"/>
                  </a:lnTo>
                  <a:lnTo>
                    <a:pt x="297" y="364"/>
                  </a:lnTo>
                  <a:lnTo>
                    <a:pt x="292" y="363"/>
                  </a:lnTo>
                  <a:lnTo>
                    <a:pt x="284" y="367"/>
                  </a:lnTo>
                  <a:lnTo>
                    <a:pt x="283" y="367"/>
                  </a:lnTo>
                  <a:lnTo>
                    <a:pt x="281" y="369"/>
                  </a:lnTo>
                  <a:lnTo>
                    <a:pt x="280" y="371"/>
                  </a:lnTo>
                  <a:lnTo>
                    <a:pt x="275" y="369"/>
                  </a:lnTo>
                  <a:lnTo>
                    <a:pt x="270" y="367"/>
                  </a:lnTo>
                  <a:lnTo>
                    <a:pt x="269" y="366"/>
                  </a:lnTo>
                  <a:lnTo>
                    <a:pt x="269" y="364"/>
                  </a:lnTo>
                  <a:lnTo>
                    <a:pt x="270" y="363"/>
                  </a:lnTo>
                  <a:lnTo>
                    <a:pt x="272" y="360"/>
                  </a:lnTo>
                  <a:lnTo>
                    <a:pt x="270" y="355"/>
                  </a:lnTo>
                  <a:lnTo>
                    <a:pt x="270" y="352"/>
                  </a:lnTo>
                  <a:lnTo>
                    <a:pt x="269" y="350"/>
                  </a:lnTo>
                  <a:lnTo>
                    <a:pt x="269" y="349"/>
                  </a:lnTo>
                  <a:lnTo>
                    <a:pt x="270" y="349"/>
                  </a:lnTo>
                  <a:lnTo>
                    <a:pt x="270" y="347"/>
                  </a:lnTo>
                  <a:lnTo>
                    <a:pt x="270" y="344"/>
                  </a:lnTo>
                  <a:lnTo>
                    <a:pt x="270" y="342"/>
                  </a:lnTo>
                  <a:lnTo>
                    <a:pt x="272" y="334"/>
                  </a:lnTo>
                  <a:lnTo>
                    <a:pt x="272" y="333"/>
                  </a:lnTo>
                  <a:lnTo>
                    <a:pt x="273" y="331"/>
                  </a:lnTo>
                  <a:lnTo>
                    <a:pt x="275" y="328"/>
                  </a:lnTo>
                  <a:lnTo>
                    <a:pt x="280" y="325"/>
                  </a:lnTo>
                  <a:lnTo>
                    <a:pt x="280" y="323"/>
                  </a:lnTo>
                  <a:lnTo>
                    <a:pt x="291" y="323"/>
                  </a:lnTo>
                  <a:lnTo>
                    <a:pt x="294" y="317"/>
                  </a:lnTo>
                  <a:lnTo>
                    <a:pt x="294" y="314"/>
                  </a:lnTo>
                  <a:lnTo>
                    <a:pt x="294" y="311"/>
                  </a:lnTo>
                  <a:lnTo>
                    <a:pt x="289" y="305"/>
                  </a:lnTo>
                  <a:lnTo>
                    <a:pt x="289" y="300"/>
                  </a:lnTo>
                  <a:lnTo>
                    <a:pt x="297" y="287"/>
                  </a:lnTo>
                  <a:lnTo>
                    <a:pt x="297" y="286"/>
                  </a:lnTo>
                  <a:lnTo>
                    <a:pt x="299" y="284"/>
                  </a:lnTo>
                  <a:lnTo>
                    <a:pt x="302" y="278"/>
                  </a:lnTo>
                  <a:lnTo>
                    <a:pt x="305" y="273"/>
                  </a:lnTo>
                  <a:lnTo>
                    <a:pt x="313" y="262"/>
                  </a:lnTo>
                  <a:lnTo>
                    <a:pt x="313" y="259"/>
                  </a:lnTo>
                  <a:lnTo>
                    <a:pt x="313" y="256"/>
                  </a:lnTo>
                  <a:lnTo>
                    <a:pt x="310" y="242"/>
                  </a:lnTo>
                  <a:lnTo>
                    <a:pt x="303" y="226"/>
                  </a:lnTo>
                  <a:lnTo>
                    <a:pt x="302" y="221"/>
                  </a:lnTo>
                  <a:lnTo>
                    <a:pt x="300" y="220"/>
                  </a:lnTo>
                  <a:lnTo>
                    <a:pt x="292" y="207"/>
                  </a:lnTo>
                  <a:lnTo>
                    <a:pt x="291" y="207"/>
                  </a:lnTo>
                  <a:lnTo>
                    <a:pt x="283" y="209"/>
                  </a:lnTo>
                  <a:lnTo>
                    <a:pt x="278" y="210"/>
                  </a:lnTo>
                  <a:lnTo>
                    <a:pt x="277" y="212"/>
                  </a:lnTo>
                  <a:lnTo>
                    <a:pt x="270" y="214"/>
                  </a:lnTo>
                  <a:lnTo>
                    <a:pt x="262" y="217"/>
                  </a:lnTo>
                  <a:lnTo>
                    <a:pt x="258" y="220"/>
                  </a:lnTo>
                  <a:lnTo>
                    <a:pt x="256" y="221"/>
                  </a:lnTo>
                  <a:lnTo>
                    <a:pt x="251" y="228"/>
                  </a:lnTo>
                  <a:lnTo>
                    <a:pt x="248" y="229"/>
                  </a:lnTo>
                  <a:lnTo>
                    <a:pt x="234" y="237"/>
                  </a:lnTo>
                  <a:lnTo>
                    <a:pt x="226" y="240"/>
                  </a:lnTo>
                  <a:lnTo>
                    <a:pt x="223" y="242"/>
                  </a:lnTo>
                  <a:lnTo>
                    <a:pt x="219" y="243"/>
                  </a:lnTo>
                  <a:lnTo>
                    <a:pt x="214" y="243"/>
                  </a:lnTo>
                  <a:lnTo>
                    <a:pt x="204" y="253"/>
                  </a:lnTo>
                  <a:lnTo>
                    <a:pt x="203" y="254"/>
                  </a:lnTo>
                  <a:lnTo>
                    <a:pt x="186" y="264"/>
                  </a:lnTo>
                  <a:lnTo>
                    <a:pt x="186" y="265"/>
                  </a:lnTo>
                  <a:lnTo>
                    <a:pt x="184" y="265"/>
                  </a:lnTo>
                  <a:lnTo>
                    <a:pt x="181" y="268"/>
                  </a:lnTo>
                  <a:lnTo>
                    <a:pt x="175" y="268"/>
                  </a:lnTo>
                  <a:lnTo>
                    <a:pt x="171" y="268"/>
                  </a:lnTo>
                  <a:lnTo>
                    <a:pt x="156" y="270"/>
                  </a:lnTo>
                  <a:lnTo>
                    <a:pt x="149" y="272"/>
                  </a:lnTo>
                  <a:lnTo>
                    <a:pt x="145" y="273"/>
                  </a:lnTo>
                  <a:lnTo>
                    <a:pt x="140" y="275"/>
                  </a:lnTo>
                  <a:lnTo>
                    <a:pt x="137" y="275"/>
                  </a:lnTo>
                  <a:lnTo>
                    <a:pt x="134" y="279"/>
                  </a:lnTo>
                  <a:lnTo>
                    <a:pt x="134" y="281"/>
                  </a:lnTo>
                  <a:lnTo>
                    <a:pt x="134" y="284"/>
                  </a:lnTo>
                  <a:lnTo>
                    <a:pt x="134" y="286"/>
                  </a:lnTo>
                  <a:lnTo>
                    <a:pt x="127" y="297"/>
                  </a:lnTo>
                  <a:lnTo>
                    <a:pt x="123" y="298"/>
                  </a:lnTo>
                  <a:lnTo>
                    <a:pt x="120" y="298"/>
                  </a:lnTo>
                  <a:lnTo>
                    <a:pt x="116" y="305"/>
                  </a:lnTo>
                  <a:lnTo>
                    <a:pt x="107" y="308"/>
                  </a:lnTo>
                  <a:lnTo>
                    <a:pt x="93" y="308"/>
                  </a:lnTo>
                  <a:lnTo>
                    <a:pt x="87" y="308"/>
                  </a:lnTo>
                  <a:lnTo>
                    <a:pt x="79" y="308"/>
                  </a:lnTo>
                  <a:lnTo>
                    <a:pt x="62" y="308"/>
                  </a:lnTo>
                  <a:lnTo>
                    <a:pt x="62" y="305"/>
                  </a:lnTo>
                  <a:lnTo>
                    <a:pt x="57" y="305"/>
                  </a:lnTo>
                  <a:lnTo>
                    <a:pt x="51" y="305"/>
                  </a:lnTo>
                  <a:lnTo>
                    <a:pt x="47" y="305"/>
                  </a:lnTo>
                  <a:lnTo>
                    <a:pt x="44" y="305"/>
                  </a:lnTo>
                  <a:lnTo>
                    <a:pt x="43" y="301"/>
                  </a:lnTo>
                  <a:lnTo>
                    <a:pt x="43" y="300"/>
                  </a:lnTo>
                  <a:lnTo>
                    <a:pt x="41" y="298"/>
                  </a:lnTo>
                  <a:lnTo>
                    <a:pt x="36" y="295"/>
                  </a:lnTo>
                  <a:lnTo>
                    <a:pt x="33" y="292"/>
                  </a:lnTo>
                  <a:lnTo>
                    <a:pt x="29" y="290"/>
                  </a:lnTo>
                  <a:lnTo>
                    <a:pt x="25" y="287"/>
                  </a:lnTo>
                  <a:lnTo>
                    <a:pt x="21" y="284"/>
                  </a:lnTo>
                  <a:lnTo>
                    <a:pt x="16" y="279"/>
                  </a:lnTo>
                  <a:lnTo>
                    <a:pt x="14" y="278"/>
                  </a:lnTo>
                  <a:lnTo>
                    <a:pt x="14" y="276"/>
                  </a:lnTo>
                  <a:lnTo>
                    <a:pt x="13" y="275"/>
                  </a:lnTo>
                  <a:lnTo>
                    <a:pt x="8" y="272"/>
                  </a:lnTo>
                  <a:lnTo>
                    <a:pt x="7" y="268"/>
                  </a:lnTo>
                  <a:lnTo>
                    <a:pt x="5" y="268"/>
                  </a:lnTo>
                  <a:lnTo>
                    <a:pt x="3" y="267"/>
                  </a:lnTo>
                  <a:lnTo>
                    <a:pt x="2" y="264"/>
                  </a:lnTo>
                  <a:lnTo>
                    <a:pt x="0" y="261"/>
                  </a:lnTo>
                  <a:lnTo>
                    <a:pt x="0" y="256"/>
                  </a:lnTo>
                  <a:lnTo>
                    <a:pt x="2" y="250"/>
                  </a:lnTo>
                  <a:lnTo>
                    <a:pt x="3" y="245"/>
                  </a:lnTo>
                  <a:lnTo>
                    <a:pt x="5" y="237"/>
                  </a:lnTo>
                  <a:lnTo>
                    <a:pt x="5" y="235"/>
                  </a:lnTo>
                  <a:lnTo>
                    <a:pt x="5" y="234"/>
                  </a:lnTo>
                  <a:lnTo>
                    <a:pt x="7" y="232"/>
                  </a:lnTo>
                  <a:lnTo>
                    <a:pt x="22" y="215"/>
                  </a:lnTo>
                  <a:lnTo>
                    <a:pt x="29" y="210"/>
                  </a:lnTo>
                  <a:lnTo>
                    <a:pt x="30" y="209"/>
                  </a:lnTo>
                  <a:lnTo>
                    <a:pt x="35" y="207"/>
                  </a:lnTo>
                  <a:lnTo>
                    <a:pt x="49" y="203"/>
                  </a:lnTo>
                  <a:lnTo>
                    <a:pt x="52" y="199"/>
                  </a:lnTo>
                  <a:lnTo>
                    <a:pt x="63" y="184"/>
                  </a:lnTo>
                  <a:lnTo>
                    <a:pt x="60" y="179"/>
                  </a:lnTo>
                  <a:lnTo>
                    <a:pt x="57" y="173"/>
                  </a:lnTo>
                  <a:lnTo>
                    <a:pt x="62" y="168"/>
                  </a:lnTo>
                  <a:lnTo>
                    <a:pt x="65" y="165"/>
                  </a:lnTo>
                  <a:lnTo>
                    <a:pt x="66" y="163"/>
                  </a:lnTo>
                  <a:lnTo>
                    <a:pt x="71" y="159"/>
                  </a:lnTo>
                  <a:lnTo>
                    <a:pt x="74" y="154"/>
                  </a:lnTo>
                  <a:lnTo>
                    <a:pt x="76" y="152"/>
                  </a:lnTo>
                  <a:lnTo>
                    <a:pt x="80" y="152"/>
                  </a:lnTo>
                  <a:lnTo>
                    <a:pt x="91" y="149"/>
                  </a:lnTo>
                  <a:lnTo>
                    <a:pt x="104" y="151"/>
                  </a:lnTo>
                  <a:lnTo>
                    <a:pt x="109" y="152"/>
                  </a:lnTo>
                  <a:lnTo>
                    <a:pt x="118" y="152"/>
                  </a:lnTo>
                  <a:lnTo>
                    <a:pt x="120" y="152"/>
                  </a:lnTo>
                  <a:lnTo>
                    <a:pt x="124" y="149"/>
                  </a:lnTo>
                  <a:lnTo>
                    <a:pt x="135" y="137"/>
                  </a:lnTo>
                  <a:lnTo>
                    <a:pt x="140" y="135"/>
                  </a:lnTo>
                  <a:lnTo>
                    <a:pt x="143" y="132"/>
                  </a:lnTo>
                  <a:lnTo>
                    <a:pt x="167" y="108"/>
                  </a:lnTo>
                  <a:lnTo>
                    <a:pt x="181" y="94"/>
                  </a:lnTo>
                  <a:lnTo>
                    <a:pt x="182" y="93"/>
                  </a:lnTo>
                  <a:lnTo>
                    <a:pt x="190" y="85"/>
                  </a:lnTo>
                  <a:lnTo>
                    <a:pt x="214" y="61"/>
                  </a:lnTo>
                  <a:lnTo>
                    <a:pt x="222" y="53"/>
                  </a:lnTo>
                  <a:lnTo>
                    <a:pt x="222" y="52"/>
                  </a:lnTo>
                  <a:lnTo>
                    <a:pt x="220" y="36"/>
                  </a:lnTo>
                  <a:lnTo>
                    <a:pt x="220" y="31"/>
                  </a:lnTo>
                  <a:lnTo>
                    <a:pt x="222" y="31"/>
                  </a:lnTo>
                  <a:lnTo>
                    <a:pt x="222" y="24"/>
                  </a:lnTo>
                  <a:lnTo>
                    <a:pt x="223" y="20"/>
                  </a:lnTo>
                  <a:lnTo>
                    <a:pt x="234" y="13"/>
                  </a:lnTo>
                  <a:lnTo>
                    <a:pt x="256" y="6"/>
                  </a:lnTo>
                  <a:lnTo>
                    <a:pt x="258" y="6"/>
                  </a:lnTo>
                  <a:lnTo>
                    <a:pt x="278" y="0"/>
                  </a:lnTo>
                  <a:lnTo>
                    <a:pt x="284" y="2"/>
                  </a:lnTo>
                  <a:lnTo>
                    <a:pt x="289" y="3"/>
                  </a:lnTo>
                  <a:lnTo>
                    <a:pt x="297" y="5"/>
                  </a:lnTo>
                  <a:lnTo>
                    <a:pt x="299" y="6"/>
                  </a:lnTo>
                  <a:lnTo>
                    <a:pt x="300" y="6"/>
                  </a:lnTo>
                  <a:lnTo>
                    <a:pt x="308" y="6"/>
                  </a:lnTo>
                  <a:lnTo>
                    <a:pt x="310" y="6"/>
                  </a:lnTo>
                  <a:lnTo>
                    <a:pt x="319" y="5"/>
                  </a:lnTo>
                  <a:lnTo>
                    <a:pt x="319" y="11"/>
                  </a:lnTo>
                  <a:lnTo>
                    <a:pt x="321" y="13"/>
                  </a:lnTo>
                  <a:lnTo>
                    <a:pt x="322" y="13"/>
                  </a:lnTo>
                  <a:lnTo>
                    <a:pt x="322" y="14"/>
                  </a:lnTo>
                  <a:lnTo>
                    <a:pt x="322" y="17"/>
                  </a:lnTo>
                  <a:lnTo>
                    <a:pt x="321" y="20"/>
                  </a:lnTo>
                  <a:lnTo>
                    <a:pt x="322" y="20"/>
                  </a:lnTo>
                  <a:lnTo>
                    <a:pt x="324" y="22"/>
                  </a:lnTo>
                  <a:lnTo>
                    <a:pt x="322" y="25"/>
                  </a:lnTo>
                  <a:lnTo>
                    <a:pt x="319" y="31"/>
                  </a:lnTo>
                  <a:lnTo>
                    <a:pt x="321" y="33"/>
                  </a:lnTo>
                  <a:lnTo>
                    <a:pt x="322" y="35"/>
                  </a:lnTo>
                  <a:lnTo>
                    <a:pt x="321" y="36"/>
                  </a:lnTo>
                  <a:lnTo>
                    <a:pt x="319" y="36"/>
                  </a:lnTo>
                  <a:lnTo>
                    <a:pt x="317" y="38"/>
                  </a:lnTo>
                  <a:lnTo>
                    <a:pt x="314" y="38"/>
                  </a:lnTo>
                  <a:lnTo>
                    <a:pt x="313" y="39"/>
                  </a:lnTo>
                  <a:lnTo>
                    <a:pt x="310" y="44"/>
                  </a:lnTo>
                  <a:lnTo>
                    <a:pt x="311" y="47"/>
                  </a:lnTo>
                  <a:lnTo>
                    <a:pt x="313" y="47"/>
                  </a:lnTo>
                  <a:lnTo>
                    <a:pt x="314" y="47"/>
                  </a:lnTo>
                  <a:lnTo>
                    <a:pt x="314" y="49"/>
                  </a:lnTo>
                  <a:lnTo>
                    <a:pt x="316" y="52"/>
                  </a:lnTo>
                  <a:lnTo>
                    <a:pt x="316" y="55"/>
                  </a:lnTo>
                  <a:lnTo>
                    <a:pt x="317" y="60"/>
                  </a:lnTo>
                  <a:lnTo>
                    <a:pt x="317" y="61"/>
                  </a:lnTo>
                  <a:lnTo>
                    <a:pt x="316" y="63"/>
                  </a:lnTo>
                  <a:lnTo>
                    <a:pt x="317" y="63"/>
                  </a:lnTo>
                  <a:lnTo>
                    <a:pt x="317" y="64"/>
                  </a:lnTo>
                  <a:lnTo>
                    <a:pt x="321" y="66"/>
                  </a:lnTo>
                  <a:lnTo>
                    <a:pt x="322" y="67"/>
                  </a:lnTo>
                  <a:lnTo>
                    <a:pt x="322" y="69"/>
                  </a:lnTo>
                  <a:lnTo>
                    <a:pt x="321" y="72"/>
                  </a:lnTo>
                  <a:lnTo>
                    <a:pt x="322" y="72"/>
                  </a:lnTo>
                  <a:lnTo>
                    <a:pt x="324" y="74"/>
                  </a:lnTo>
                  <a:lnTo>
                    <a:pt x="325" y="75"/>
                  </a:lnTo>
                  <a:lnTo>
                    <a:pt x="325" y="77"/>
                  </a:lnTo>
                  <a:lnTo>
                    <a:pt x="325" y="78"/>
                  </a:lnTo>
                  <a:lnTo>
                    <a:pt x="319" y="78"/>
                  </a:lnTo>
                  <a:lnTo>
                    <a:pt x="317" y="82"/>
                  </a:lnTo>
                  <a:lnTo>
                    <a:pt x="319" y="83"/>
                  </a:lnTo>
                  <a:lnTo>
                    <a:pt x="321" y="85"/>
                  </a:lnTo>
                  <a:lnTo>
                    <a:pt x="322" y="85"/>
                  </a:lnTo>
                  <a:lnTo>
                    <a:pt x="324" y="83"/>
                  </a:lnTo>
                  <a:lnTo>
                    <a:pt x="328" y="88"/>
                  </a:lnTo>
                  <a:lnTo>
                    <a:pt x="328" y="93"/>
                  </a:lnTo>
                  <a:lnTo>
                    <a:pt x="330" y="93"/>
                  </a:lnTo>
                  <a:lnTo>
                    <a:pt x="335" y="93"/>
                  </a:lnTo>
                  <a:lnTo>
                    <a:pt x="341" y="88"/>
                  </a:lnTo>
                  <a:lnTo>
                    <a:pt x="343" y="88"/>
                  </a:lnTo>
                  <a:lnTo>
                    <a:pt x="344" y="86"/>
                  </a:lnTo>
                  <a:lnTo>
                    <a:pt x="349" y="83"/>
                  </a:lnTo>
                  <a:lnTo>
                    <a:pt x="350" y="80"/>
                  </a:lnTo>
                  <a:lnTo>
                    <a:pt x="354" y="77"/>
                  </a:lnTo>
                  <a:lnTo>
                    <a:pt x="355" y="7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950" y="761"/>
              <a:ext cx="779" cy="1212"/>
            </a:xfrm>
            <a:custGeom>
              <a:avLst/>
              <a:gdLst>
                <a:gd name="T0" fmla="*/ 452 w 779"/>
                <a:gd name="T1" fmla="*/ 1196 h 1212"/>
                <a:gd name="T2" fmla="*/ 479 w 779"/>
                <a:gd name="T3" fmla="*/ 1176 h 1212"/>
                <a:gd name="T4" fmla="*/ 533 w 779"/>
                <a:gd name="T5" fmla="*/ 1160 h 1212"/>
                <a:gd name="T6" fmla="*/ 566 w 779"/>
                <a:gd name="T7" fmla="*/ 1147 h 1212"/>
                <a:gd name="T8" fmla="*/ 580 w 779"/>
                <a:gd name="T9" fmla="*/ 1133 h 1212"/>
                <a:gd name="T10" fmla="*/ 622 w 779"/>
                <a:gd name="T11" fmla="*/ 1105 h 1212"/>
                <a:gd name="T12" fmla="*/ 649 w 779"/>
                <a:gd name="T13" fmla="*/ 1086 h 1212"/>
                <a:gd name="T14" fmla="*/ 669 w 779"/>
                <a:gd name="T15" fmla="*/ 1058 h 1212"/>
                <a:gd name="T16" fmla="*/ 669 w 779"/>
                <a:gd name="T17" fmla="*/ 1045 h 1212"/>
                <a:gd name="T18" fmla="*/ 657 w 779"/>
                <a:gd name="T19" fmla="*/ 1037 h 1212"/>
                <a:gd name="T20" fmla="*/ 675 w 779"/>
                <a:gd name="T21" fmla="*/ 1015 h 1212"/>
                <a:gd name="T22" fmla="*/ 691 w 779"/>
                <a:gd name="T23" fmla="*/ 978 h 1212"/>
                <a:gd name="T24" fmla="*/ 707 w 779"/>
                <a:gd name="T25" fmla="*/ 967 h 1212"/>
                <a:gd name="T26" fmla="*/ 712 w 779"/>
                <a:gd name="T27" fmla="*/ 965 h 1212"/>
                <a:gd name="T28" fmla="*/ 710 w 779"/>
                <a:gd name="T29" fmla="*/ 951 h 1212"/>
                <a:gd name="T30" fmla="*/ 729 w 779"/>
                <a:gd name="T31" fmla="*/ 939 h 1212"/>
                <a:gd name="T32" fmla="*/ 723 w 779"/>
                <a:gd name="T33" fmla="*/ 918 h 1212"/>
                <a:gd name="T34" fmla="*/ 724 w 779"/>
                <a:gd name="T35" fmla="*/ 890 h 1212"/>
                <a:gd name="T36" fmla="*/ 735 w 779"/>
                <a:gd name="T37" fmla="*/ 874 h 1212"/>
                <a:gd name="T38" fmla="*/ 762 w 779"/>
                <a:gd name="T39" fmla="*/ 857 h 1212"/>
                <a:gd name="T40" fmla="*/ 776 w 779"/>
                <a:gd name="T41" fmla="*/ 827 h 1212"/>
                <a:gd name="T42" fmla="*/ 699 w 779"/>
                <a:gd name="T43" fmla="*/ 738 h 1212"/>
                <a:gd name="T44" fmla="*/ 616 w 779"/>
                <a:gd name="T45" fmla="*/ 694 h 1212"/>
                <a:gd name="T46" fmla="*/ 525 w 779"/>
                <a:gd name="T47" fmla="*/ 661 h 1212"/>
                <a:gd name="T48" fmla="*/ 468 w 779"/>
                <a:gd name="T49" fmla="*/ 672 h 1212"/>
                <a:gd name="T50" fmla="*/ 415 w 779"/>
                <a:gd name="T51" fmla="*/ 670 h 1212"/>
                <a:gd name="T52" fmla="*/ 344 w 779"/>
                <a:gd name="T53" fmla="*/ 670 h 1212"/>
                <a:gd name="T54" fmla="*/ 338 w 779"/>
                <a:gd name="T55" fmla="*/ 615 h 1212"/>
                <a:gd name="T56" fmla="*/ 302 w 779"/>
                <a:gd name="T57" fmla="*/ 612 h 1212"/>
                <a:gd name="T58" fmla="*/ 283 w 779"/>
                <a:gd name="T59" fmla="*/ 584 h 1212"/>
                <a:gd name="T60" fmla="*/ 258 w 779"/>
                <a:gd name="T61" fmla="*/ 576 h 1212"/>
                <a:gd name="T62" fmla="*/ 233 w 779"/>
                <a:gd name="T63" fmla="*/ 552 h 1212"/>
                <a:gd name="T64" fmla="*/ 225 w 779"/>
                <a:gd name="T65" fmla="*/ 516 h 1212"/>
                <a:gd name="T66" fmla="*/ 241 w 779"/>
                <a:gd name="T67" fmla="*/ 453 h 1212"/>
                <a:gd name="T68" fmla="*/ 187 w 779"/>
                <a:gd name="T69" fmla="*/ 469 h 1212"/>
                <a:gd name="T70" fmla="*/ 142 w 779"/>
                <a:gd name="T71" fmla="*/ 471 h 1212"/>
                <a:gd name="T72" fmla="*/ 98 w 779"/>
                <a:gd name="T73" fmla="*/ 478 h 1212"/>
                <a:gd name="T74" fmla="*/ 46 w 779"/>
                <a:gd name="T75" fmla="*/ 493 h 1212"/>
                <a:gd name="T76" fmla="*/ 0 w 779"/>
                <a:gd name="T77" fmla="*/ 428 h 1212"/>
                <a:gd name="T78" fmla="*/ 60 w 779"/>
                <a:gd name="T79" fmla="*/ 369 h 1212"/>
                <a:gd name="T80" fmla="*/ 140 w 779"/>
                <a:gd name="T81" fmla="*/ 334 h 1212"/>
                <a:gd name="T82" fmla="*/ 192 w 779"/>
                <a:gd name="T83" fmla="*/ 331 h 1212"/>
                <a:gd name="T84" fmla="*/ 237 w 779"/>
                <a:gd name="T85" fmla="*/ 299 h 1212"/>
                <a:gd name="T86" fmla="*/ 231 w 779"/>
                <a:gd name="T87" fmla="*/ 229 h 1212"/>
                <a:gd name="T88" fmla="*/ 252 w 779"/>
                <a:gd name="T89" fmla="*/ 182 h 1212"/>
                <a:gd name="T90" fmla="*/ 263 w 779"/>
                <a:gd name="T91" fmla="*/ 141 h 1212"/>
                <a:gd name="T92" fmla="*/ 263 w 779"/>
                <a:gd name="T93" fmla="*/ 86 h 1212"/>
                <a:gd name="T94" fmla="*/ 263 w 779"/>
                <a:gd name="T95" fmla="*/ 69 h 1212"/>
                <a:gd name="T96" fmla="*/ 275 w 779"/>
                <a:gd name="T97" fmla="*/ 67 h 1212"/>
                <a:gd name="T98" fmla="*/ 308 w 779"/>
                <a:gd name="T99" fmla="*/ 69 h 1212"/>
                <a:gd name="T100" fmla="*/ 336 w 779"/>
                <a:gd name="T101" fmla="*/ 55 h 1212"/>
                <a:gd name="T102" fmla="*/ 372 w 779"/>
                <a:gd name="T103" fmla="*/ 33 h 1212"/>
                <a:gd name="T104" fmla="*/ 415 w 779"/>
                <a:gd name="T105" fmla="*/ 42 h 1212"/>
                <a:gd name="T106" fmla="*/ 445 w 779"/>
                <a:gd name="T107" fmla="*/ 67 h 1212"/>
                <a:gd name="T108" fmla="*/ 440 w 779"/>
                <a:gd name="T109" fmla="*/ 117 h 1212"/>
                <a:gd name="T110" fmla="*/ 478 w 779"/>
                <a:gd name="T111" fmla="*/ 102 h 1212"/>
                <a:gd name="T112" fmla="*/ 511 w 779"/>
                <a:gd name="T113" fmla="*/ 83 h 1212"/>
                <a:gd name="T114" fmla="*/ 548 w 779"/>
                <a:gd name="T115" fmla="*/ 59 h 1212"/>
                <a:gd name="T116" fmla="*/ 595 w 779"/>
                <a:gd name="T117" fmla="*/ 58 h 1212"/>
                <a:gd name="T118" fmla="*/ 627 w 779"/>
                <a:gd name="T119" fmla="*/ 55 h 1212"/>
                <a:gd name="T120" fmla="*/ 653 w 779"/>
                <a:gd name="T121" fmla="*/ 31 h 1212"/>
                <a:gd name="T122" fmla="*/ 677 w 779"/>
                <a:gd name="T123" fmla="*/ 1 h 1212"/>
                <a:gd name="T124" fmla="*/ 699 w 779"/>
                <a:gd name="T125" fmla="*/ 36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9" h="1212">
                  <a:moveTo>
                    <a:pt x="432" y="1212"/>
                  </a:moveTo>
                  <a:lnTo>
                    <a:pt x="434" y="1204"/>
                  </a:lnTo>
                  <a:lnTo>
                    <a:pt x="435" y="1204"/>
                  </a:lnTo>
                  <a:lnTo>
                    <a:pt x="435" y="1202"/>
                  </a:lnTo>
                  <a:lnTo>
                    <a:pt x="435" y="1201"/>
                  </a:lnTo>
                  <a:lnTo>
                    <a:pt x="438" y="1201"/>
                  </a:lnTo>
                  <a:lnTo>
                    <a:pt x="442" y="1201"/>
                  </a:lnTo>
                  <a:lnTo>
                    <a:pt x="443" y="1199"/>
                  </a:lnTo>
                  <a:lnTo>
                    <a:pt x="445" y="1198"/>
                  </a:lnTo>
                  <a:lnTo>
                    <a:pt x="451" y="1198"/>
                  </a:lnTo>
                  <a:lnTo>
                    <a:pt x="452" y="1196"/>
                  </a:lnTo>
                  <a:lnTo>
                    <a:pt x="454" y="1196"/>
                  </a:lnTo>
                  <a:lnTo>
                    <a:pt x="459" y="1193"/>
                  </a:lnTo>
                  <a:lnTo>
                    <a:pt x="462" y="1191"/>
                  </a:lnTo>
                  <a:lnTo>
                    <a:pt x="463" y="1188"/>
                  </a:lnTo>
                  <a:lnTo>
                    <a:pt x="465" y="1188"/>
                  </a:lnTo>
                  <a:lnTo>
                    <a:pt x="467" y="1187"/>
                  </a:lnTo>
                  <a:lnTo>
                    <a:pt x="471" y="1187"/>
                  </a:lnTo>
                  <a:lnTo>
                    <a:pt x="478" y="1185"/>
                  </a:lnTo>
                  <a:lnTo>
                    <a:pt x="481" y="1182"/>
                  </a:lnTo>
                  <a:lnTo>
                    <a:pt x="479" y="1179"/>
                  </a:lnTo>
                  <a:lnTo>
                    <a:pt x="479" y="1176"/>
                  </a:lnTo>
                  <a:lnTo>
                    <a:pt x="479" y="1174"/>
                  </a:lnTo>
                  <a:lnTo>
                    <a:pt x="500" y="1163"/>
                  </a:lnTo>
                  <a:lnTo>
                    <a:pt x="501" y="1163"/>
                  </a:lnTo>
                  <a:lnTo>
                    <a:pt x="506" y="1162"/>
                  </a:lnTo>
                  <a:lnTo>
                    <a:pt x="509" y="1160"/>
                  </a:lnTo>
                  <a:lnTo>
                    <a:pt x="511" y="1160"/>
                  </a:lnTo>
                  <a:lnTo>
                    <a:pt x="518" y="1157"/>
                  </a:lnTo>
                  <a:lnTo>
                    <a:pt x="529" y="1152"/>
                  </a:lnTo>
                  <a:lnTo>
                    <a:pt x="531" y="1152"/>
                  </a:lnTo>
                  <a:lnTo>
                    <a:pt x="531" y="1157"/>
                  </a:lnTo>
                  <a:lnTo>
                    <a:pt x="533" y="1160"/>
                  </a:lnTo>
                  <a:lnTo>
                    <a:pt x="536" y="1158"/>
                  </a:lnTo>
                  <a:lnTo>
                    <a:pt x="540" y="1157"/>
                  </a:lnTo>
                  <a:lnTo>
                    <a:pt x="544" y="1160"/>
                  </a:lnTo>
                  <a:lnTo>
                    <a:pt x="545" y="1160"/>
                  </a:lnTo>
                  <a:lnTo>
                    <a:pt x="548" y="1160"/>
                  </a:lnTo>
                  <a:lnTo>
                    <a:pt x="550" y="1158"/>
                  </a:lnTo>
                  <a:lnTo>
                    <a:pt x="550" y="1157"/>
                  </a:lnTo>
                  <a:lnTo>
                    <a:pt x="553" y="1157"/>
                  </a:lnTo>
                  <a:lnTo>
                    <a:pt x="561" y="1151"/>
                  </a:lnTo>
                  <a:lnTo>
                    <a:pt x="564" y="1149"/>
                  </a:lnTo>
                  <a:lnTo>
                    <a:pt x="566" y="1147"/>
                  </a:lnTo>
                  <a:lnTo>
                    <a:pt x="567" y="1147"/>
                  </a:lnTo>
                  <a:lnTo>
                    <a:pt x="567" y="1146"/>
                  </a:lnTo>
                  <a:lnTo>
                    <a:pt x="564" y="1141"/>
                  </a:lnTo>
                  <a:lnTo>
                    <a:pt x="564" y="1140"/>
                  </a:lnTo>
                  <a:lnTo>
                    <a:pt x="562" y="1138"/>
                  </a:lnTo>
                  <a:lnTo>
                    <a:pt x="570" y="1135"/>
                  </a:lnTo>
                  <a:lnTo>
                    <a:pt x="570" y="1133"/>
                  </a:lnTo>
                  <a:lnTo>
                    <a:pt x="572" y="1133"/>
                  </a:lnTo>
                  <a:lnTo>
                    <a:pt x="575" y="1136"/>
                  </a:lnTo>
                  <a:lnTo>
                    <a:pt x="577" y="1135"/>
                  </a:lnTo>
                  <a:lnTo>
                    <a:pt x="580" y="1133"/>
                  </a:lnTo>
                  <a:lnTo>
                    <a:pt x="584" y="1133"/>
                  </a:lnTo>
                  <a:lnTo>
                    <a:pt x="589" y="1130"/>
                  </a:lnTo>
                  <a:lnTo>
                    <a:pt x="591" y="1130"/>
                  </a:lnTo>
                  <a:lnTo>
                    <a:pt x="595" y="1127"/>
                  </a:lnTo>
                  <a:lnTo>
                    <a:pt x="595" y="1119"/>
                  </a:lnTo>
                  <a:lnTo>
                    <a:pt x="602" y="1116"/>
                  </a:lnTo>
                  <a:lnTo>
                    <a:pt x="606" y="1114"/>
                  </a:lnTo>
                  <a:lnTo>
                    <a:pt x="609" y="1114"/>
                  </a:lnTo>
                  <a:lnTo>
                    <a:pt x="611" y="1116"/>
                  </a:lnTo>
                  <a:lnTo>
                    <a:pt x="616" y="1111"/>
                  </a:lnTo>
                  <a:lnTo>
                    <a:pt x="622" y="1105"/>
                  </a:lnTo>
                  <a:lnTo>
                    <a:pt x="624" y="1103"/>
                  </a:lnTo>
                  <a:lnTo>
                    <a:pt x="628" y="1103"/>
                  </a:lnTo>
                  <a:lnTo>
                    <a:pt x="635" y="1097"/>
                  </a:lnTo>
                  <a:lnTo>
                    <a:pt x="635" y="1096"/>
                  </a:lnTo>
                  <a:lnTo>
                    <a:pt x="641" y="1091"/>
                  </a:lnTo>
                  <a:lnTo>
                    <a:pt x="642" y="1089"/>
                  </a:lnTo>
                  <a:lnTo>
                    <a:pt x="644" y="1091"/>
                  </a:lnTo>
                  <a:lnTo>
                    <a:pt x="646" y="1092"/>
                  </a:lnTo>
                  <a:lnTo>
                    <a:pt x="647" y="1091"/>
                  </a:lnTo>
                  <a:lnTo>
                    <a:pt x="647" y="1086"/>
                  </a:lnTo>
                  <a:lnTo>
                    <a:pt x="649" y="1086"/>
                  </a:lnTo>
                  <a:lnTo>
                    <a:pt x="653" y="1080"/>
                  </a:lnTo>
                  <a:lnTo>
                    <a:pt x="653" y="1077"/>
                  </a:lnTo>
                  <a:lnTo>
                    <a:pt x="653" y="1072"/>
                  </a:lnTo>
                  <a:lnTo>
                    <a:pt x="657" y="1070"/>
                  </a:lnTo>
                  <a:lnTo>
                    <a:pt x="657" y="1069"/>
                  </a:lnTo>
                  <a:lnTo>
                    <a:pt x="655" y="1064"/>
                  </a:lnTo>
                  <a:lnTo>
                    <a:pt x="657" y="1063"/>
                  </a:lnTo>
                  <a:lnTo>
                    <a:pt x="663" y="1056"/>
                  </a:lnTo>
                  <a:lnTo>
                    <a:pt x="664" y="1056"/>
                  </a:lnTo>
                  <a:lnTo>
                    <a:pt x="668" y="1058"/>
                  </a:lnTo>
                  <a:lnTo>
                    <a:pt x="669" y="1058"/>
                  </a:lnTo>
                  <a:lnTo>
                    <a:pt x="671" y="1056"/>
                  </a:lnTo>
                  <a:lnTo>
                    <a:pt x="674" y="1059"/>
                  </a:lnTo>
                  <a:lnTo>
                    <a:pt x="675" y="1059"/>
                  </a:lnTo>
                  <a:lnTo>
                    <a:pt x="677" y="1058"/>
                  </a:lnTo>
                  <a:lnTo>
                    <a:pt x="677" y="1055"/>
                  </a:lnTo>
                  <a:lnTo>
                    <a:pt x="675" y="1055"/>
                  </a:lnTo>
                  <a:lnTo>
                    <a:pt x="672" y="1053"/>
                  </a:lnTo>
                  <a:lnTo>
                    <a:pt x="672" y="1052"/>
                  </a:lnTo>
                  <a:lnTo>
                    <a:pt x="671" y="1048"/>
                  </a:lnTo>
                  <a:lnTo>
                    <a:pt x="669" y="1047"/>
                  </a:lnTo>
                  <a:lnTo>
                    <a:pt x="669" y="1045"/>
                  </a:lnTo>
                  <a:lnTo>
                    <a:pt x="668" y="1045"/>
                  </a:lnTo>
                  <a:lnTo>
                    <a:pt x="666" y="1044"/>
                  </a:lnTo>
                  <a:lnTo>
                    <a:pt x="664" y="1044"/>
                  </a:lnTo>
                  <a:lnTo>
                    <a:pt x="663" y="1044"/>
                  </a:lnTo>
                  <a:lnTo>
                    <a:pt x="661" y="1045"/>
                  </a:lnTo>
                  <a:lnTo>
                    <a:pt x="660" y="1048"/>
                  </a:lnTo>
                  <a:lnTo>
                    <a:pt x="660" y="1047"/>
                  </a:lnTo>
                  <a:lnTo>
                    <a:pt x="660" y="1042"/>
                  </a:lnTo>
                  <a:lnTo>
                    <a:pt x="657" y="1041"/>
                  </a:lnTo>
                  <a:lnTo>
                    <a:pt x="655" y="1039"/>
                  </a:lnTo>
                  <a:lnTo>
                    <a:pt x="657" y="1037"/>
                  </a:lnTo>
                  <a:lnTo>
                    <a:pt x="658" y="1037"/>
                  </a:lnTo>
                  <a:lnTo>
                    <a:pt x="663" y="1037"/>
                  </a:lnTo>
                  <a:lnTo>
                    <a:pt x="671" y="1031"/>
                  </a:lnTo>
                  <a:lnTo>
                    <a:pt x="671" y="1028"/>
                  </a:lnTo>
                  <a:lnTo>
                    <a:pt x="671" y="1026"/>
                  </a:lnTo>
                  <a:lnTo>
                    <a:pt x="674" y="1025"/>
                  </a:lnTo>
                  <a:lnTo>
                    <a:pt x="675" y="1023"/>
                  </a:lnTo>
                  <a:lnTo>
                    <a:pt x="675" y="1022"/>
                  </a:lnTo>
                  <a:lnTo>
                    <a:pt x="675" y="1019"/>
                  </a:lnTo>
                  <a:lnTo>
                    <a:pt x="675" y="1017"/>
                  </a:lnTo>
                  <a:lnTo>
                    <a:pt x="675" y="1015"/>
                  </a:lnTo>
                  <a:lnTo>
                    <a:pt x="677" y="1014"/>
                  </a:lnTo>
                  <a:lnTo>
                    <a:pt x="677" y="1011"/>
                  </a:lnTo>
                  <a:lnTo>
                    <a:pt x="679" y="1009"/>
                  </a:lnTo>
                  <a:lnTo>
                    <a:pt x="677" y="1003"/>
                  </a:lnTo>
                  <a:lnTo>
                    <a:pt x="682" y="1000"/>
                  </a:lnTo>
                  <a:lnTo>
                    <a:pt x="682" y="992"/>
                  </a:lnTo>
                  <a:lnTo>
                    <a:pt x="683" y="989"/>
                  </a:lnTo>
                  <a:lnTo>
                    <a:pt x="685" y="984"/>
                  </a:lnTo>
                  <a:lnTo>
                    <a:pt x="686" y="984"/>
                  </a:lnTo>
                  <a:lnTo>
                    <a:pt x="690" y="981"/>
                  </a:lnTo>
                  <a:lnTo>
                    <a:pt x="691" y="978"/>
                  </a:lnTo>
                  <a:lnTo>
                    <a:pt x="696" y="976"/>
                  </a:lnTo>
                  <a:lnTo>
                    <a:pt x="701" y="976"/>
                  </a:lnTo>
                  <a:lnTo>
                    <a:pt x="702" y="975"/>
                  </a:lnTo>
                  <a:lnTo>
                    <a:pt x="702" y="973"/>
                  </a:lnTo>
                  <a:lnTo>
                    <a:pt x="701" y="973"/>
                  </a:lnTo>
                  <a:lnTo>
                    <a:pt x="701" y="972"/>
                  </a:lnTo>
                  <a:lnTo>
                    <a:pt x="696" y="972"/>
                  </a:lnTo>
                  <a:lnTo>
                    <a:pt x="697" y="970"/>
                  </a:lnTo>
                  <a:lnTo>
                    <a:pt x="702" y="970"/>
                  </a:lnTo>
                  <a:lnTo>
                    <a:pt x="705" y="970"/>
                  </a:lnTo>
                  <a:lnTo>
                    <a:pt x="707" y="967"/>
                  </a:lnTo>
                  <a:lnTo>
                    <a:pt x="705" y="964"/>
                  </a:lnTo>
                  <a:lnTo>
                    <a:pt x="705" y="962"/>
                  </a:lnTo>
                  <a:lnTo>
                    <a:pt x="707" y="962"/>
                  </a:lnTo>
                  <a:lnTo>
                    <a:pt x="708" y="964"/>
                  </a:lnTo>
                  <a:lnTo>
                    <a:pt x="708" y="965"/>
                  </a:lnTo>
                  <a:lnTo>
                    <a:pt x="708" y="967"/>
                  </a:lnTo>
                  <a:lnTo>
                    <a:pt x="708" y="968"/>
                  </a:lnTo>
                  <a:lnTo>
                    <a:pt x="707" y="968"/>
                  </a:lnTo>
                  <a:lnTo>
                    <a:pt x="710" y="968"/>
                  </a:lnTo>
                  <a:lnTo>
                    <a:pt x="712" y="967"/>
                  </a:lnTo>
                  <a:lnTo>
                    <a:pt x="712" y="965"/>
                  </a:lnTo>
                  <a:lnTo>
                    <a:pt x="712" y="964"/>
                  </a:lnTo>
                  <a:lnTo>
                    <a:pt x="713" y="962"/>
                  </a:lnTo>
                  <a:lnTo>
                    <a:pt x="713" y="959"/>
                  </a:lnTo>
                  <a:lnTo>
                    <a:pt x="712" y="959"/>
                  </a:lnTo>
                  <a:lnTo>
                    <a:pt x="713" y="957"/>
                  </a:lnTo>
                  <a:lnTo>
                    <a:pt x="713" y="956"/>
                  </a:lnTo>
                  <a:lnTo>
                    <a:pt x="713" y="954"/>
                  </a:lnTo>
                  <a:lnTo>
                    <a:pt x="710" y="956"/>
                  </a:lnTo>
                  <a:lnTo>
                    <a:pt x="708" y="953"/>
                  </a:lnTo>
                  <a:lnTo>
                    <a:pt x="710" y="953"/>
                  </a:lnTo>
                  <a:lnTo>
                    <a:pt x="710" y="951"/>
                  </a:lnTo>
                  <a:lnTo>
                    <a:pt x="718" y="948"/>
                  </a:lnTo>
                  <a:lnTo>
                    <a:pt x="719" y="950"/>
                  </a:lnTo>
                  <a:lnTo>
                    <a:pt x="724" y="950"/>
                  </a:lnTo>
                  <a:lnTo>
                    <a:pt x="727" y="945"/>
                  </a:lnTo>
                  <a:lnTo>
                    <a:pt x="732" y="945"/>
                  </a:lnTo>
                  <a:lnTo>
                    <a:pt x="734" y="946"/>
                  </a:lnTo>
                  <a:lnTo>
                    <a:pt x="740" y="942"/>
                  </a:lnTo>
                  <a:lnTo>
                    <a:pt x="738" y="942"/>
                  </a:lnTo>
                  <a:lnTo>
                    <a:pt x="737" y="940"/>
                  </a:lnTo>
                  <a:lnTo>
                    <a:pt x="735" y="940"/>
                  </a:lnTo>
                  <a:lnTo>
                    <a:pt x="729" y="939"/>
                  </a:lnTo>
                  <a:lnTo>
                    <a:pt x="729" y="937"/>
                  </a:lnTo>
                  <a:lnTo>
                    <a:pt x="727" y="932"/>
                  </a:lnTo>
                  <a:lnTo>
                    <a:pt x="730" y="932"/>
                  </a:lnTo>
                  <a:lnTo>
                    <a:pt x="732" y="929"/>
                  </a:lnTo>
                  <a:lnTo>
                    <a:pt x="730" y="929"/>
                  </a:lnTo>
                  <a:lnTo>
                    <a:pt x="727" y="926"/>
                  </a:lnTo>
                  <a:lnTo>
                    <a:pt x="727" y="924"/>
                  </a:lnTo>
                  <a:lnTo>
                    <a:pt x="723" y="924"/>
                  </a:lnTo>
                  <a:lnTo>
                    <a:pt x="723" y="923"/>
                  </a:lnTo>
                  <a:lnTo>
                    <a:pt x="723" y="921"/>
                  </a:lnTo>
                  <a:lnTo>
                    <a:pt x="723" y="918"/>
                  </a:lnTo>
                  <a:lnTo>
                    <a:pt x="721" y="910"/>
                  </a:lnTo>
                  <a:lnTo>
                    <a:pt x="713" y="906"/>
                  </a:lnTo>
                  <a:lnTo>
                    <a:pt x="715" y="904"/>
                  </a:lnTo>
                  <a:lnTo>
                    <a:pt x="718" y="902"/>
                  </a:lnTo>
                  <a:lnTo>
                    <a:pt x="716" y="901"/>
                  </a:lnTo>
                  <a:lnTo>
                    <a:pt x="716" y="898"/>
                  </a:lnTo>
                  <a:lnTo>
                    <a:pt x="718" y="898"/>
                  </a:lnTo>
                  <a:lnTo>
                    <a:pt x="721" y="896"/>
                  </a:lnTo>
                  <a:lnTo>
                    <a:pt x="723" y="891"/>
                  </a:lnTo>
                  <a:lnTo>
                    <a:pt x="723" y="890"/>
                  </a:lnTo>
                  <a:lnTo>
                    <a:pt x="724" y="890"/>
                  </a:lnTo>
                  <a:lnTo>
                    <a:pt x="726" y="890"/>
                  </a:lnTo>
                  <a:lnTo>
                    <a:pt x="727" y="888"/>
                  </a:lnTo>
                  <a:lnTo>
                    <a:pt x="730" y="888"/>
                  </a:lnTo>
                  <a:lnTo>
                    <a:pt x="732" y="887"/>
                  </a:lnTo>
                  <a:lnTo>
                    <a:pt x="735" y="884"/>
                  </a:lnTo>
                  <a:lnTo>
                    <a:pt x="738" y="882"/>
                  </a:lnTo>
                  <a:lnTo>
                    <a:pt x="738" y="880"/>
                  </a:lnTo>
                  <a:lnTo>
                    <a:pt x="737" y="879"/>
                  </a:lnTo>
                  <a:lnTo>
                    <a:pt x="737" y="877"/>
                  </a:lnTo>
                  <a:lnTo>
                    <a:pt x="737" y="876"/>
                  </a:lnTo>
                  <a:lnTo>
                    <a:pt x="735" y="874"/>
                  </a:lnTo>
                  <a:lnTo>
                    <a:pt x="732" y="873"/>
                  </a:lnTo>
                  <a:lnTo>
                    <a:pt x="734" y="871"/>
                  </a:lnTo>
                  <a:lnTo>
                    <a:pt x="741" y="866"/>
                  </a:lnTo>
                  <a:lnTo>
                    <a:pt x="740" y="865"/>
                  </a:lnTo>
                  <a:lnTo>
                    <a:pt x="740" y="863"/>
                  </a:lnTo>
                  <a:lnTo>
                    <a:pt x="741" y="858"/>
                  </a:lnTo>
                  <a:lnTo>
                    <a:pt x="748" y="857"/>
                  </a:lnTo>
                  <a:lnTo>
                    <a:pt x="749" y="855"/>
                  </a:lnTo>
                  <a:lnTo>
                    <a:pt x="754" y="852"/>
                  </a:lnTo>
                  <a:lnTo>
                    <a:pt x="760" y="857"/>
                  </a:lnTo>
                  <a:lnTo>
                    <a:pt x="762" y="857"/>
                  </a:lnTo>
                  <a:lnTo>
                    <a:pt x="762" y="855"/>
                  </a:lnTo>
                  <a:lnTo>
                    <a:pt x="762" y="849"/>
                  </a:lnTo>
                  <a:lnTo>
                    <a:pt x="763" y="847"/>
                  </a:lnTo>
                  <a:lnTo>
                    <a:pt x="765" y="846"/>
                  </a:lnTo>
                  <a:lnTo>
                    <a:pt x="770" y="844"/>
                  </a:lnTo>
                  <a:lnTo>
                    <a:pt x="770" y="841"/>
                  </a:lnTo>
                  <a:lnTo>
                    <a:pt x="770" y="840"/>
                  </a:lnTo>
                  <a:lnTo>
                    <a:pt x="773" y="838"/>
                  </a:lnTo>
                  <a:lnTo>
                    <a:pt x="779" y="833"/>
                  </a:lnTo>
                  <a:lnTo>
                    <a:pt x="779" y="832"/>
                  </a:lnTo>
                  <a:lnTo>
                    <a:pt x="776" y="827"/>
                  </a:lnTo>
                  <a:lnTo>
                    <a:pt x="766" y="811"/>
                  </a:lnTo>
                  <a:lnTo>
                    <a:pt x="765" y="805"/>
                  </a:lnTo>
                  <a:lnTo>
                    <a:pt x="763" y="797"/>
                  </a:lnTo>
                  <a:lnTo>
                    <a:pt x="757" y="786"/>
                  </a:lnTo>
                  <a:lnTo>
                    <a:pt x="756" y="783"/>
                  </a:lnTo>
                  <a:lnTo>
                    <a:pt x="751" y="778"/>
                  </a:lnTo>
                  <a:lnTo>
                    <a:pt x="743" y="769"/>
                  </a:lnTo>
                  <a:lnTo>
                    <a:pt x="737" y="763"/>
                  </a:lnTo>
                  <a:lnTo>
                    <a:pt x="723" y="752"/>
                  </a:lnTo>
                  <a:lnTo>
                    <a:pt x="712" y="745"/>
                  </a:lnTo>
                  <a:lnTo>
                    <a:pt x="699" y="738"/>
                  </a:lnTo>
                  <a:lnTo>
                    <a:pt x="696" y="736"/>
                  </a:lnTo>
                  <a:lnTo>
                    <a:pt x="694" y="734"/>
                  </a:lnTo>
                  <a:lnTo>
                    <a:pt x="693" y="733"/>
                  </a:lnTo>
                  <a:lnTo>
                    <a:pt x="685" y="728"/>
                  </a:lnTo>
                  <a:lnTo>
                    <a:pt x="677" y="727"/>
                  </a:lnTo>
                  <a:lnTo>
                    <a:pt x="675" y="727"/>
                  </a:lnTo>
                  <a:lnTo>
                    <a:pt x="668" y="722"/>
                  </a:lnTo>
                  <a:lnTo>
                    <a:pt x="658" y="716"/>
                  </a:lnTo>
                  <a:lnTo>
                    <a:pt x="628" y="700"/>
                  </a:lnTo>
                  <a:lnTo>
                    <a:pt x="619" y="695"/>
                  </a:lnTo>
                  <a:lnTo>
                    <a:pt x="616" y="694"/>
                  </a:lnTo>
                  <a:lnTo>
                    <a:pt x="592" y="689"/>
                  </a:lnTo>
                  <a:lnTo>
                    <a:pt x="592" y="687"/>
                  </a:lnTo>
                  <a:lnTo>
                    <a:pt x="589" y="686"/>
                  </a:lnTo>
                  <a:lnTo>
                    <a:pt x="566" y="668"/>
                  </a:lnTo>
                  <a:lnTo>
                    <a:pt x="553" y="664"/>
                  </a:lnTo>
                  <a:lnTo>
                    <a:pt x="553" y="662"/>
                  </a:lnTo>
                  <a:lnTo>
                    <a:pt x="548" y="661"/>
                  </a:lnTo>
                  <a:lnTo>
                    <a:pt x="539" y="661"/>
                  </a:lnTo>
                  <a:lnTo>
                    <a:pt x="528" y="661"/>
                  </a:lnTo>
                  <a:lnTo>
                    <a:pt x="526" y="661"/>
                  </a:lnTo>
                  <a:lnTo>
                    <a:pt x="525" y="661"/>
                  </a:lnTo>
                  <a:lnTo>
                    <a:pt x="523" y="661"/>
                  </a:lnTo>
                  <a:lnTo>
                    <a:pt x="517" y="664"/>
                  </a:lnTo>
                  <a:lnTo>
                    <a:pt x="504" y="668"/>
                  </a:lnTo>
                  <a:lnTo>
                    <a:pt x="500" y="670"/>
                  </a:lnTo>
                  <a:lnTo>
                    <a:pt x="498" y="670"/>
                  </a:lnTo>
                  <a:lnTo>
                    <a:pt x="495" y="672"/>
                  </a:lnTo>
                  <a:lnTo>
                    <a:pt x="493" y="672"/>
                  </a:lnTo>
                  <a:lnTo>
                    <a:pt x="490" y="672"/>
                  </a:lnTo>
                  <a:lnTo>
                    <a:pt x="479" y="673"/>
                  </a:lnTo>
                  <a:lnTo>
                    <a:pt x="468" y="673"/>
                  </a:lnTo>
                  <a:lnTo>
                    <a:pt x="468" y="672"/>
                  </a:lnTo>
                  <a:lnTo>
                    <a:pt x="468" y="670"/>
                  </a:lnTo>
                  <a:lnTo>
                    <a:pt x="467" y="667"/>
                  </a:lnTo>
                  <a:lnTo>
                    <a:pt x="465" y="661"/>
                  </a:lnTo>
                  <a:lnTo>
                    <a:pt x="456" y="661"/>
                  </a:lnTo>
                  <a:lnTo>
                    <a:pt x="454" y="661"/>
                  </a:lnTo>
                  <a:lnTo>
                    <a:pt x="452" y="661"/>
                  </a:lnTo>
                  <a:lnTo>
                    <a:pt x="451" y="661"/>
                  </a:lnTo>
                  <a:lnTo>
                    <a:pt x="451" y="665"/>
                  </a:lnTo>
                  <a:lnTo>
                    <a:pt x="451" y="670"/>
                  </a:lnTo>
                  <a:lnTo>
                    <a:pt x="445" y="670"/>
                  </a:lnTo>
                  <a:lnTo>
                    <a:pt x="415" y="670"/>
                  </a:lnTo>
                  <a:lnTo>
                    <a:pt x="410" y="670"/>
                  </a:lnTo>
                  <a:lnTo>
                    <a:pt x="410" y="668"/>
                  </a:lnTo>
                  <a:lnTo>
                    <a:pt x="410" y="667"/>
                  </a:lnTo>
                  <a:lnTo>
                    <a:pt x="409" y="667"/>
                  </a:lnTo>
                  <a:lnTo>
                    <a:pt x="399" y="667"/>
                  </a:lnTo>
                  <a:lnTo>
                    <a:pt x="398" y="667"/>
                  </a:lnTo>
                  <a:lnTo>
                    <a:pt x="391" y="668"/>
                  </a:lnTo>
                  <a:lnTo>
                    <a:pt x="366" y="672"/>
                  </a:lnTo>
                  <a:lnTo>
                    <a:pt x="347" y="673"/>
                  </a:lnTo>
                  <a:lnTo>
                    <a:pt x="346" y="672"/>
                  </a:lnTo>
                  <a:lnTo>
                    <a:pt x="344" y="670"/>
                  </a:lnTo>
                  <a:lnTo>
                    <a:pt x="344" y="668"/>
                  </a:lnTo>
                  <a:lnTo>
                    <a:pt x="352" y="661"/>
                  </a:lnTo>
                  <a:lnTo>
                    <a:pt x="354" y="653"/>
                  </a:lnTo>
                  <a:lnTo>
                    <a:pt x="355" y="648"/>
                  </a:lnTo>
                  <a:lnTo>
                    <a:pt x="352" y="640"/>
                  </a:lnTo>
                  <a:lnTo>
                    <a:pt x="344" y="637"/>
                  </a:lnTo>
                  <a:lnTo>
                    <a:pt x="341" y="639"/>
                  </a:lnTo>
                  <a:lnTo>
                    <a:pt x="339" y="639"/>
                  </a:lnTo>
                  <a:lnTo>
                    <a:pt x="335" y="636"/>
                  </a:lnTo>
                  <a:lnTo>
                    <a:pt x="335" y="628"/>
                  </a:lnTo>
                  <a:lnTo>
                    <a:pt x="338" y="615"/>
                  </a:lnTo>
                  <a:lnTo>
                    <a:pt x="336" y="609"/>
                  </a:lnTo>
                  <a:lnTo>
                    <a:pt x="338" y="607"/>
                  </a:lnTo>
                  <a:lnTo>
                    <a:pt x="338" y="606"/>
                  </a:lnTo>
                  <a:lnTo>
                    <a:pt x="338" y="604"/>
                  </a:lnTo>
                  <a:lnTo>
                    <a:pt x="332" y="604"/>
                  </a:lnTo>
                  <a:lnTo>
                    <a:pt x="321" y="612"/>
                  </a:lnTo>
                  <a:lnTo>
                    <a:pt x="319" y="612"/>
                  </a:lnTo>
                  <a:lnTo>
                    <a:pt x="316" y="614"/>
                  </a:lnTo>
                  <a:lnTo>
                    <a:pt x="314" y="614"/>
                  </a:lnTo>
                  <a:lnTo>
                    <a:pt x="306" y="617"/>
                  </a:lnTo>
                  <a:lnTo>
                    <a:pt x="302" y="612"/>
                  </a:lnTo>
                  <a:lnTo>
                    <a:pt x="297" y="604"/>
                  </a:lnTo>
                  <a:lnTo>
                    <a:pt x="296" y="603"/>
                  </a:lnTo>
                  <a:lnTo>
                    <a:pt x="294" y="599"/>
                  </a:lnTo>
                  <a:lnTo>
                    <a:pt x="297" y="595"/>
                  </a:lnTo>
                  <a:lnTo>
                    <a:pt x="302" y="588"/>
                  </a:lnTo>
                  <a:lnTo>
                    <a:pt x="300" y="585"/>
                  </a:lnTo>
                  <a:lnTo>
                    <a:pt x="296" y="587"/>
                  </a:lnTo>
                  <a:lnTo>
                    <a:pt x="288" y="588"/>
                  </a:lnTo>
                  <a:lnTo>
                    <a:pt x="286" y="587"/>
                  </a:lnTo>
                  <a:lnTo>
                    <a:pt x="286" y="585"/>
                  </a:lnTo>
                  <a:lnTo>
                    <a:pt x="283" y="584"/>
                  </a:lnTo>
                  <a:lnTo>
                    <a:pt x="277" y="588"/>
                  </a:lnTo>
                  <a:lnTo>
                    <a:pt x="274" y="590"/>
                  </a:lnTo>
                  <a:lnTo>
                    <a:pt x="272" y="592"/>
                  </a:lnTo>
                  <a:lnTo>
                    <a:pt x="272" y="593"/>
                  </a:lnTo>
                  <a:lnTo>
                    <a:pt x="263" y="599"/>
                  </a:lnTo>
                  <a:lnTo>
                    <a:pt x="261" y="603"/>
                  </a:lnTo>
                  <a:lnTo>
                    <a:pt x="258" y="603"/>
                  </a:lnTo>
                  <a:lnTo>
                    <a:pt x="258" y="601"/>
                  </a:lnTo>
                  <a:lnTo>
                    <a:pt x="263" y="579"/>
                  </a:lnTo>
                  <a:lnTo>
                    <a:pt x="261" y="577"/>
                  </a:lnTo>
                  <a:lnTo>
                    <a:pt x="258" y="576"/>
                  </a:lnTo>
                  <a:lnTo>
                    <a:pt x="250" y="574"/>
                  </a:lnTo>
                  <a:lnTo>
                    <a:pt x="244" y="576"/>
                  </a:lnTo>
                  <a:lnTo>
                    <a:pt x="242" y="576"/>
                  </a:lnTo>
                  <a:lnTo>
                    <a:pt x="239" y="574"/>
                  </a:lnTo>
                  <a:lnTo>
                    <a:pt x="237" y="573"/>
                  </a:lnTo>
                  <a:lnTo>
                    <a:pt x="237" y="571"/>
                  </a:lnTo>
                  <a:lnTo>
                    <a:pt x="237" y="568"/>
                  </a:lnTo>
                  <a:lnTo>
                    <a:pt x="234" y="566"/>
                  </a:lnTo>
                  <a:lnTo>
                    <a:pt x="233" y="565"/>
                  </a:lnTo>
                  <a:lnTo>
                    <a:pt x="231" y="554"/>
                  </a:lnTo>
                  <a:lnTo>
                    <a:pt x="233" y="552"/>
                  </a:lnTo>
                  <a:lnTo>
                    <a:pt x="236" y="549"/>
                  </a:lnTo>
                  <a:lnTo>
                    <a:pt x="239" y="548"/>
                  </a:lnTo>
                  <a:lnTo>
                    <a:pt x="245" y="543"/>
                  </a:lnTo>
                  <a:lnTo>
                    <a:pt x="247" y="533"/>
                  </a:lnTo>
                  <a:lnTo>
                    <a:pt x="248" y="527"/>
                  </a:lnTo>
                  <a:lnTo>
                    <a:pt x="252" y="518"/>
                  </a:lnTo>
                  <a:lnTo>
                    <a:pt x="248" y="518"/>
                  </a:lnTo>
                  <a:lnTo>
                    <a:pt x="237" y="524"/>
                  </a:lnTo>
                  <a:lnTo>
                    <a:pt x="230" y="522"/>
                  </a:lnTo>
                  <a:lnTo>
                    <a:pt x="226" y="518"/>
                  </a:lnTo>
                  <a:lnTo>
                    <a:pt x="225" y="516"/>
                  </a:lnTo>
                  <a:lnTo>
                    <a:pt x="228" y="510"/>
                  </a:lnTo>
                  <a:lnTo>
                    <a:pt x="233" y="502"/>
                  </a:lnTo>
                  <a:lnTo>
                    <a:pt x="233" y="497"/>
                  </a:lnTo>
                  <a:lnTo>
                    <a:pt x="234" y="494"/>
                  </a:lnTo>
                  <a:lnTo>
                    <a:pt x="242" y="486"/>
                  </a:lnTo>
                  <a:lnTo>
                    <a:pt x="250" y="474"/>
                  </a:lnTo>
                  <a:lnTo>
                    <a:pt x="250" y="464"/>
                  </a:lnTo>
                  <a:lnTo>
                    <a:pt x="253" y="458"/>
                  </a:lnTo>
                  <a:lnTo>
                    <a:pt x="252" y="458"/>
                  </a:lnTo>
                  <a:lnTo>
                    <a:pt x="247" y="452"/>
                  </a:lnTo>
                  <a:lnTo>
                    <a:pt x="241" y="453"/>
                  </a:lnTo>
                  <a:lnTo>
                    <a:pt x="237" y="453"/>
                  </a:lnTo>
                  <a:lnTo>
                    <a:pt x="234" y="453"/>
                  </a:lnTo>
                  <a:lnTo>
                    <a:pt x="225" y="449"/>
                  </a:lnTo>
                  <a:lnTo>
                    <a:pt x="225" y="447"/>
                  </a:lnTo>
                  <a:lnTo>
                    <a:pt x="223" y="450"/>
                  </a:lnTo>
                  <a:lnTo>
                    <a:pt x="219" y="460"/>
                  </a:lnTo>
                  <a:lnTo>
                    <a:pt x="217" y="460"/>
                  </a:lnTo>
                  <a:lnTo>
                    <a:pt x="214" y="460"/>
                  </a:lnTo>
                  <a:lnTo>
                    <a:pt x="212" y="461"/>
                  </a:lnTo>
                  <a:lnTo>
                    <a:pt x="209" y="463"/>
                  </a:lnTo>
                  <a:lnTo>
                    <a:pt x="187" y="469"/>
                  </a:lnTo>
                  <a:lnTo>
                    <a:pt x="184" y="471"/>
                  </a:lnTo>
                  <a:lnTo>
                    <a:pt x="171" y="477"/>
                  </a:lnTo>
                  <a:lnTo>
                    <a:pt x="168" y="477"/>
                  </a:lnTo>
                  <a:lnTo>
                    <a:pt x="168" y="474"/>
                  </a:lnTo>
                  <a:lnTo>
                    <a:pt x="167" y="471"/>
                  </a:lnTo>
                  <a:lnTo>
                    <a:pt x="167" y="467"/>
                  </a:lnTo>
                  <a:lnTo>
                    <a:pt x="159" y="467"/>
                  </a:lnTo>
                  <a:lnTo>
                    <a:pt x="154" y="467"/>
                  </a:lnTo>
                  <a:lnTo>
                    <a:pt x="148" y="467"/>
                  </a:lnTo>
                  <a:lnTo>
                    <a:pt x="146" y="469"/>
                  </a:lnTo>
                  <a:lnTo>
                    <a:pt x="142" y="471"/>
                  </a:lnTo>
                  <a:lnTo>
                    <a:pt x="140" y="471"/>
                  </a:lnTo>
                  <a:lnTo>
                    <a:pt x="137" y="467"/>
                  </a:lnTo>
                  <a:lnTo>
                    <a:pt x="135" y="466"/>
                  </a:lnTo>
                  <a:lnTo>
                    <a:pt x="131" y="466"/>
                  </a:lnTo>
                  <a:lnTo>
                    <a:pt x="131" y="467"/>
                  </a:lnTo>
                  <a:lnTo>
                    <a:pt x="128" y="467"/>
                  </a:lnTo>
                  <a:lnTo>
                    <a:pt x="123" y="471"/>
                  </a:lnTo>
                  <a:lnTo>
                    <a:pt x="115" y="474"/>
                  </a:lnTo>
                  <a:lnTo>
                    <a:pt x="113" y="475"/>
                  </a:lnTo>
                  <a:lnTo>
                    <a:pt x="109" y="475"/>
                  </a:lnTo>
                  <a:lnTo>
                    <a:pt x="98" y="478"/>
                  </a:lnTo>
                  <a:lnTo>
                    <a:pt x="95" y="480"/>
                  </a:lnTo>
                  <a:lnTo>
                    <a:pt x="84" y="486"/>
                  </a:lnTo>
                  <a:lnTo>
                    <a:pt x="77" y="488"/>
                  </a:lnTo>
                  <a:lnTo>
                    <a:pt x="65" y="493"/>
                  </a:lnTo>
                  <a:lnTo>
                    <a:pt x="57" y="494"/>
                  </a:lnTo>
                  <a:lnTo>
                    <a:pt x="49" y="497"/>
                  </a:lnTo>
                  <a:lnTo>
                    <a:pt x="49" y="496"/>
                  </a:lnTo>
                  <a:lnTo>
                    <a:pt x="49" y="491"/>
                  </a:lnTo>
                  <a:lnTo>
                    <a:pt x="47" y="488"/>
                  </a:lnTo>
                  <a:lnTo>
                    <a:pt x="46" y="491"/>
                  </a:lnTo>
                  <a:lnTo>
                    <a:pt x="46" y="493"/>
                  </a:lnTo>
                  <a:lnTo>
                    <a:pt x="44" y="493"/>
                  </a:lnTo>
                  <a:lnTo>
                    <a:pt x="43" y="499"/>
                  </a:lnTo>
                  <a:lnTo>
                    <a:pt x="40" y="497"/>
                  </a:lnTo>
                  <a:lnTo>
                    <a:pt x="36" y="502"/>
                  </a:lnTo>
                  <a:lnTo>
                    <a:pt x="35" y="502"/>
                  </a:lnTo>
                  <a:lnTo>
                    <a:pt x="33" y="500"/>
                  </a:lnTo>
                  <a:lnTo>
                    <a:pt x="32" y="504"/>
                  </a:lnTo>
                  <a:lnTo>
                    <a:pt x="30" y="508"/>
                  </a:lnTo>
                  <a:lnTo>
                    <a:pt x="22" y="513"/>
                  </a:lnTo>
                  <a:lnTo>
                    <a:pt x="0" y="526"/>
                  </a:lnTo>
                  <a:lnTo>
                    <a:pt x="0" y="428"/>
                  </a:lnTo>
                  <a:lnTo>
                    <a:pt x="0" y="427"/>
                  </a:lnTo>
                  <a:lnTo>
                    <a:pt x="2" y="425"/>
                  </a:lnTo>
                  <a:lnTo>
                    <a:pt x="3" y="425"/>
                  </a:lnTo>
                  <a:lnTo>
                    <a:pt x="24" y="419"/>
                  </a:lnTo>
                  <a:lnTo>
                    <a:pt x="30" y="413"/>
                  </a:lnTo>
                  <a:lnTo>
                    <a:pt x="33" y="408"/>
                  </a:lnTo>
                  <a:lnTo>
                    <a:pt x="38" y="398"/>
                  </a:lnTo>
                  <a:lnTo>
                    <a:pt x="40" y="394"/>
                  </a:lnTo>
                  <a:lnTo>
                    <a:pt x="41" y="392"/>
                  </a:lnTo>
                  <a:lnTo>
                    <a:pt x="51" y="386"/>
                  </a:lnTo>
                  <a:lnTo>
                    <a:pt x="60" y="369"/>
                  </a:lnTo>
                  <a:lnTo>
                    <a:pt x="65" y="362"/>
                  </a:lnTo>
                  <a:lnTo>
                    <a:pt x="66" y="359"/>
                  </a:lnTo>
                  <a:lnTo>
                    <a:pt x="65" y="358"/>
                  </a:lnTo>
                  <a:lnTo>
                    <a:pt x="77" y="347"/>
                  </a:lnTo>
                  <a:lnTo>
                    <a:pt x="85" y="340"/>
                  </a:lnTo>
                  <a:lnTo>
                    <a:pt x="95" y="339"/>
                  </a:lnTo>
                  <a:lnTo>
                    <a:pt x="98" y="339"/>
                  </a:lnTo>
                  <a:lnTo>
                    <a:pt x="117" y="332"/>
                  </a:lnTo>
                  <a:lnTo>
                    <a:pt x="129" y="334"/>
                  </a:lnTo>
                  <a:lnTo>
                    <a:pt x="135" y="334"/>
                  </a:lnTo>
                  <a:lnTo>
                    <a:pt x="140" y="334"/>
                  </a:lnTo>
                  <a:lnTo>
                    <a:pt x="146" y="339"/>
                  </a:lnTo>
                  <a:lnTo>
                    <a:pt x="162" y="337"/>
                  </a:lnTo>
                  <a:lnTo>
                    <a:pt x="168" y="337"/>
                  </a:lnTo>
                  <a:lnTo>
                    <a:pt x="175" y="337"/>
                  </a:lnTo>
                  <a:lnTo>
                    <a:pt x="175" y="334"/>
                  </a:lnTo>
                  <a:lnTo>
                    <a:pt x="175" y="332"/>
                  </a:lnTo>
                  <a:lnTo>
                    <a:pt x="178" y="326"/>
                  </a:lnTo>
                  <a:lnTo>
                    <a:pt x="179" y="326"/>
                  </a:lnTo>
                  <a:lnTo>
                    <a:pt x="184" y="326"/>
                  </a:lnTo>
                  <a:lnTo>
                    <a:pt x="186" y="326"/>
                  </a:lnTo>
                  <a:lnTo>
                    <a:pt x="192" y="331"/>
                  </a:lnTo>
                  <a:lnTo>
                    <a:pt x="203" y="337"/>
                  </a:lnTo>
                  <a:lnTo>
                    <a:pt x="209" y="334"/>
                  </a:lnTo>
                  <a:lnTo>
                    <a:pt x="211" y="331"/>
                  </a:lnTo>
                  <a:lnTo>
                    <a:pt x="212" y="328"/>
                  </a:lnTo>
                  <a:lnTo>
                    <a:pt x="219" y="323"/>
                  </a:lnTo>
                  <a:lnTo>
                    <a:pt x="222" y="317"/>
                  </a:lnTo>
                  <a:lnTo>
                    <a:pt x="225" y="312"/>
                  </a:lnTo>
                  <a:lnTo>
                    <a:pt x="226" y="310"/>
                  </a:lnTo>
                  <a:lnTo>
                    <a:pt x="231" y="306"/>
                  </a:lnTo>
                  <a:lnTo>
                    <a:pt x="231" y="303"/>
                  </a:lnTo>
                  <a:lnTo>
                    <a:pt x="237" y="299"/>
                  </a:lnTo>
                  <a:lnTo>
                    <a:pt x="239" y="299"/>
                  </a:lnTo>
                  <a:lnTo>
                    <a:pt x="244" y="299"/>
                  </a:lnTo>
                  <a:lnTo>
                    <a:pt x="244" y="298"/>
                  </a:lnTo>
                  <a:lnTo>
                    <a:pt x="247" y="285"/>
                  </a:lnTo>
                  <a:lnTo>
                    <a:pt x="248" y="279"/>
                  </a:lnTo>
                  <a:lnTo>
                    <a:pt x="247" y="274"/>
                  </a:lnTo>
                  <a:lnTo>
                    <a:pt x="245" y="270"/>
                  </a:lnTo>
                  <a:lnTo>
                    <a:pt x="245" y="265"/>
                  </a:lnTo>
                  <a:lnTo>
                    <a:pt x="241" y="262"/>
                  </a:lnTo>
                  <a:lnTo>
                    <a:pt x="233" y="234"/>
                  </a:lnTo>
                  <a:lnTo>
                    <a:pt x="231" y="229"/>
                  </a:lnTo>
                  <a:lnTo>
                    <a:pt x="239" y="223"/>
                  </a:lnTo>
                  <a:lnTo>
                    <a:pt x="244" y="219"/>
                  </a:lnTo>
                  <a:lnTo>
                    <a:pt x="244" y="218"/>
                  </a:lnTo>
                  <a:lnTo>
                    <a:pt x="244" y="215"/>
                  </a:lnTo>
                  <a:lnTo>
                    <a:pt x="248" y="208"/>
                  </a:lnTo>
                  <a:lnTo>
                    <a:pt x="248" y="205"/>
                  </a:lnTo>
                  <a:lnTo>
                    <a:pt x="252" y="190"/>
                  </a:lnTo>
                  <a:lnTo>
                    <a:pt x="252" y="188"/>
                  </a:lnTo>
                  <a:lnTo>
                    <a:pt x="253" y="186"/>
                  </a:lnTo>
                  <a:lnTo>
                    <a:pt x="255" y="185"/>
                  </a:lnTo>
                  <a:lnTo>
                    <a:pt x="252" y="182"/>
                  </a:lnTo>
                  <a:lnTo>
                    <a:pt x="252" y="180"/>
                  </a:lnTo>
                  <a:lnTo>
                    <a:pt x="252" y="177"/>
                  </a:lnTo>
                  <a:lnTo>
                    <a:pt x="252" y="175"/>
                  </a:lnTo>
                  <a:lnTo>
                    <a:pt x="250" y="172"/>
                  </a:lnTo>
                  <a:lnTo>
                    <a:pt x="252" y="168"/>
                  </a:lnTo>
                  <a:lnTo>
                    <a:pt x="256" y="158"/>
                  </a:lnTo>
                  <a:lnTo>
                    <a:pt x="256" y="155"/>
                  </a:lnTo>
                  <a:lnTo>
                    <a:pt x="256" y="153"/>
                  </a:lnTo>
                  <a:lnTo>
                    <a:pt x="258" y="144"/>
                  </a:lnTo>
                  <a:lnTo>
                    <a:pt x="259" y="142"/>
                  </a:lnTo>
                  <a:lnTo>
                    <a:pt x="263" y="141"/>
                  </a:lnTo>
                  <a:lnTo>
                    <a:pt x="264" y="131"/>
                  </a:lnTo>
                  <a:lnTo>
                    <a:pt x="266" y="119"/>
                  </a:lnTo>
                  <a:lnTo>
                    <a:pt x="261" y="116"/>
                  </a:lnTo>
                  <a:lnTo>
                    <a:pt x="261" y="114"/>
                  </a:lnTo>
                  <a:lnTo>
                    <a:pt x="267" y="105"/>
                  </a:lnTo>
                  <a:lnTo>
                    <a:pt x="269" y="102"/>
                  </a:lnTo>
                  <a:lnTo>
                    <a:pt x="269" y="100"/>
                  </a:lnTo>
                  <a:lnTo>
                    <a:pt x="266" y="95"/>
                  </a:lnTo>
                  <a:lnTo>
                    <a:pt x="264" y="89"/>
                  </a:lnTo>
                  <a:lnTo>
                    <a:pt x="263" y="88"/>
                  </a:lnTo>
                  <a:lnTo>
                    <a:pt x="263" y="86"/>
                  </a:lnTo>
                  <a:lnTo>
                    <a:pt x="261" y="86"/>
                  </a:lnTo>
                  <a:lnTo>
                    <a:pt x="263" y="84"/>
                  </a:lnTo>
                  <a:lnTo>
                    <a:pt x="264" y="83"/>
                  </a:lnTo>
                  <a:lnTo>
                    <a:pt x="264" y="81"/>
                  </a:lnTo>
                  <a:lnTo>
                    <a:pt x="266" y="80"/>
                  </a:lnTo>
                  <a:lnTo>
                    <a:pt x="267" y="78"/>
                  </a:lnTo>
                  <a:lnTo>
                    <a:pt x="266" y="73"/>
                  </a:lnTo>
                  <a:lnTo>
                    <a:pt x="266" y="72"/>
                  </a:lnTo>
                  <a:lnTo>
                    <a:pt x="264" y="70"/>
                  </a:lnTo>
                  <a:lnTo>
                    <a:pt x="264" y="69"/>
                  </a:lnTo>
                  <a:lnTo>
                    <a:pt x="263" y="69"/>
                  </a:lnTo>
                  <a:lnTo>
                    <a:pt x="264" y="69"/>
                  </a:lnTo>
                  <a:lnTo>
                    <a:pt x="264" y="67"/>
                  </a:lnTo>
                  <a:lnTo>
                    <a:pt x="266" y="67"/>
                  </a:lnTo>
                  <a:lnTo>
                    <a:pt x="266" y="66"/>
                  </a:lnTo>
                  <a:lnTo>
                    <a:pt x="266" y="64"/>
                  </a:lnTo>
                  <a:lnTo>
                    <a:pt x="264" y="64"/>
                  </a:lnTo>
                  <a:lnTo>
                    <a:pt x="266" y="64"/>
                  </a:lnTo>
                  <a:lnTo>
                    <a:pt x="269" y="64"/>
                  </a:lnTo>
                  <a:lnTo>
                    <a:pt x="269" y="62"/>
                  </a:lnTo>
                  <a:lnTo>
                    <a:pt x="274" y="64"/>
                  </a:lnTo>
                  <a:lnTo>
                    <a:pt x="275" y="67"/>
                  </a:lnTo>
                  <a:lnTo>
                    <a:pt x="277" y="67"/>
                  </a:lnTo>
                  <a:lnTo>
                    <a:pt x="278" y="67"/>
                  </a:lnTo>
                  <a:lnTo>
                    <a:pt x="283" y="67"/>
                  </a:lnTo>
                  <a:lnTo>
                    <a:pt x="288" y="66"/>
                  </a:lnTo>
                  <a:lnTo>
                    <a:pt x="291" y="64"/>
                  </a:lnTo>
                  <a:lnTo>
                    <a:pt x="296" y="62"/>
                  </a:lnTo>
                  <a:lnTo>
                    <a:pt x="299" y="61"/>
                  </a:lnTo>
                  <a:lnTo>
                    <a:pt x="303" y="59"/>
                  </a:lnTo>
                  <a:lnTo>
                    <a:pt x="306" y="59"/>
                  </a:lnTo>
                  <a:lnTo>
                    <a:pt x="308" y="62"/>
                  </a:lnTo>
                  <a:lnTo>
                    <a:pt x="308" y="69"/>
                  </a:lnTo>
                  <a:lnTo>
                    <a:pt x="308" y="73"/>
                  </a:lnTo>
                  <a:lnTo>
                    <a:pt x="311" y="75"/>
                  </a:lnTo>
                  <a:lnTo>
                    <a:pt x="316" y="73"/>
                  </a:lnTo>
                  <a:lnTo>
                    <a:pt x="319" y="70"/>
                  </a:lnTo>
                  <a:lnTo>
                    <a:pt x="322" y="67"/>
                  </a:lnTo>
                  <a:lnTo>
                    <a:pt x="324" y="64"/>
                  </a:lnTo>
                  <a:lnTo>
                    <a:pt x="327" y="61"/>
                  </a:lnTo>
                  <a:lnTo>
                    <a:pt x="330" y="59"/>
                  </a:lnTo>
                  <a:lnTo>
                    <a:pt x="332" y="59"/>
                  </a:lnTo>
                  <a:lnTo>
                    <a:pt x="333" y="58"/>
                  </a:lnTo>
                  <a:lnTo>
                    <a:pt x="336" y="55"/>
                  </a:lnTo>
                  <a:lnTo>
                    <a:pt x="341" y="53"/>
                  </a:lnTo>
                  <a:lnTo>
                    <a:pt x="344" y="51"/>
                  </a:lnTo>
                  <a:lnTo>
                    <a:pt x="347" y="50"/>
                  </a:lnTo>
                  <a:lnTo>
                    <a:pt x="350" y="47"/>
                  </a:lnTo>
                  <a:lnTo>
                    <a:pt x="354" y="44"/>
                  </a:lnTo>
                  <a:lnTo>
                    <a:pt x="354" y="37"/>
                  </a:lnTo>
                  <a:lnTo>
                    <a:pt x="354" y="33"/>
                  </a:lnTo>
                  <a:lnTo>
                    <a:pt x="357" y="31"/>
                  </a:lnTo>
                  <a:lnTo>
                    <a:pt x="361" y="31"/>
                  </a:lnTo>
                  <a:lnTo>
                    <a:pt x="366" y="33"/>
                  </a:lnTo>
                  <a:lnTo>
                    <a:pt x="372" y="33"/>
                  </a:lnTo>
                  <a:lnTo>
                    <a:pt x="377" y="33"/>
                  </a:lnTo>
                  <a:lnTo>
                    <a:pt x="380" y="34"/>
                  </a:lnTo>
                  <a:lnTo>
                    <a:pt x="387" y="36"/>
                  </a:lnTo>
                  <a:lnTo>
                    <a:pt x="390" y="34"/>
                  </a:lnTo>
                  <a:lnTo>
                    <a:pt x="394" y="33"/>
                  </a:lnTo>
                  <a:lnTo>
                    <a:pt x="399" y="33"/>
                  </a:lnTo>
                  <a:lnTo>
                    <a:pt x="402" y="34"/>
                  </a:lnTo>
                  <a:lnTo>
                    <a:pt x="404" y="37"/>
                  </a:lnTo>
                  <a:lnTo>
                    <a:pt x="407" y="39"/>
                  </a:lnTo>
                  <a:lnTo>
                    <a:pt x="410" y="40"/>
                  </a:lnTo>
                  <a:lnTo>
                    <a:pt x="415" y="42"/>
                  </a:lnTo>
                  <a:lnTo>
                    <a:pt x="420" y="40"/>
                  </a:lnTo>
                  <a:lnTo>
                    <a:pt x="424" y="40"/>
                  </a:lnTo>
                  <a:lnTo>
                    <a:pt x="427" y="42"/>
                  </a:lnTo>
                  <a:lnTo>
                    <a:pt x="431" y="45"/>
                  </a:lnTo>
                  <a:lnTo>
                    <a:pt x="434" y="48"/>
                  </a:lnTo>
                  <a:lnTo>
                    <a:pt x="437" y="48"/>
                  </a:lnTo>
                  <a:lnTo>
                    <a:pt x="440" y="48"/>
                  </a:lnTo>
                  <a:lnTo>
                    <a:pt x="442" y="53"/>
                  </a:lnTo>
                  <a:lnTo>
                    <a:pt x="443" y="56"/>
                  </a:lnTo>
                  <a:lnTo>
                    <a:pt x="445" y="62"/>
                  </a:lnTo>
                  <a:lnTo>
                    <a:pt x="445" y="67"/>
                  </a:lnTo>
                  <a:lnTo>
                    <a:pt x="443" y="72"/>
                  </a:lnTo>
                  <a:lnTo>
                    <a:pt x="443" y="77"/>
                  </a:lnTo>
                  <a:lnTo>
                    <a:pt x="442" y="81"/>
                  </a:lnTo>
                  <a:lnTo>
                    <a:pt x="440" y="86"/>
                  </a:lnTo>
                  <a:lnTo>
                    <a:pt x="438" y="89"/>
                  </a:lnTo>
                  <a:lnTo>
                    <a:pt x="437" y="94"/>
                  </a:lnTo>
                  <a:lnTo>
                    <a:pt x="437" y="99"/>
                  </a:lnTo>
                  <a:lnTo>
                    <a:pt x="437" y="103"/>
                  </a:lnTo>
                  <a:lnTo>
                    <a:pt x="437" y="109"/>
                  </a:lnTo>
                  <a:lnTo>
                    <a:pt x="438" y="113"/>
                  </a:lnTo>
                  <a:lnTo>
                    <a:pt x="440" y="117"/>
                  </a:lnTo>
                  <a:lnTo>
                    <a:pt x="443" y="120"/>
                  </a:lnTo>
                  <a:lnTo>
                    <a:pt x="446" y="120"/>
                  </a:lnTo>
                  <a:lnTo>
                    <a:pt x="451" y="119"/>
                  </a:lnTo>
                  <a:lnTo>
                    <a:pt x="454" y="117"/>
                  </a:lnTo>
                  <a:lnTo>
                    <a:pt x="457" y="116"/>
                  </a:lnTo>
                  <a:lnTo>
                    <a:pt x="462" y="114"/>
                  </a:lnTo>
                  <a:lnTo>
                    <a:pt x="467" y="113"/>
                  </a:lnTo>
                  <a:lnTo>
                    <a:pt x="471" y="111"/>
                  </a:lnTo>
                  <a:lnTo>
                    <a:pt x="473" y="106"/>
                  </a:lnTo>
                  <a:lnTo>
                    <a:pt x="474" y="103"/>
                  </a:lnTo>
                  <a:lnTo>
                    <a:pt x="478" y="102"/>
                  </a:lnTo>
                  <a:lnTo>
                    <a:pt x="482" y="100"/>
                  </a:lnTo>
                  <a:lnTo>
                    <a:pt x="485" y="102"/>
                  </a:lnTo>
                  <a:lnTo>
                    <a:pt x="487" y="102"/>
                  </a:lnTo>
                  <a:lnTo>
                    <a:pt x="492" y="103"/>
                  </a:lnTo>
                  <a:lnTo>
                    <a:pt x="495" y="100"/>
                  </a:lnTo>
                  <a:lnTo>
                    <a:pt x="498" y="99"/>
                  </a:lnTo>
                  <a:lnTo>
                    <a:pt x="500" y="94"/>
                  </a:lnTo>
                  <a:lnTo>
                    <a:pt x="503" y="92"/>
                  </a:lnTo>
                  <a:lnTo>
                    <a:pt x="506" y="89"/>
                  </a:lnTo>
                  <a:lnTo>
                    <a:pt x="507" y="86"/>
                  </a:lnTo>
                  <a:lnTo>
                    <a:pt x="511" y="83"/>
                  </a:lnTo>
                  <a:lnTo>
                    <a:pt x="512" y="80"/>
                  </a:lnTo>
                  <a:lnTo>
                    <a:pt x="515" y="77"/>
                  </a:lnTo>
                  <a:lnTo>
                    <a:pt x="518" y="75"/>
                  </a:lnTo>
                  <a:lnTo>
                    <a:pt x="522" y="72"/>
                  </a:lnTo>
                  <a:lnTo>
                    <a:pt x="526" y="70"/>
                  </a:lnTo>
                  <a:lnTo>
                    <a:pt x="531" y="70"/>
                  </a:lnTo>
                  <a:lnTo>
                    <a:pt x="537" y="70"/>
                  </a:lnTo>
                  <a:lnTo>
                    <a:pt x="542" y="69"/>
                  </a:lnTo>
                  <a:lnTo>
                    <a:pt x="544" y="66"/>
                  </a:lnTo>
                  <a:lnTo>
                    <a:pt x="547" y="62"/>
                  </a:lnTo>
                  <a:lnTo>
                    <a:pt x="548" y="59"/>
                  </a:lnTo>
                  <a:lnTo>
                    <a:pt x="553" y="58"/>
                  </a:lnTo>
                  <a:lnTo>
                    <a:pt x="558" y="56"/>
                  </a:lnTo>
                  <a:lnTo>
                    <a:pt x="562" y="56"/>
                  </a:lnTo>
                  <a:lnTo>
                    <a:pt x="567" y="55"/>
                  </a:lnTo>
                  <a:lnTo>
                    <a:pt x="570" y="55"/>
                  </a:lnTo>
                  <a:lnTo>
                    <a:pt x="573" y="55"/>
                  </a:lnTo>
                  <a:lnTo>
                    <a:pt x="578" y="55"/>
                  </a:lnTo>
                  <a:lnTo>
                    <a:pt x="583" y="56"/>
                  </a:lnTo>
                  <a:lnTo>
                    <a:pt x="588" y="56"/>
                  </a:lnTo>
                  <a:lnTo>
                    <a:pt x="591" y="58"/>
                  </a:lnTo>
                  <a:lnTo>
                    <a:pt x="595" y="58"/>
                  </a:lnTo>
                  <a:lnTo>
                    <a:pt x="600" y="56"/>
                  </a:lnTo>
                  <a:lnTo>
                    <a:pt x="602" y="53"/>
                  </a:lnTo>
                  <a:lnTo>
                    <a:pt x="605" y="51"/>
                  </a:lnTo>
                  <a:lnTo>
                    <a:pt x="609" y="51"/>
                  </a:lnTo>
                  <a:lnTo>
                    <a:pt x="611" y="56"/>
                  </a:lnTo>
                  <a:lnTo>
                    <a:pt x="611" y="61"/>
                  </a:lnTo>
                  <a:lnTo>
                    <a:pt x="614" y="64"/>
                  </a:lnTo>
                  <a:lnTo>
                    <a:pt x="617" y="62"/>
                  </a:lnTo>
                  <a:lnTo>
                    <a:pt x="620" y="59"/>
                  </a:lnTo>
                  <a:lnTo>
                    <a:pt x="624" y="58"/>
                  </a:lnTo>
                  <a:lnTo>
                    <a:pt x="627" y="55"/>
                  </a:lnTo>
                  <a:lnTo>
                    <a:pt x="631" y="53"/>
                  </a:lnTo>
                  <a:lnTo>
                    <a:pt x="636" y="53"/>
                  </a:lnTo>
                  <a:lnTo>
                    <a:pt x="641" y="53"/>
                  </a:lnTo>
                  <a:lnTo>
                    <a:pt x="646" y="51"/>
                  </a:lnTo>
                  <a:lnTo>
                    <a:pt x="652" y="51"/>
                  </a:lnTo>
                  <a:lnTo>
                    <a:pt x="655" y="50"/>
                  </a:lnTo>
                  <a:lnTo>
                    <a:pt x="658" y="47"/>
                  </a:lnTo>
                  <a:lnTo>
                    <a:pt x="658" y="42"/>
                  </a:lnTo>
                  <a:lnTo>
                    <a:pt x="658" y="37"/>
                  </a:lnTo>
                  <a:lnTo>
                    <a:pt x="657" y="34"/>
                  </a:lnTo>
                  <a:lnTo>
                    <a:pt x="653" y="31"/>
                  </a:lnTo>
                  <a:lnTo>
                    <a:pt x="653" y="26"/>
                  </a:lnTo>
                  <a:lnTo>
                    <a:pt x="657" y="25"/>
                  </a:lnTo>
                  <a:lnTo>
                    <a:pt x="661" y="23"/>
                  </a:lnTo>
                  <a:lnTo>
                    <a:pt x="664" y="20"/>
                  </a:lnTo>
                  <a:lnTo>
                    <a:pt x="666" y="17"/>
                  </a:lnTo>
                  <a:lnTo>
                    <a:pt x="669" y="14"/>
                  </a:lnTo>
                  <a:lnTo>
                    <a:pt x="669" y="9"/>
                  </a:lnTo>
                  <a:lnTo>
                    <a:pt x="669" y="4"/>
                  </a:lnTo>
                  <a:lnTo>
                    <a:pt x="668" y="1"/>
                  </a:lnTo>
                  <a:lnTo>
                    <a:pt x="672" y="0"/>
                  </a:lnTo>
                  <a:lnTo>
                    <a:pt x="677" y="1"/>
                  </a:lnTo>
                  <a:lnTo>
                    <a:pt x="682" y="1"/>
                  </a:lnTo>
                  <a:lnTo>
                    <a:pt x="685" y="4"/>
                  </a:lnTo>
                  <a:lnTo>
                    <a:pt x="688" y="7"/>
                  </a:lnTo>
                  <a:lnTo>
                    <a:pt x="688" y="11"/>
                  </a:lnTo>
                  <a:lnTo>
                    <a:pt x="690" y="15"/>
                  </a:lnTo>
                  <a:lnTo>
                    <a:pt x="691" y="20"/>
                  </a:lnTo>
                  <a:lnTo>
                    <a:pt x="694" y="23"/>
                  </a:lnTo>
                  <a:lnTo>
                    <a:pt x="697" y="25"/>
                  </a:lnTo>
                  <a:lnTo>
                    <a:pt x="701" y="28"/>
                  </a:lnTo>
                  <a:lnTo>
                    <a:pt x="701" y="31"/>
                  </a:lnTo>
                  <a:lnTo>
                    <a:pt x="699" y="36"/>
                  </a:lnTo>
                  <a:lnTo>
                    <a:pt x="697" y="39"/>
                  </a:lnTo>
                  <a:lnTo>
                    <a:pt x="694" y="42"/>
                  </a:lnTo>
                  <a:lnTo>
                    <a:pt x="691" y="45"/>
                  </a:lnTo>
                  <a:lnTo>
                    <a:pt x="691" y="48"/>
                  </a:lnTo>
                  <a:lnTo>
                    <a:pt x="693" y="53"/>
                  </a:lnTo>
                  <a:lnTo>
                    <a:pt x="694" y="56"/>
                  </a:lnTo>
                  <a:lnTo>
                    <a:pt x="696" y="59"/>
                  </a:lnTo>
                  <a:lnTo>
                    <a:pt x="697" y="6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2651" y="2419"/>
              <a:ext cx="1901" cy="1367"/>
            </a:xfrm>
            <a:custGeom>
              <a:avLst/>
              <a:gdLst>
                <a:gd name="T0" fmla="*/ 111 w 1901"/>
                <a:gd name="T1" fmla="*/ 866 h 1367"/>
                <a:gd name="T2" fmla="*/ 1022 w 1901"/>
                <a:gd name="T3" fmla="*/ 41 h 1367"/>
                <a:gd name="T4" fmla="*/ 1072 w 1901"/>
                <a:gd name="T5" fmla="*/ 81 h 1367"/>
                <a:gd name="T6" fmla="*/ 1128 w 1901"/>
                <a:gd name="T7" fmla="*/ 116 h 1367"/>
                <a:gd name="T8" fmla="*/ 1234 w 1901"/>
                <a:gd name="T9" fmla="*/ 166 h 1367"/>
                <a:gd name="T10" fmla="*/ 1369 w 1901"/>
                <a:gd name="T11" fmla="*/ 163 h 1367"/>
                <a:gd name="T12" fmla="*/ 1483 w 1901"/>
                <a:gd name="T13" fmla="*/ 204 h 1367"/>
                <a:gd name="T14" fmla="*/ 1515 w 1901"/>
                <a:gd name="T15" fmla="*/ 309 h 1367"/>
                <a:gd name="T16" fmla="*/ 1577 w 1901"/>
                <a:gd name="T17" fmla="*/ 388 h 1367"/>
                <a:gd name="T18" fmla="*/ 1639 w 1901"/>
                <a:gd name="T19" fmla="*/ 482 h 1367"/>
                <a:gd name="T20" fmla="*/ 1736 w 1901"/>
                <a:gd name="T21" fmla="*/ 494 h 1367"/>
                <a:gd name="T22" fmla="*/ 1802 w 1901"/>
                <a:gd name="T23" fmla="*/ 545 h 1367"/>
                <a:gd name="T24" fmla="*/ 1849 w 1901"/>
                <a:gd name="T25" fmla="*/ 578 h 1367"/>
                <a:gd name="T26" fmla="*/ 1884 w 1901"/>
                <a:gd name="T27" fmla="*/ 713 h 1367"/>
                <a:gd name="T28" fmla="*/ 1877 w 1901"/>
                <a:gd name="T29" fmla="*/ 794 h 1367"/>
                <a:gd name="T30" fmla="*/ 1563 w 1901"/>
                <a:gd name="T31" fmla="*/ 760 h 1367"/>
                <a:gd name="T32" fmla="*/ 1350 w 1901"/>
                <a:gd name="T33" fmla="*/ 758 h 1367"/>
                <a:gd name="T34" fmla="*/ 1278 w 1901"/>
                <a:gd name="T35" fmla="*/ 854 h 1367"/>
                <a:gd name="T36" fmla="*/ 1315 w 1901"/>
                <a:gd name="T37" fmla="*/ 942 h 1367"/>
                <a:gd name="T38" fmla="*/ 1197 w 1901"/>
                <a:gd name="T39" fmla="*/ 975 h 1367"/>
                <a:gd name="T40" fmla="*/ 1142 w 1901"/>
                <a:gd name="T41" fmla="*/ 1169 h 1367"/>
                <a:gd name="T42" fmla="*/ 1028 w 1901"/>
                <a:gd name="T43" fmla="*/ 1218 h 1367"/>
                <a:gd name="T44" fmla="*/ 872 w 1901"/>
                <a:gd name="T45" fmla="*/ 1319 h 1367"/>
                <a:gd name="T46" fmla="*/ 781 w 1901"/>
                <a:gd name="T47" fmla="*/ 1341 h 1367"/>
                <a:gd name="T48" fmla="*/ 701 w 1901"/>
                <a:gd name="T49" fmla="*/ 1276 h 1367"/>
                <a:gd name="T50" fmla="*/ 635 w 1901"/>
                <a:gd name="T51" fmla="*/ 1246 h 1367"/>
                <a:gd name="T52" fmla="*/ 555 w 1901"/>
                <a:gd name="T53" fmla="*/ 1218 h 1367"/>
                <a:gd name="T54" fmla="*/ 522 w 1901"/>
                <a:gd name="T55" fmla="*/ 1190 h 1367"/>
                <a:gd name="T56" fmla="*/ 453 w 1901"/>
                <a:gd name="T57" fmla="*/ 1148 h 1367"/>
                <a:gd name="T58" fmla="*/ 376 w 1901"/>
                <a:gd name="T59" fmla="*/ 1102 h 1367"/>
                <a:gd name="T60" fmla="*/ 315 w 1901"/>
                <a:gd name="T61" fmla="*/ 1047 h 1367"/>
                <a:gd name="T62" fmla="*/ 288 w 1901"/>
                <a:gd name="T63" fmla="*/ 1020 h 1367"/>
                <a:gd name="T64" fmla="*/ 211 w 1901"/>
                <a:gd name="T65" fmla="*/ 954 h 1367"/>
                <a:gd name="T66" fmla="*/ 136 w 1901"/>
                <a:gd name="T67" fmla="*/ 873 h 1367"/>
                <a:gd name="T68" fmla="*/ 144 w 1901"/>
                <a:gd name="T69" fmla="*/ 827 h 1367"/>
                <a:gd name="T70" fmla="*/ 76 w 1901"/>
                <a:gd name="T71" fmla="*/ 808 h 1367"/>
                <a:gd name="T72" fmla="*/ 0 w 1901"/>
                <a:gd name="T73" fmla="*/ 742 h 1367"/>
                <a:gd name="T74" fmla="*/ 47 w 1901"/>
                <a:gd name="T75" fmla="*/ 691 h 1367"/>
                <a:gd name="T76" fmla="*/ 33 w 1901"/>
                <a:gd name="T77" fmla="*/ 625 h 1367"/>
                <a:gd name="T78" fmla="*/ 29 w 1901"/>
                <a:gd name="T79" fmla="*/ 560 h 1367"/>
                <a:gd name="T80" fmla="*/ 58 w 1901"/>
                <a:gd name="T81" fmla="*/ 502 h 1367"/>
                <a:gd name="T82" fmla="*/ 51 w 1901"/>
                <a:gd name="T83" fmla="*/ 446 h 1367"/>
                <a:gd name="T84" fmla="*/ 65 w 1901"/>
                <a:gd name="T85" fmla="*/ 417 h 1367"/>
                <a:gd name="T86" fmla="*/ 76 w 1901"/>
                <a:gd name="T87" fmla="*/ 366 h 1367"/>
                <a:gd name="T88" fmla="*/ 100 w 1901"/>
                <a:gd name="T89" fmla="*/ 329 h 1367"/>
                <a:gd name="T90" fmla="*/ 153 w 1901"/>
                <a:gd name="T91" fmla="*/ 329 h 1367"/>
                <a:gd name="T92" fmla="*/ 179 w 1901"/>
                <a:gd name="T93" fmla="*/ 322 h 1367"/>
                <a:gd name="T94" fmla="*/ 207 w 1901"/>
                <a:gd name="T95" fmla="*/ 284 h 1367"/>
                <a:gd name="T96" fmla="*/ 262 w 1901"/>
                <a:gd name="T97" fmla="*/ 267 h 1367"/>
                <a:gd name="T98" fmla="*/ 260 w 1901"/>
                <a:gd name="T99" fmla="*/ 182 h 1367"/>
                <a:gd name="T100" fmla="*/ 301 w 1901"/>
                <a:gd name="T101" fmla="*/ 160 h 1367"/>
                <a:gd name="T102" fmla="*/ 367 w 1901"/>
                <a:gd name="T103" fmla="*/ 124 h 1367"/>
                <a:gd name="T104" fmla="*/ 456 w 1901"/>
                <a:gd name="T105" fmla="*/ 6 h 1367"/>
                <a:gd name="T106" fmla="*/ 530 w 1901"/>
                <a:gd name="T107" fmla="*/ 205 h 1367"/>
                <a:gd name="T108" fmla="*/ 513 w 1901"/>
                <a:gd name="T109" fmla="*/ 328 h 1367"/>
                <a:gd name="T110" fmla="*/ 521 w 1901"/>
                <a:gd name="T111" fmla="*/ 460 h 1367"/>
                <a:gd name="T112" fmla="*/ 639 w 1901"/>
                <a:gd name="T113" fmla="*/ 541 h 1367"/>
                <a:gd name="T114" fmla="*/ 656 w 1901"/>
                <a:gd name="T115" fmla="*/ 474 h 1367"/>
                <a:gd name="T116" fmla="*/ 657 w 1901"/>
                <a:gd name="T117" fmla="*/ 424 h 1367"/>
                <a:gd name="T118" fmla="*/ 709 w 1901"/>
                <a:gd name="T119" fmla="*/ 375 h 1367"/>
                <a:gd name="T120" fmla="*/ 742 w 1901"/>
                <a:gd name="T121" fmla="*/ 271 h 1367"/>
                <a:gd name="T122" fmla="*/ 814 w 1901"/>
                <a:gd name="T123" fmla="*/ 196 h 1367"/>
                <a:gd name="T124" fmla="*/ 888 w 1901"/>
                <a:gd name="T125" fmla="*/ 42 h 1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01" h="1367">
                  <a:moveTo>
                    <a:pt x="753" y="1333"/>
                  </a:moveTo>
                  <a:lnTo>
                    <a:pt x="752" y="1333"/>
                  </a:lnTo>
                  <a:lnTo>
                    <a:pt x="750" y="1331"/>
                  </a:lnTo>
                  <a:lnTo>
                    <a:pt x="750" y="1330"/>
                  </a:lnTo>
                  <a:lnTo>
                    <a:pt x="752" y="1330"/>
                  </a:lnTo>
                  <a:lnTo>
                    <a:pt x="753" y="1330"/>
                  </a:lnTo>
                  <a:lnTo>
                    <a:pt x="753" y="1331"/>
                  </a:lnTo>
                  <a:lnTo>
                    <a:pt x="753" y="1333"/>
                  </a:lnTo>
                  <a:close/>
                  <a:moveTo>
                    <a:pt x="563" y="1217"/>
                  </a:moveTo>
                  <a:lnTo>
                    <a:pt x="562" y="1218"/>
                  </a:lnTo>
                  <a:lnTo>
                    <a:pt x="562" y="1217"/>
                  </a:lnTo>
                  <a:lnTo>
                    <a:pt x="563" y="1217"/>
                  </a:lnTo>
                  <a:close/>
                  <a:moveTo>
                    <a:pt x="555" y="1217"/>
                  </a:moveTo>
                  <a:lnTo>
                    <a:pt x="554" y="1215"/>
                  </a:lnTo>
                  <a:lnTo>
                    <a:pt x="554" y="1213"/>
                  </a:lnTo>
                  <a:lnTo>
                    <a:pt x="555" y="1213"/>
                  </a:lnTo>
                  <a:lnTo>
                    <a:pt x="557" y="1213"/>
                  </a:lnTo>
                  <a:lnTo>
                    <a:pt x="557" y="1215"/>
                  </a:lnTo>
                  <a:lnTo>
                    <a:pt x="555" y="1217"/>
                  </a:lnTo>
                  <a:close/>
                  <a:moveTo>
                    <a:pt x="425" y="1126"/>
                  </a:moveTo>
                  <a:lnTo>
                    <a:pt x="423" y="1126"/>
                  </a:lnTo>
                  <a:lnTo>
                    <a:pt x="425" y="1126"/>
                  </a:lnTo>
                  <a:close/>
                  <a:moveTo>
                    <a:pt x="249" y="1011"/>
                  </a:moveTo>
                  <a:lnTo>
                    <a:pt x="246" y="1009"/>
                  </a:lnTo>
                  <a:lnTo>
                    <a:pt x="248" y="1008"/>
                  </a:lnTo>
                  <a:lnTo>
                    <a:pt x="249" y="1008"/>
                  </a:lnTo>
                  <a:lnTo>
                    <a:pt x="251" y="1009"/>
                  </a:lnTo>
                  <a:lnTo>
                    <a:pt x="249" y="1011"/>
                  </a:lnTo>
                  <a:close/>
                  <a:moveTo>
                    <a:pt x="109" y="870"/>
                  </a:moveTo>
                  <a:lnTo>
                    <a:pt x="108" y="870"/>
                  </a:lnTo>
                  <a:lnTo>
                    <a:pt x="106" y="866"/>
                  </a:lnTo>
                  <a:lnTo>
                    <a:pt x="106" y="865"/>
                  </a:lnTo>
                  <a:lnTo>
                    <a:pt x="108" y="865"/>
                  </a:lnTo>
                  <a:lnTo>
                    <a:pt x="109" y="865"/>
                  </a:lnTo>
                  <a:lnTo>
                    <a:pt x="111" y="866"/>
                  </a:lnTo>
                  <a:lnTo>
                    <a:pt x="109" y="870"/>
                  </a:lnTo>
                  <a:close/>
                  <a:moveTo>
                    <a:pt x="918" y="9"/>
                  </a:moveTo>
                  <a:lnTo>
                    <a:pt x="923" y="11"/>
                  </a:lnTo>
                  <a:lnTo>
                    <a:pt x="927" y="9"/>
                  </a:lnTo>
                  <a:lnTo>
                    <a:pt x="932" y="8"/>
                  </a:lnTo>
                  <a:lnTo>
                    <a:pt x="937" y="9"/>
                  </a:lnTo>
                  <a:lnTo>
                    <a:pt x="942" y="9"/>
                  </a:lnTo>
                  <a:lnTo>
                    <a:pt x="948" y="9"/>
                  </a:lnTo>
                  <a:lnTo>
                    <a:pt x="953" y="11"/>
                  </a:lnTo>
                  <a:lnTo>
                    <a:pt x="956" y="12"/>
                  </a:lnTo>
                  <a:lnTo>
                    <a:pt x="959" y="14"/>
                  </a:lnTo>
                  <a:lnTo>
                    <a:pt x="962" y="17"/>
                  </a:lnTo>
                  <a:lnTo>
                    <a:pt x="964" y="20"/>
                  </a:lnTo>
                  <a:lnTo>
                    <a:pt x="967" y="23"/>
                  </a:lnTo>
                  <a:lnTo>
                    <a:pt x="970" y="26"/>
                  </a:lnTo>
                  <a:lnTo>
                    <a:pt x="971" y="30"/>
                  </a:lnTo>
                  <a:lnTo>
                    <a:pt x="975" y="33"/>
                  </a:lnTo>
                  <a:lnTo>
                    <a:pt x="976" y="36"/>
                  </a:lnTo>
                  <a:lnTo>
                    <a:pt x="979" y="37"/>
                  </a:lnTo>
                  <a:lnTo>
                    <a:pt x="979" y="39"/>
                  </a:lnTo>
                  <a:lnTo>
                    <a:pt x="981" y="42"/>
                  </a:lnTo>
                  <a:lnTo>
                    <a:pt x="984" y="45"/>
                  </a:lnTo>
                  <a:lnTo>
                    <a:pt x="987" y="48"/>
                  </a:lnTo>
                  <a:lnTo>
                    <a:pt x="989" y="52"/>
                  </a:lnTo>
                  <a:lnTo>
                    <a:pt x="992" y="53"/>
                  </a:lnTo>
                  <a:lnTo>
                    <a:pt x="995" y="56"/>
                  </a:lnTo>
                  <a:lnTo>
                    <a:pt x="998" y="58"/>
                  </a:lnTo>
                  <a:lnTo>
                    <a:pt x="1003" y="59"/>
                  </a:lnTo>
                  <a:lnTo>
                    <a:pt x="1007" y="59"/>
                  </a:lnTo>
                  <a:lnTo>
                    <a:pt x="1012" y="58"/>
                  </a:lnTo>
                  <a:lnTo>
                    <a:pt x="1014" y="55"/>
                  </a:lnTo>
                  <a:lnTo>
                    <a:pt x="1015" y="52"/>
                  </a:lnTo>
                  <a:lnTo>
                    <a:pt x="1018" y="48"/>
                  </a:lnTo>
                  <a:lnTo>
                    <a:pt x="1020" y="44"/>
                  </a:lnTo>
                  <a:lnTo>
                    <a:pt x="1022" y="41"/>
                  </a:lnTo>
                  <a:lnTo>
                    <a:pt x="1023" y="36"/>
                  </a:lnTo>
                  <a:lnTo>
                    <a:pt x="1025" y="33"/>
                  </a:lnTo>
                  <a:lnTo>
                    <a:pt x="1026" y="28"/>
                  </a:lnTo>
                  <a:lnTo>
                    <a:pt x="1026" y="23"/>
                  </a:lnTo>
                  <a:lnTo>
                    <a:pt x="1028" y="19"/>
                  </a:lnTo>
                  <a:lnTo>
                    <a:pt x="1028" y="14"/>
                  </a:lnTo>
                  <a:lnTo>
                    <a:pt x="1033" y="14"/>
                  </a:lnTo>
                  <a:lnTo>
                    <a:pt x="1036" y="15"/>
                  </a:lnTo>
                  <a:lnTo>
                    <a:pt x="1039" y="19"/>
                  </a:lnTo>
                  <a:lnTo>
                    <a:pt x="1040" y="22"/>
                  </a:lnTo>
                  <a:lnTo>
                    <a:pt x="1044" y="25"/>
                  </a:lnTo>
                  <a:lnTo>
                    <a:pt x="1045" y="30"/>
                  </a:lnTo>
                  <a:lnTo>
                    <a:pt x="1047" y="33"/>
                  </a:lnTo>
                  <a:lnTo>
                    <a:pt x="1050" y="36"/>
                  </a:lnTo>
                  <a:lnTo>
                    <a:pt x="1053" y="39"/>
                  </a:lnTo>
                  <a:lnTo>
                    <a:pt x="1056" y="41"/>
                  </a:lnTo>
                  <a:lnTo>
                    <a:pt x="1061" y="41"/>
                  </a:lnTo>
                  <a:lnTo>
                    <a:pt x="1066" y="42"/>
                  </a:lnTo>
                  <a:lnTo>
                    <a:pt x="1070" y="42"/>
                  </a:lnTo>
                  <a:lnTo>
                    <a:pt x="1073" y="44"/>
                  </a:lnTo>
                  <a:lnTo>
                    <a:pt x="1077" y="47"/>
                  </a:lnTo>
                  <a:lnTo>
                    <a:pt x="1080" y="48"/>
                  </a:lnTo>
                  <a:lnTo>
                    <a:pt x="1083" y="52"/>
                  </a:lnTo>
                  <a:lnTo>
                    <a:pt x="1086" y="52"/>
                  </a:lnTo>
                  <a:lnTo>
                    <a:pt x="1086" y="55"/>
                  </a:lnTo>
                  <a:lnTo>
                    <a:pt x="1084" y="59"/>
                  </a:lnTo>
                  <a:lnTo>
                    <a:pt x="1083" y="61"/>
                  </a:lnTo>
                  <a:lnTo>
                    <a:pt x="1077" y="61"/>
                  </a:lnTo>
                  <a:lnTo>
                    <a:pt x="1072" y="61"/>
                  </a:lnTo>
                  <a:lnTo>
                    <a:pt x="1067" y="63"/>
                  </a:lnTo>
                  <a:lnTo>
                    <a:pt x="1066" y="66"/>
                  </a:lnTo>
                  <a:lnTo>
                    <a:pt x="1066" y="70"/>
                  </a:lnTo>
                  <a:lnTo>
                    <a:pt x="1067" y="75"/>
                  </a:lnTo>
                  <a:lnTo>
                    <a:pt x="1070" y="78"/>
                  </a:lnTo>
                  <a:lnTo>
                    <a:pt x="1072" y="81"/>
                  </a:lnTo>
                  <a:lnTo>
                    <a:pt x="1072" y="86"/>
                  </a:lnTo>
                  <a:lnTo>
                    <a:pt x="1072" y="92"/>
                  </a:lnTo>
                  <a:lnTo>
                    <a:pt x="1073" y="97"/>
                  </a:lnTo>
                  <a:lnTo>
                    <a:pt x="1075" y="100"/>
                  </a:lnTo>
                  <a:lnTo>
                    <a:pt x="1078" y="103"/>
                  </a:lnTo>
                  <a:lnTo>
                    <a:pt x="1080" y="106"/>
                  </a:lnTo>
                  <a:lnTo>
                    <a:pt x="1080" y="110"/>
                  </a:lnTo>
                  <a:lnTo>
                    <a:pt x="1077" y="113"/>
                  </a:lnTo>
                  <a:lnTo>
                    <a:pt x="1072" y="114"/>
                  </a:lnTo>
                  <a:lnTo>
                    <a:pt x="1067" y="114"/>
                  </a:lnTo>
                  <a:lnTo>
                    <a:pt x="1064" y="117"/>
                  </a:lnTo>
                  <a:lnTo>
                    <a:pt x="1064" y="121"/>
                  </a:lnTo>
                  <a:lnTo>
                    <a:pt x="1067" y="124"/>
                  </a:lnTo>
                  <a:lnTo>
                    <a:pt x="1070" y="125"/>
                  </a:lnTo>
                  <a:lnTo>
                    <a:pt x="1073" y="128"/>
                  </a:lnTo>
                  <a:lnTo>
                    <a:pt x="1075" y="132"/>
                  </a:lnTo>
                  <a:lnTo>
                    <a:pt x="1077" y="130"/>
                  </a:lnTo>
                  <a:lnTo>
                    <a:pt x="1078" y="128"/>
                  </a:lnTo>
                  <a:lnTo>
                    <a:pt x="1080" y="127"/>
                  </a:lnTo>
                  <a:lnTo>
                    <a:pt x="1083" y="125"/>
                  </a:lnTo>
                  <a:lnTo>
                    <a:pt x="1086" y="122"/>
                  </a:lnTo>
                  <a:lnTo>
                    <a:pt x="1089" y="121"/>
                  </a:lnTo>
                  <a:lnTo>
                    <a:pt x="1092" y="117"/>
                  </a:lnTo>
                  <a:lnTo>
                    <a:pt x="1097" y="119"/>
                  </a:lnTo>
                  <a:lnTo>
                    <a:pt x="1099" y="122"/>
                  </a:lnTo>
                  <a:lnTo>
                    <a:pt x="1102" y="121"/>
                  </a:lnTo>
                  <a:lnTo>
                    <a:pt x="1103" y="119"/>
                  </a:lnTo>
                  <a:lnTo>
                    <a:pt x="1108" y="117"/>
                  </a:lnTo>
                  <a:lnTo>
                    <a:pt x="1110" y="121"/>
                  </a:lnTo>
                  <a:lnTo>
                    <a:pt x="1113" y="124"/>
                  </a:lnTo>
                  <a:lnTo>
                    <a:pt x="1114" y="124"/>
                  </a:lnTo>
                  <a:lnTo>
                    <a:pt x="1117" y="119"/>
                  </a:lnTo>
                  <a:lnTo>
                    <a:pt x="1119" y="116"/>
                  </a:lnTo>
                  <a:lnTo>
                    <a:pt x="1124" y="114"/>
                  </a:lnTo>
                  <a:lnTo>
                    <a:pt x="1128" y="116"/>
                  </a:lnTo>
                  <a:lnTo>
                    <a:pt x="1132" y="117"/>
                  </a:lnTo>
                  <a:lnTo>
                    <a:pt x="1136" y="119"/>
                  </a:lnTo>
                  <a:lnTo>
                    <a:pt x="1139" y="121"/>
                  </a:lnTo>
                  <a:lnTo>
                    <a:pt x="1141" y="124"/>
                  </a:lnTo>
                  <a:lnTo>
                    <a:pt x="1142" y="128"/>
                  </a:lnTo>
                  <a:lnTo>
                    <a:pt x="1146" y="132"/>
                  </a:lnTo>
                  <a:lnTo>
                    <a:pt x="1147" y="135"/>
                  </a:lnTo>
                  <a:lnTo>
                    <a:pt x="1150" y="133"/>
                  </a:lnTo>
                  <a:lnTo>
                    <a:pt x="1153" y="130"/>
                  </a:lnTo>
                  <a:lnTo>
                    <a:pt x="1157" y="127"/>
                  </a:lnTo>
                  <a:lnTo>
                    <a:pt x="1161" y="128"/>
                  </a:lnTo>
                  <a:lnTo>
                    <a:pt x="1163" y="132"/>
                  </a:lnTo>
                  <a:lnTo>
                    <a:pt x="1166" y="135"/>
                  </a:lnTo>
                  <a:lnTo>
                    <a:pt x="1169" y="136"/>
                  </a:lnTo>
                  <a:lnTo>
                    <a:pt x="1172" y="139"/>
                  </a:lnTo>
                  <a:lnTo>
                    <a:pt x="1172" y="143"/>
                  </a:lnTo>
                  <a:lnTo>
                    <a:pt x="1169" y="146"/>
                  </a:lnTo>
                  <a:lnTo>
                    <a:pt x="1168" y="149"/>
                  </a:lnTo>
                  <a:lnTo>
                    <a:pt x="1169" y="154"/>
                  </a:lnTo>
                  <a:lnTo>
                    <a:pt x="1172" y="155"/>
                  </a:lnTo>
                  <a:lnTo>
                    <a:pt x="1177" y="155"/>
                  </a:lnTo>
                  <a:lnTo>
                    <a:pt x="1182" y="154"/>
                  </a:lnTo>
                  <a:lnTo>
                    <a:pt x="1188" y="154"/>
                  </a:lnTo>
                  <a:lnTo>
                    <a:pt x="1193" y="154"/>
                  </a:lnTo>
                  <a:lnTo>
                    <a:pt x="1197" y="155"/>
                  </a:lnTo>
                  <a:lnTo>
                    <a:pt x="1201" y="157"/>
                  </a:lnTo>
                  <a:lnTo>
                    <a:pt x="1204" y="160"/>
                  </a:lnTo>
                  <a:lnTo>
                    <a:pt x="1207" y="161"/>
                  </a:lnTo>
                  <a:lnTo>
                    <a:pt x="1210" y="163"/>
                  </a:lnTo>
                  <a:lnTo>
                    <a:pt x="1215" y="165"/>
                  </a:lnTo>
                  <a:lnTo>
                    <a:pt x="1219" y="165"/>
                  </a:lnTo>
                  <a:lnTo>
                    <a:pt x="1224" y="165"/>
                  </a:lnTo>
                  <a:lnTo>
                    <a:pt x="1227" y="168"/>
                  </a:lnTo>
                  <a:lnTo>
                    <a:pt x="1230" y="169"/>
                  </a:lnTo>
                  <a:lnTo>
                    <a:pt x="1234" y="166"/>
                  </a:lnTo>
                  <a:lnTo>
                    <a:pt x="1238" y="168"/>
                  </a:lnTo>
                  <a:lnTo>
                    <a:pt x="1241" y="169"/>
                  </a:lnTo>
                  <a:lnTo>
                    <a:pt x="1243" y="172"/>
                  </a:lnTo>
                  <a:lnTo>
                    <a:pt x="1248" y="174"/>
                  </a:lnTo>
                  <a:lnTo>
                    <a:pt x="1252" y="174"/>
                  </a:lnTo>
                  <a:lnTo>
                    <a:pt x="1256" y="177"/>
                  </a:lnTo>
                  <a:lnTo>
                    <a:pt x="1256" y="183"/>
                  </a:lnTo>
                  <a:lnTo>
                    <a:pt x="1257" y="187"/>
                  </a:lnTo>
                  <a:lnTo>
                    <a:pt x="1263" y="187"/>
                  </a:lnTo>
                  <a:lnTo>
                    <a:pt x="1268" y="187"/>
                  </a:lnTo>
                  <a:lnTo>
                    <a:pt x="1274" y="187"/>
                  </a:lnTo>
                  <a:lnTo>
                    <a:pt x="1278" y="187"/>
                  </a:lnTo>
                  <a:lnTo>
                    <a:pt x="1282" y="185"/>
                  </a:lnTo>
                  <a:lnTo>
                    <a:pt x="1287" y="183"/>
                  </a:lnTo>
                  <a:lnTo>
                    <a:pt x="1292" y="185"/>
                  </a:lnTo>
                  <a:lnTo>
                    <a:pt x="1295" y="185"/>
                  </a:lnTo>
                  <a:lnTo>
                    <a:pt x="1299" y="183"/>
                  </a:lnTo>
                  <a:lnTo>
                    <a:pt x="1303" y="180"/>
                  </a:lnTo>
                  <a:lnTo>
                    <a:pt x="1306" y="179"/>
                  </a:lnTo>
                  <a:lnTo>
                    <a:pt x="1310" y="177"/>
                  </a:lnTo>
                  <a:lnTo>
                    <a:pt x="1314" y="174"/>
                  </a:lnTo>
                  <a:lnTo>
                    <a:pt x="1317" y="172"/>
                  </a:lnTo>
                  <a:lnTo>
                    <a:pt x="1318" y="169"/>
                  </a:lnTo>
                  <a:lnTo>
                    <a:pt x="1323" y="168"/>
                  </a:lnTo>
                  <a:lnTo>
                    <a:pt x="1326" y="169"/>
                  </a:lnTo>
                  <a:lnTo>
                    <a:pt x="1331" y="171"/>
                  </a:lnTo>
                  <a:lnTo>
                    <a:pt x="1336" y="172"/>
                  </a:lnTo>
                  <a:lnTo>
                    <a:pt x="1339" y="172"/>
                  </a:lnTo>
                  <a:lnTo>
                    <a:pt x="1343" y="171"/>
                  </a:lnTo>
                  <a:lnTo>
                    <a:pt x="1348" y="169"/>
                  </a:lnTo>
                  <a:lnTo>
                    <a:pt x="1353" y="168"/>
                  </a:lnTo>
                  <a:lnTo>
                    <a:pt x="1358" y="168"/>
                  </a:lnTo>
                  <a:lnTo>
                    <a:pt x="1362" y="166"/>
                  </a:lnTo>
                  <a:lnTo>
                    <a:pt x="1365" y="165"/>
                  </a:lnTo>
                  <a:lnTo>
                    <a:pt x="1369" y="163"/>
                  </a:lnTo>
                  <a:lnTo>
                    <a:pt x="1373" y="161"/>
                  </a:lnTo>
                  <a:lnTo>
                    <a:pt x="1378" y="160"/>
                  </a:lnTo>
                  <a:lnTo>
                    <a:pt x="1383" y="161"/>
                  </a:lnTo>
                  <a:lnTo>
                    <a:pt x="1387" y="161"/>
                  </a:lnTo>
                  <a:lnTo>
                    <a:pt x="1391" y="163"/>
                  </a:lnTo>
                  <a:lnTo>
                    <a:pt x="1394" y="166"/>
                  </a:lnTo>
                  <a:lnTo>
                    <a:pt x="1397" y="169"/>
                  </a:lnTo>
                  <a:lnTo>
                    <a:pt x="1398" y="172"/>
                  </a:lnTo>
                  <a:lnTo>
                    <a:pt x="1402" y="176"/>
                  </a:lnTo>
                  <a:lnTo>
                    <a:pt x="1406" y="177"/>
                  </a:lnTo>
                  <a:lnTo>
                    <a:pt x="1409" y="176"/>
                  </a:lnTo>
                  <a:lnTo>
                    <a:pt x="1413" y="172"/>
                  </a:lnTo>
                  <a:lnTo>
                    <a:pt x="1416" y="174"/>
                  </a:lnTo>
                  <a:lnTo>
                    <a:pt x="1419" y="177"/>
                  </a:lnTo>
                  <a:lnTo>
                    <a:pt x="1422" y="180"/>
                  </a:lnTo>
                  <a:lnTo>
                    <a:pt x="1425" y="180"/>
                  </a:lnTo>
                  <a:lnTo>
                    <a:pt x="1428" y="179"/>
                  </a:lnTo>
                  <a:lnTo>
                    <a:pt x="1433" y="176"/>
                  </a:lnTo>
                  <a:lnTo>
                    <a:pt x="1436" y="177"/>
                  </a:lnTo>
                  <a:lnTo>
                    <a:pt x="1439" y="182"/>
                  </a:lnTo>
                  <a:lnTo>
                    <a:pt x="1442" y="183"/>
                  </a:lnTo>
                  <a:lnTo>
                    <a:pt x="1447" y="182"/>
                  </a:lnTo>
                  <a:lnTo>
                    <a:pt x="1452" y="182"/>
                  </a:lnTo>
                  <a:lnTo>
                    <a:pt x="1456" y="185"/>
                  </a:lnTo>
                  <a:lnTo>
                    <a:pt x="1458" y="187"/>
                  </a:lnTo>
                  <a:lnTo>
                    <a:pt x="1461" y="190"/>
                  </a:lnTo>
                  <a:lnTo>
                    <a:pt x="1464" y="188"/>
                  </a:lnTo>
                  <a:lnTo>
                    <a:pt x="1467" y="185"/>
                  </a:lnTo>
                  <a:lnTo>
                    <a:pt x="1472" y="183"/>
                  </a:lnTo>
                  <a:lnTo>
                    <a:pt x="1475" y="187"/>
                  </a:lnTo>
                  <a:lnTo>
                    <a:pt x="1475" y="191"/>
                  </a:lnTo>
                  <a:lnTo>
                    <a:pt x="1475" y="198"/>
                  </a:lnTo>
                  <a:lnTo>
                    <a:pt x="1478" y="201"/>
                  </a:lnTo>
                  <a:lnTo>
                    <a:pt x="1482" y="202"/>
                  </a:lnTo>
                  <a:lnTo>
                    <a:pt x="1483" y="204"/>
                  </a:lnTo>
                  <a:lnTo>
                    <a:pt x="1486" y="207"/>
                  </a:lnTo>
                  <a:lnTo>
                    <a:pt x="1489" y="209"/>
                  </a:lnTo>
                  <a:lnTo>
                    <a:pt x="1494" y="210"/>
                  </a:lnTo>
                  <a:lnTo>
                    <a:pt x="1497" y="212"/>
                  </a:lnTo>
                  <a:lnTo>
                    <a:pt x="1500" y="215"/>
                  </a:lnTo>
                  <a:lnTo>
                    <a:pt x="1505" y="216"/>
                  </a:lnTo>
                  <a:lnTo>
                    <a:pt x="1508" y="218"/>
                  </a:lnTo>
                  <a:lnTo>
                    <a:pt x="1510" y="223"/>
                  </a:lnTo>
                  <a:lnTo>
                    <a:pt x="1511" y="226"/>
                  </a:lnTo>
                  <a:lnTo>
                    <a:pt x="1515" y="229"/>
                  </a:lnTo>
                  <a:lnTo>
                    <a:pt x="1518" y="231"/>
                  </a:lnTo>
                  <a:lnTo>
                    <a:pt x="1519" y="234"/>
                  </a:lnTo>
                  <a:lnTo>
                    <a:pt x="1522" y="237"/>
                  </a:lnTo>
                  <a:lnTo>
                    <a:pt x="1527" y="237"/>
                  </a:lnTo>
                  <a:lnTo>
                    <a:pt x="1530" y="240"/>
                  </a:lnTo>
                  <a:lnTo>
                    <a:pt x="1533" y="242"/>
                  </a:lnTo>
                  <a:lnTo>
                    <a:pt x="1537" y="245"/>
                  </a:lnTo>
                  <a:lnTo>
                    <a:pt x="1537" y="249"/>
                  </a:lnTo>
                  <a:lnTo>
                    <a:pt x="1535" y="252"/>
                  </a:lnTo>
                  <a:lnTo>
                    <a:pt x="1533" y="254"/>
                  </a:lnTo>
                  <a:lnTo>
                    <a:pt x="1532" y="256"/>
                  </a:lnTo>
                  <a:lnTo>
                    <a:pt x="1529" y="257"/>
                  </a:lnTo>
                  <a:lnTo>
                    <a:pt x="1529" y="262"/>
                  </a:lnTo>
                  <a:lnTo>
                    <a:pt x="1530" y="267"/>
                  </a:lnTo>
                  <a:lnTo>
                    <a:pt x="1532" y="271"/>
                  </a:lnTo>
                  <a:lnTo>
                    <a:pt x="1530" y="276"/>
                  </a:lnTo>
                  <a:lnTo>
                    <a:pt x="1529" y="281"/>
                  </a:lnTo>
                  <a:lnTo>
                    <a:pt x="1527" y="282"/>
                  </a:lnTo>
                  <a:lnTo>
                    <a:pt x="1524" y="285"/>
                  </a:lnTo>
                  <a:lnTo>
                    <a:pt x="1521" y="289"/>
                  </a:lnTo>
                  <a:lnTo>
                    <a:pt x="1519" y="292"/>
                  </a:lnTo>
                  <a:lnTo>
                    <a:pt x="1518" y="295"/>
                  </a:lnTo>
                  <a:lnTo>
                    <a:pt x="1516" y="300"/>
                  </a:lnTo>
                  <a:lnTo>
                    <a:pt x="1515" y="304"/>
                  </a:lnTo>
                  <a:lnTo>
                    <a:pt x="1515" y="309"/>
                  </a:lnTo>
                  <a:lnTo>
                    <a:pt x="1515" y="315"/>
                  </a:lnTo>
                  <a:lnTo>
                    <a:pt x="1513" y="318"/>
                  </a:lnTo>
                  <a:lnTo>
                    <a:pt x="1515" y="325"/>
                  </a:lnTo>
                  <a:lnTo>
                    <a:pt x="1516" y="328"/>
                  </a:lnTo>
                  <a:lnTo>
                    <a:pt x="1518" y="331"/>
                  </a:lnTo>
                  <a:lnTo>
                    <a:pt x="1519" y="336"/>
                  </a:lnTo>
                  <a:lnTo>
                    <a:pt x="1518" y="342"/>
                  </a:lnTo>
                  <a:lnTo>
                    <a:pt x="1518" y="347"/>
                  </a:lnTo>
                  <a:lnTo>
                    <a:pt x="1521" y="350"/>
                  </a:lnTo>
                  <a:lnTo>
                    <a:pt x="1524" y="353"/>
                  </a:lnTo>
                  <a:lnTo>
                    <a:pt x="1526" y="351"/>
                  </a:lnTo>
                  <a:lnTo>
                    <a:pt x="1529" y="348"/>
                  </a:lnTo>
                  <a:lnTo>
                    <a:pt x="1529" y="344"/>
                  </a:lnTo>
                  <a:lnTo>
                    <a:pt x="1530" y="339"/>
                  </a:lnTo>
                  <a:lnTo>
                    <a:pt x="1535" y="337"/>
                  </a:lnTo>
                  <a:lnTo>
                    <a:pt x="1537" y="339"/>
                  </a:lnTo>
                  <a:lnTo>
                    <a:pt x="1540" y="340"/>
                  </a:lnTo>
                  <a:lnTo>
                    <a:pt x="1543" y="344"/>
                  </a:lnTo>
                  <a:lnTo>
                    <a:pt x="1546" y="345"/>
                  </a:lnTo>
                  <a:lnTo>
                    <a:pt x="1548" y="342"/>
                  </a:lnTo>
                  <a:lnTo>
                    <a:pt x="1552" y="340"/>
                  </a:lnTo>
                  <a:lnTo>
                    <a:pt x="1555" y="342"/>
                  </a:lnTo>
                  <a:lnTo>
                    <a:pt x="1559" y="345"/>
                  </a:lnTo>
                  <a:lnTo>
                    <a:pt x="1562" y="348"/>
                  </a:lnTo>
                  <a:lnTo>
                    <a:pt x="1563" y="351"/>
                  </a:lnTo>
                  <a:lnTo>
                    <a:pt x="1563" y="356"/>
                  </a:lnTo>
                  <a:lnTo>
                    <a:pt x="1563" y="361"/>
                  </a:lnTo>
                  <a:lnTo>
                    <a:pt x="1563" y="366"/>
                  </a:lnTo>
                  <a:lnTo>
                    <a:pt x="1563" y="370"/>
                  </a:lnTo>
                  <a:lnTo>
                    <a:pt x="1565" y="373"/>
                  </a:lnTo>
                  <a:lnTo>
                    <a:pt x="1568" y="375"/>
                  </a:lnTo>
                  <a:lnTo>
                    <a:pt x="1573" y="377"/>
                  </a:lnTo>
                  <a:lnTo>
                    <a:pt x="1576" y="380"/>
                  </a:lnTo>
                  <a:lnTo>
                    <a:pt x="1577" y="383"/>
                  </a:lnTo>
                  <a:lnTo>
                    <a:pt x="1577" y="388"/>
                  </a:lnTo>
                  <a:lnTo>
                    <a:pt x="1576" y="391"/>
                  </a:lnTo>
                  <a:lnTo>
                    <a:pt x="1573" y="392"/>
                  </a:lnTo>
                  <a:lnTo>
                    <a:pt x="1568" y="394"/>
                  </a:lnTo>
                  <a:lnTo>
                    <a:pt x="1566" y="397"/>
                  </a:lnTo>
                  <a:lnTo>
                    <a:pt x="1570" y="400"/>
                  </a:lnTo>
                  <a:lnTo>
                    <a:pt x="1571" y="405"/>
                  </a:lnTo>
                  <a:lnTo>
                    <a:pt x="1570" y="408"/>
                  </a:lnTo>
                  <a:lnTo>
                    <a:pt x="1570" y="410"/>
                  </a:lnTo>
                  <a:lnTo>
                    <a:pt x="1568" y="413"/>
                  </a:lnTo>
                  <a:lnTo>
                    <a:pt x="1566" y="417"/>
                  </a:lnTo>
                  <a:lnTo>
                    <a:pt x="1566" y="422"/>
                  </a:lnTo>
                  <a:lnTo>
                    <a:pt x="1568" y="425"/>
                  </a:lnTo>
                  <a:lnTo>
                    <a:pt x="1570" y="428"/>
                  </a:lnTo>
                  <a:lnTo>
                    <a:pt x="1573" y="431"/>
                  </a:lnTo>
                  <a:lnTo>
                    <a:pt x="1577" y="433"/>
                  </a:lnTo>
                  <a:lnTo>
                    <a:pt x="1581" y="436"/>
                  </a:lnTo>
                  <a:lnTo>
                    <a:pt x="1582" y="439"/>
                  </a:lnTo>
                  <a:lnTo>
                    <a:pt x="1584" y="442"/>
                  </a:lnTo>
                  <a:lnTo>
                    <a:pt x="1585" y="447"/>
                  </a:lnTo>
                  <a:lnTo>
                    <a:pt x="1587" y="450"/>
                  </a:lnTo>
                  <a:lnTo>
                    <a:pt x="1592" y="452"/>
                  </a:lnTo>
                  <a:lnTo>
                    <a:pt x="1595" y="453"/>
                  </a:lnTo>
                  <a:lnTo>
                    <a:pt x="1599" y="455"/>
                  </a:lnTo>
                  <a:lnTo>
                    <a:pt x="1602" y="457"/>
                  </a:lnTo>
                  <a:lnTo>
                    <a:pt x="1607" y="458"/>
                  </a:lnTo>
                  <a:lnTo>
                    <a:pt x="1612" y="460"/>
                  </a:lnTo>
                  <a:lnTo>
                    <a:pt x="1615" y="460"/>
                  </a:lnTo>
                  <a:lnTo>
                    <a:pt x="1618" y="463"/>
                  </a:lnTo>
                  <a:lnTo>
                    <a:pt x="1620" y="468"/>
                  </a:lnTo>
                  <a:lnTo>
                    <a:pt x="1623" y="471"/>
                  </a:lnTo>
                  <a:lnTo>
                    <a:pt x="1624" y="474"/>
                  </a:lnTo>
                  <a:lnTo>
                    <a:pt x="1628" y="475"/>
                  </a:lnTo>
                  <a:lnTo>
                    <a:pt x="1631" y="479"/>
                  </a:lnTo>
                  <a:lnTo>
                    <a:pt x="1634" y="480"/>
                  </a:lnTo>
                  <a:lnTo>
                    <a:pt x="1639" y="482"/>
                  </a:lnTo>
                  <a:lnTo>
                    <a:pt x="1642" y="483"/>
                  </a:lnTo>
                  <a:lnTo>
                    <a:pt x="1646" y="485"/>
                  </a:lnTo>
                  <a:lnTo>
                    <a:pt x="1651" y="483"/>
                  </a:lnTo>
                  <a:lnTo>
                    <a:pt x="1653" y="480"/>
                  </a:lnTo>
                  <a:lnTo>
                    <a:pt x="1653" y="474"/>
                  </a:lnTo>
                  <a:lnTo>
                    <a:pt x="1651" y="469"/>
                  </a:lnTo>
                  <a:lnTo>
                    <a:pt x="1651" y="464"/>
                  </a:lnTo>
                  <a:lnTo>
                    <a:pt x="1654" y="463"/>
                  </a:lnTo>
                  <a:lnTo>
                    <a:pt x="1656" y="460"/>
                  </a:lnTo>
                  <a:lnTo>
                    <a:pt x="1659" y="457"/>
                  </a:lnTo>
                  <a:lnTo>
                    <a:pt x="1661" y="453"/>
                  </a:lnTo>
                  <a:lnTo>
                    <a:pt x="1665" y="452"/>
                  </a:lnTo>
                  <a:lnTo>
                    <a:pt x="1670" y="453"/>
                  </a:lnTo>
                  <a:lnTo>
                    <a:pt x="1672" y="458"/>
                  </a:lnTo>
                  <a:lnTo>
                    <a:pt x="1672" y="463"/>
                  </a:lnTo>
                  <a:lnTo>
                    <a:pt x="1672" y="469"/>
                  </a:lnTo>
                  <a:lnTo>
                    <a:pt x="1673" y="472"/>
                  </a:lnTo>
                  <a:lnTo>
                    <a:pt x="1678" y="474"/>
                  </a:lnTo>
                  <a:lnTo>
                    <a:pt x="1681" y="472"/>
                  </a:lnTo>
                  <a:lnTo>
                    <a:pt x="1687" y="472"/>
                  </a:lnTo>
                  <a:lnTo>
                    <a:pt x="1689" y="474"/>
                  </a:lnTo>
                  <a:lnTo>
                    <a:pt x="1692" y="477"/>
                  </a:lnTo>
                  <a:lnTo>
                    <a:pt x="1695" y="479"/>
                  </a:lnTo>
                  <a:lnTo>
                    <a:pt x="1701" y="479"/>
                  </a:lnTo>
                  <a:lnTo>
                    <a:pt x="1706" y="479"/>
                  </a:lnTo>
                  <a:lnTo>
                    <a:pt x="1708" y="480"/>
                  </a:lnTo>
                  <a:lnTo>
                    <a:pt x="1709" y="485"/>
                  </a:lnTo>
                  <a:lnTo>
                    <a:pt x="1709" y="490"/>
                  </a:lnTo>
                  <a:lnTo>
                    <a:pt x="1712" y="493"/>
                  </a:lnTo>
                  <a:lnTo>
                    <a:pt x="1716" y="494"/>
                  </a:lnTo>
                  <a:lnTo>
                    <a:pt x="1719" y="493"/>
                  </a:lnTo>
                  <a:lnTo>
                    <a:pt x="1723" y="491"/>
                  </a:lnTo>
                  <a:lnTo>
                    <a:pt x="1728" y="491"/>
                  </a:lnTo>
                  <a:lnTo>
                    <a:pt x="1731" y="491"/>
                  </a:lnTo>
                  <a:lnTo>
                    <a:pt x="1736" y="494"/>
                  </a:lnTo>
                  <a:lnTo>
                    <a:pt x="1739" y="496"/>
                  </a:lnTo>
                  <a:lnTo>
                    <a:pt x="1742" y="499"/>
                  </a:lnTo>
                  <a:lnTo>
                    <a:pt x="1744" y="502"/>
                  </a:lnTo>
                  <a:lnTo>
                    <a:pt x="1747" y="505"/>
                  </a:lnTo>
                  <a:lnTo>
                    <a:pt x="1744" y="507"/>
                  </a:lnTo>
                  <a:lnTo>
                    <a:pt x="1739" y="508"/>
                  </a:lnTo>
                  <a:lnTo>
                    <a:pt x="1738" y="512"/>
                  </a:lnTo>
                  <a:lnTo>
                    <a:pt x="1742" y="513"/>
                  </a:lnTo>
                  <a:lnTo>
                    <a:pt x="1747" y="515"/>
                  </a:lnTo>
                  <a:lnTo>
                    <a:pt x="1749" y="518"/>
                  </a:lnTo>
                  <a:lnTo>
                    <a:pt x="1752" y="521"/>
                  </a:lnTo>
                  <a:lnTo>
                    <a:pt x="1752" y="526"/>
                  </a:lnTo>
                  <a:lnTo>
                    <a:pt x="1753" y="530"/>
                  </a:lnTo>
                  <a:lnTo>
                    <a:pt x="1756" y="534"/>
                  </a:lnTo>
                  <a:lnTo>
                    <a:pt x="1761" y="534"/>
                  </a:lnTo>
                  <a:lnTo>
                    <a:pt x="1764" y="534"/>
                  </a:lnTo>
                  <a:lnTo>
                    <a:pt x="1767" y="530"/>
                  </a:lnTo>
                  <a:lnTo>
                    <a:pt x="1770" y="527"/>
                  </a:lnTo>
                  <a:lnTo>
                    <a:pt x="1772" y="526"/>
                  </a:lnTo>
                  <a:lnTo>
                    <a:pt x="1775" y="523"/>
                  </a:lnTo>
                  <a:lnTo>
                    <a:pt x="1778" y="519"/>
                  </a:lnTo>
                  <a:lnTo>
                    <a:pt x="1781" y="518"/>
                  </a:lnTo>
                  <a:lnTo>
                    <a:pt x="1786" y="518"/>
                  </a:lnTo>
                  <a:lnTo>
                    <a:pt x="1788" y="521"/>
                  </a:lnTo>
                  <a:lnTo>
                    <a:pt x="1786" y="526"/>
                  </a:lnTo>
                  <a:lnTo>
                    <a:pt x="1783" y="527"/>
                  </a:lnTo>
                  <a:lnTo>
                    <a:pt x="1783" y="532"/>
                  </a:lnTo>
                  <a:lnTo>
                    <a:pt x="1788" y="532"/>
                  </a:lnTo>
                  <a:lnTo>
                    <a:pt x="1791" y="530"/>
                  </a:lnTo>
                  <a:lnTo>
                    <a:pt x="1794" y="530"/>
                  </a:lnTo>
                  <a:lnTo>
                    <a:pt x="1796" y="532"/>
                  </a:lnTo>
                  <a:lnTo>
                    <a:pt x="1797" y="534"/>
                  </a:lnTo>
                  <a:lnTo>
                    <a:pt x="1799" y="538"/>
                  </a:lnTo>
                  <a:lnTo>
                    <a:pt x="1800" y="541"/>
                  </a:lnTo>
                  <a:lnTo>
                    <a:pt x="1802" y="545"/>
                  </a:lnTo>
                  <a:lnTo>
                    <a:pt x="1803" y="549"/>
                  </a:lnTo>
                  <a:lnTo>
                    <a:pt x="1805" y="554"/>
                  </a:lnTo>
                  <a:lnTo>
                    <a:pt x="1807" y="557"/>
                  </a:lnTo>
                  <a:lnTo>
                    <a:pt x="1808" y="560"/>
                  </a:lnTo>
                  <a:lnTo>
                    <a:pt x="1813" y="560"/>
                  </a:lnTo>
                  <a:lnTo>
                    <a:pt x="1816" y="559"/>
                  </a:lnTo>
                  <a:lnTo>
                    <a:pt x="1818" y="556"/>
                  </a:lnTo>
                  <a:lnTo>
                    <a:pt x="1819" y="551"/>
                  </a:lnTo>
                  <a:lnTo>
                    <a:pt x="1821" y="546"/>
                  </a:lnTo>
                  <a:lnTo>
                    <a:pt x="1821" y="541"/>
                  </a:lnTo>
                  <a:lnTo>
                    <a:pt x="1821" y="538"/>
                  </a:lnTo>
                  <a:lnTo>
                    <a:pt x="1824" y="535"/>
                  </a:lnTo>
                  <a:lnTo>
                    <a:pt x="1825" y="530"/>
                  </a:lnTo>
                  <a:lnTo>
                    <a:pt x="1827" y="527"/>
                  </a:lnTo>
                  <a:lnTo>
                    <a:pt x="1827" y="523"/>
                  </a:lnTo>
                  <a:lnTo>
                    <a:pt x="1825" y="518"/>
                  </a:lnTo>
                  <a:lnTo>
                    <a:pt x="1830" y="519"/>
                  </a:lnTo>
                  <a:lnTo>
                    <a:pt x="1833" y="521"/>
                  </a:lnTo>
                  <a:lnTo>
                    <a:pt x="1838" y="519"/>
                  </a:lnTo>
                  <a:lnTo>
                    <a:pt x="1843" y="518"/>
                  </a:lnTo>
                  <a:lnTo>
                    <a:pt x="1846" y="519"/>
                  </a:lnTo>
                  <a:lnTo>
                    <a:pt x="1847" y="524"/>
                  </a:lnTo>
                  <a:lnTo>
                    <a:pt x="1852" y="526"/>
                  </a:lnTo>
                  <a:lnTo>
                    <a:pt x="1854" y="529"/>
                  </a:lnTo>
                  <a:lnTo>
                    <a:pt x="1855" y="532"/>
                  </a:lnTo>
                  <a:lnTo>
                    <a:pt x="1857" y="537"/>
                  </a:lnTo>
                  <a:lnTo>
                    <a:pt x="1855" y="540"/>
                  </a:lnTo>
                  <a:lnTo>
                    <a:pt x="1854" y="545"/>
                  </a:lnTo>
                  <a:lnTo>
                    <a:pt x="1854" y="549"/>
                  </a:lnTo>
                  <a:lnTo>
                    <a:pt x="1854" y="554"/>
                  </a:lnTo>
                  <a:lnTo>
                    <a:pt x="1854" y="559"/>
                  </a:lnTo>
                  <a:lnTo>
                    <a:pt x="1854" y="565"/>
                  </a:lnTo>
                  <a:lnTo>
                    <a:pt x="1852" y="568"/>
                  </a:lnTo>
                  <a:lnTo>
                    <a:pt x="1851" y="573"/>
                  </a:lnTo>
                  <a:lnTo>
                    <a:pt x="1849" y="578"/>
                  </a:lnTo>
                  <a:lnTo>
                    <a:pt x="1851" y="581"/>
                  </a:lnTo>
                  <a:lnTo>
                    <a:pt x="1852" y="585"/>
                  </a:lnTo>
                  <a:lnTo>
                    <a:pt x="1854" y="590"/>
                  </a:lnTo>
                  <a:lnTo>
                    <a:pt x="1854" y="593"/>
                  </a:lnTo>
                  <a:lnTo>
                    <a:pt x="1854" y="600"/>
                  </a:lnTo>
                  <a:lnTo>
                    <a:pt x="1852" y="601"/>
                  </a:lnTo>
                  <a:lnTo>
                    <a:pt x="1852" y="603"/>
                  </a:lnTo>
                  <a:lnTo>
                    <a:pt x="1851" y="606"/>
                  </a:lnTo>
                  <a:lnTo>
                    <a:pt x="1849" y="611"/>
                  </a:lnTo>
                  <a:lnTo>
                    <a:pt x="1847" y="614"/>
                  </a:lnTo>
                  <a:lnTo>
                    <a:pt x="1847" y="618"/>
                  </a:lnTo>
                  <a:lnTo>
                    <a:pt x="1849" y="623"/>
                  </a:lnTo>
                  <a:lnTo>
                    <a:pt x="1849" y="628"/>
                  </a:lnTo>
                  <a:lnTo>
                    <a:pt x="1851" y="632"/>
                  </a:lnTo>
                  <a:lnTo>
                    <a:pt x="1851" y="637"/>
                  </a:lnTo>
                  <a:lnTo>
                    <a:pt x="1852" y="640"/>
                  </a:lnTo>
                  <a:lnTo>
                    <a:pt x="1855" y="643"/>
                  </a:lnTo>
                  <a:lnTo>
                    <a:pt x="1857" y="648"/>
                  </a:lnTo>
                  <a:lnTo>
                    <a:pt x="1857" y="653"/>
                  </a:lnTo>
                  <a:lnTo>
                    <a:pt x="1860" y="656"/>
                  </a:lnTo>
                  <a:lnTo>
                    <a:pt x="1862" y="659"/>
                  </a:lnTo>
                  <a:lnTo>
                    <a:pt x="1863" y="662"/>
                  </a:lnTo>
                  <a:lnTo>
                    <a:pt x="1863" y="669"/>
                  </a:lnTo>
                  <a:lnTo>
                    <a:pt x="1863" y="673"/>
                  </a:lnTo>
                  <a:lnTo>
                    <a:pt x="1863" y="678"/>
                  </a:lnTo>
                  <a:lnTo>
                    <a:pt x="1863" y="683"/>
                  </a:lnTo>
                  <a:lnTo>
                    <a:pt x="1866" y="686"/>
                  </a:lnTo>
                  <a:lnTo>
                    <a:pt x="1869" y="689"/>
                  </a:lnTo>
                  <a:lnTo>
                    <a:pt x="1871" y="692"/>
                  </a:lnTo>
                  <a:lnTo>
                    <a:pt x="1873" y="695"/>
                  </a:lnTo>
                  <a:lnTo>
                    <a:pt x="1874" y="700"/>
                  </a:lnTo>
                  <a:lnTo>
                    <a:pt x="1876" y="705"/>
                  </a:lnTo>
                  <a:lnTo>
                    <a:pt x="1879" y="706"/>
                  </a:lnTo>
                  <a:lnTo>
                    <a:pt x="1880" y="709"/>
                  </a:lnTo>
                  <a:lnTo>
                    <a:pt x="1884" y="713"/>
                  </a:lnTo>
                  <a:lnTo>
                    <a:pt x="1887" y="716"/>
                  </a:lnTo>
                  <a:lnTo>
                    <a:pt x="1888" y="719"/>
                  </a:lnTo>
                  <a:lnTo>
                    <a:pt x="1890" y="722"/>
                  </a:lnTo>
                  <a:lnTo>
                    <a:pt x="1891" y="727"/>
                  </a:lnTo>
                  <a:lnTo>
                    <a:pt x="1890" y="731"/>
                  </a:lnTo>
                  <a:lnTo>
                    <a:pt x="1890" y="736"/>
                  </a:lnTo>
                  <a:lnTo>
                    <a:pt x="1891" y="739"/>
                  </a:lnTo>
                  <a:lnTo>
                    <a:pt x="1895" y="742"/>
                  </a:lnTo>
                  <a:lnTo>
                    <a:pt x="1896" y="746"/>
                  </a:lnTo>
                  <a:lnTo>
                    <a:pt x="1899" y="747"/>
                  </a:lnTo>
                  <a:lnTo>
                    <a:pt x="1901" y="752"/>
                  </a:lnTo>
                  <a:lnTo>
                    <a:pt x="1898" y="753"/>
                  </a:lnTo>
                  <a:lnTo>
                    <a:pt x="1895" y="752"/>
                  </a:lnTo>
                  <a:lnTo>
                    <a:pt x="1891" y="750"/>
                  </a:lnTo>
                  <a:lnTo>
                    <a:pt x="1887" y="747"/>
                  </a:lnTo>
                  <a:lnTo>
                    <a:pt x="1882" y="747"/>
                  </a:lnTo>
                  <a:lnTo>
                    <a:pt x="1879" y="749"/>
                  </a:lnTo>
                  <a:lnTo>
                    <a:pt x="1876" y="752"/>
                  </a:lnTo>
                  <a:lnTo>
                    <a:pt x="1876" y="757"/>
                  </a:lnTo>
                  <a:lnTo>
                    <a:pt x="1879" y="760"/>
                  </a:lnTo>
                  <a:lnTo>
                    <a:pt x="1880" y="763"/>
                  </a:lnTo>
                  <a:lnTo>
                    <a:pt x="1880" y="768"/>
                  </a:lnTo>
                  <a:lnTo>
                    <a:pt x="1880" y="774"/>
                  </a:lnTo>
                  <a:lnTo>
                    <a:pt x="1884" y="777"/>
                  </a:lnTo>
                  <a:lnTo>
                    <a:pt x="1887" y="779"/>
                  </a:lnTo>
                  <a:lnTo>
                    <a:pt x="1890" y="782"/>
                  </a:lnTo>
                  <a:lnTo>
                    <a:pt x="1893" y="783"/>
                  </a:lnTo>
                  <a:lnTo>
                    <a:pt x="1893" y="788"/>
                  </a:lnTo>
                  <a:lnTo>
                    <a:pt x="1890" y="790"/>
                  </a:lnTo>
                  <a:lnTo>
                    <a:pt x="1885" y="790"/>
                  </a:lnTo>
                  <a:lnTo>
                    <a:pt x="1882" y="788"/>
                  </a:lnTo>
                  <a:lnTo>
                    <a:pt x="1877" y="788"/>
                  </a:lnTo>
                  <a:lnTo>
                    <a:pt x="1873" y="788"/>
                  </a:lnTo>
                  <a:lnTo>
                    <a:pt x="1874" y="793"/>
                  </a:lnTo>
                  <a:lnTo>
                    <a:pt x="1877" y="794"/>
                  </a:lnTo>
                  <a:lnTo>
                    <a:pt x="1882" y="796"/>
                  </a:lnTo>
                  <a:lnTo>
                    <a:pt x="1858" y="802"/>
                  </a:lnTo>
                  <a:lnTo>
                    <a:pt x="1851" y="800"/>
                  </a:lnTo>
                  <a:lnTo>
                    <a:pt x="1847" y="799"/>
                  </a:lnTo>
                  <a:lnTo>
                    <a:pt x="1844" y="797"/>
                  </a:lnTo>
                  <a:lnTo>
                    <a:pt x="1843" y="796"/>
                  </a:lnTo>
                  <a:lnTo>
                    <a:pt x="1840" y="796"/>
                  </a:lnTo>
                  <a:lnTo>
                    <a:pt x="1827" y="796"/>
                  </a:lnTo>
                  <a:lnTo>
                    <a:pt x="1813" y="796"/>
                  </a:lnTo>
                  <a:lnTo>
                    <a:pt x="1803" y="796"/>
                  </a:lnTo>
                  <a:lnTo>
                    <a:pt x="1794" y="785"/>
                  </a:lnTo>
                  <a:lnTo>
                    <a:pt x="1781" y="785"/>
                  </a:lnTo>
                  <a:lnTo>
                    <a:pt x="1772" y="785"/>
                  </a:lnTo>
                  <a:lnTo>
                    <a:pt x="1766" y="786"/>
                  </a:lnTo>
                  <a:lnTo>
                    <a:pt x="1755" y="786"/>
                  </a:lnTo>
                  <a:lnTo>
                    <a:pt x="1731" y="786"/>
                  </a:lnTo>
                  <a:lnTo>
                    <a:pt x="1703" y="785"/>
                  </a:lnTo>
                  <a:lnTo>
                    <a:pt x="1697" y="785"/>
                  </a:lnTo>
                  <a:lnTo>
                    <a:pt x="1681" y="785"/>
                  </a:lnTo>
                  <a:lnTo>
                    <a:pt x="1678" y="785"/>
                  </a:lnTo>
                  <a:lnTo>
                    <a:pt x="1659" y="783"/>
                  </a:lnTo>
                  <a:lnTo>
                    <a:pt x="1648" y="783"/>
                  </a:lnTo>
                  <a:lnTo>
                    <a:pt x="1646" y="783"/>
                  </a:lnTo>
                  <a:lnTo>
                    <a:pt x="1643" y="783"/>
                  </a:lnTo>
                  <a:lnTo>
                    <a:pt x="1642" y="782"/>
                  </a:lnTo>
                  <a:lnTo>
                    <a:pt x="1639" y="782"/>
                  </a:lnTo>
                  <a:lnTo>
                    <a:pt x="1624" y="782"/>
                  </a:lnTo>
                  <a:lnTo>
                    <a:pt x="1620" y="782"/>
                  </a:lnTo>
                  <a:lnTo>
                    <a:pt x="1617" y="782"/>
                  </a:lnTo>
                  <a:lnTo>
                    <a:pt x="1593" y="782"/>
                  </a:lnTo>
                  <a:lnTo>
                    <a:pt x="1576" y="782"/>
                  </a:lnTo>
                  <a:lnTo>
                    <a:pt x="1570" y="774"/>
                  </a:lnTo>
                  <a:lnTo>
                    <a:pt x="1566" y="771"/>
                  </a:lnTo>
                  <a:lnTo>
                    <a:pt x="1565" y="764"/>
                  </a:lnTo>
                  <a:lnTo>
                    <a:pt x="1563" y="760"/>
                  </a:lnTo>
                  <a:lnTo>
                    <a:pt x="1562" y="752"/>
                  </a:lnTo>
                  <a:lnTo>
                    <a:pt x="1557" y="738"/>
                  </a:lnTo>
                  <a:lnTo>
                    <a:pt x="1555" y="738"/>
                  </a:lnTo>
                  <a:lnTo>
                    <a:pt x="1554" y="733"/>
                  </a:lnTo>
                  <a:lnTo>
                    <a:pt x="1551" y="731"/>
                  </a:lnTo>
                  <a:lnTo>
                    <a:pt x="1537" y="730"/>
                  </a:lnTo>
                  <a:lnTo>
                    <a:pt x="1515" y="730"/>
                  </a:lnTo>
                  <a:lnTo>
                    <a:pt x="1504" y="728"/>
                  </a:lnTo>
                  <a:lnTo>
                    <a:pt x="1486" y="728"/>
                  </a:lnTo>
                  <a:lnTo>
                    <a:pt x="1483" y="728"/>
                  </a:lnTo>
                  <a:lnTo>
                    <a:pt x="1475" y="728"/>
                  </a:lnTo>
                  <a:lnTo>
                    <a:pt x="1438" y="728"/>
                  </a:lnTo>
                  <a:lnTo>
                    <a:pt x="1422" y="728"/>
                  </a:lnTo>
                  <a:lnTo>
                    <a:pt x="1420" y="728"/>
                  </a:lnTo>
                  <a:lnTo>
                    <a:pt x="1405" y="728"/>
                  </a:lnTo>
                  <a:lnTo>
                    <a:pt x="1400" y="728"/>
                  </a:lnTo>
                  <a:lnTo>
                    <a:pt x="1389" y="730"/>
                  </a:lnTo>
                  <a:lnTo>
                    <a:pt x="1384" y="730"/>
                  </a:lnTo>
                  <a:lnTo>
                    <a:pt x="1380" y="728"/>
                  </a:lnTo>
                  <a:lnTo>
                    <a:pt x="1370" y="727"/>
                  </a:lnTo>
                  <a:lnTo>
                    <a:pt x="1365" y="727"/>
                  </a:lnTo>
                  <a:lnTo>
                    <a:pt x="1362" y="725"/>
                  </a:lnTo>
                  <a:lnTo>
                    <a:pt x="1359" y="725"/>
                  </a:lnTo>
                  <a:lnTo>
                    <a:pt x="1358" y="727"/>
                  </a:lnTo>
                  <a:lnTo>
                    <a:pt x="1345" y="741"/>
                  </a:lnTo>
                  <a:lnTo>
                    <a:pt x="1343" y="742"/>
                  </a:lnTo>
                  <a:lnTo>
                    <a:pt x="1343" y="746"/>
                  </a:lnTo>
                  <a:lnTo>
                    <a:pt x="1345" y="747"/>
                  </a:lnTo>
                  <a:lnTo>
                    <a:pt x="1347" y="747"/>
                  </a:lnTo>
                  <a:lnTo>
                    <a:pt x="1351" y="747"/>
                  </a:lnTo>
                  <a:lnTo>
                    <a:pt x="1353" y="749"/>
                  </a:lnTo>
                  <a:lnTo>
                    <a:pt x="1354" y="750"/>
                  </a:lnTo>
                  <a:lnTo>
                    <a:pt x="1354" y="752"/>
                  </a:lnTo>
                  <a:lnTo>
                    <a:pt x="1353" y="753"/>
                  </a:lnTo>
                  <a:lnTo>
                    <a:pt x="1350" y="758"/>
                  </a:lnTo>
                  <a:lnTo>
                    <a:pt x="1348" y="766"/>
                  </a:lnTo>
                  <a:lnTo>
                    <a:pt x="1347" y="766"/>
                  </a:lnTo>
                  <a:lnTo>
                    <a:pt x="1328" y="772"/>
                  </a:lnTo>
                  <a:lnTo>
                    <a:pt x="1321" y="775"/>
                  </a:lnTo>
                  <a:lnTo>
                    <a:pt x="1312" y="775"/>
                  </a:lnTo>
                  <a:lnTo>
                    <a:pt x="1310" y="775"/>
                  </a:lnTo>
                  <a:lnTo>
                    <a:pt x="1282" y="777"/>
                  </a:lnTo>
                  <a:lnTo>
                    <a:pt x="1274" y="777"/>
                  </a:lnTo>
                  <a:lnTo>
                    <a:pt x="1234" y="779"/>
                  </a:lnTo>
                  <a:lnTo>
                    <a:pt x="1232" y="779"/>
                  </a:lnTo>
                  <a:lnTo>
                    <a:pt x="1201" y="782"/>
                  </a:lnTo>
                  <a:lnTo>
                    <a:pt x="1199" y="783"/>
                  </a:lnTo>
                  <a:lnTo>
                    <a:pt x="1196" y="786"/>
                  </a:lnTo>
                  <a:lnTo>
                    <a:pt x="1196" y="788"/>
                  </a:lnTo>
                  <a:lnTo>
                    <a:pt x="1193" y="794"/>
                  </a:lnTo>
                  <a:lnTo>
                    <a:pt x="1193" y="797"/>
                  </a:lnTo>
                  <a:lnTo>
                    <a:pt x="1193" y="802"/>
                  </a:lnTo>
                  <a:lnTo>
                    <a:pt x="1196" y="810"/>
                  </a:lnTo>
                  <a:lnTo>
                    <a:pt x="1193" y="810"/>
                  </a:lnTo>
                  <a:lnTo>
                    <a:pt x="1193" y="813"/>
                  </a:lnTo>
                  <a:lnTo>
                    <a:pt x="1194" y="813"/>
                  </a:lnTo>
                  <a:lnTo>
                    <a:pt x="1196" y="813"/>
                  </a:lnTo>
                  <a:lnTo>
                    <a:pt x="1197" y="815"/>
                  </a:lnTo>
                  <a:lnTo>
                    <a:pt x="1199" y="816"/>
                  </a:lnTo>
                  <a:lnTo>
                    <a:pt x="1204" y="824"/>
                  </a:lnTo>
                  <a:lnTo>
                    <a:pt x="1210" y="829"/>
                  </a:lnTo>
                  <a:lnTo>
                    <a:pt x="1221" y="835"/>
                  </a:lnTo>
                  <a:lnTo>
                    <a:pt x="1237" y="844"/>
                  </a:lnTo>
                  <a:lnTo>
                    <a:pt x="1252" y="855"/>
                  </a:lnTo>
                  <a:lnTo>
                    <a:pt x="1256" y="854"/>
                  </a:lnTo>
                  <a:lnTo>
                    <a:pt x="1257" y="854"/>
                  </a:lnTo>
                  <a:lnTo>
                    <a:pt x="1262" y="855"/>
                  </a:lnTo>
                  <a:lnTo>
                    <a:pt x="1263" y="855"/>
                  </a:lnTo>
                  <a:lnTo>
                    <a:pt x="1267" y="855"/>
                  </a:lnTo>
                  <a:lnTo>
                    <a:pt x="1278" y="854"/>
                  </a:lnTo>
                  <a:lnTo>
                    <a:pt x="1282" y="854"/>
                  </a:lnTo>
                  <a:lnTo>
                    <a:pt x="1285" y="855"/>
                  </a:lnTo>
                  <a:lnTo>
                    <a:pt x="1289" y="855"/>
                  </a:lnTo>
                  <a:lnTo>
                    <a:pt x="1296" y="857"/>
                  </a:lnTo>
                  <a:lnTo>
                    <a:pt x="1299" y="859"/>
                  </a:lnTo>
                  <a:lnTo>
                    <a:pt x="1303" y="860"/>
                  </a:lnTo>
                  <a:lnTo>
                    <a:pt x="1304" y="862"/>
                  </a:lnTo>
                  <a:lnTo>
                    <a:pt x="1309" y="863"/>
                  </a:lnTo>
                  <a:lnTo>
                    <a:pt x="1314" y="865"/>
                  </a:lnTo>
                  <a:lnTo>
                    <a:pt x="1321" y="870"/>
                  </a:lnTo>
                  <a:lnTo>
                    <a:pt x="1328" y="871"/>
                  </a:lnTo>
                  <a:lnTo>
                    <a:pt x="1331" y="871"/>
                  </a:lnTo>
                  <a:lnTo>
                    <a:pt x="1331" y="873"/>
                  </a:lnTo>
                  <a:lnTo>
                    <a:pt x="1332" y="874"/>
                  </a:lnTo>
                  <a:lnTo>
                    <a:pt x="1334" y="879"/>
                  </a:lnTo>
                  <a:lnTo>
                    <a:pt x="1336" y="892"/>
                  </a:lnTo>
                  <a:lnTo>
                    <a:pt x="1336" y="904"/>
                  </a:lnTo>
                  <a:lnTo>
                    <a:pt x="1336" y="914"/>
                  </a:lnTo>
                  <a:lnTo>
                    <a:pt x="1334" y="917"/>
                  </a:lnTo>
                  <a:lnTo>
                    <a:pt x="1329" y="920"/>
                  </a:lnTo>
                  <a:lnTo>
                    <a:pt x="1326" y="918"/>
                  </a:lnTo>
                  <a:lnTo>
                    <a:pt x="1326" y="920"/>
                  </a:lnTo>
                  <a:lnTo>
                    <a:pt x="1328" y="921"/>
                  </a:lnTo>
                  <a:lnTo>
                    <a:pt x="1328" y="926"/>
                  </a:lnTo>
                  <a:lnTo>
                    <a:pt x="1326" y="929"/>
                  </a:lnTo>
                  <a:lnTo>
                    <a:pt x="1326" y="931"/>
                  </a:lnTo>
                  <a:lnTo>
                    <a:pt x="1325" y="932"/>
                  </a:lnTo>
                  <a:lnTo>
                    <a:pt x="1323" y="932"/>
                  </a:lnTo>
                  <a:lnTo>
                    <a:pt x="1323" y="937"/>
                  </a:lnTo>
                  <a:lnTo>
                    <a:pt x="1321" y="939"/>
                  </a:lnTo>
                  <a:lnTo>
                    <a:pt x="1318" y="940"/>
                  </a:lnTo>
                  <a:lnTo>
                    <a:pt x="1318" y="942"/>
                  </a:lnTo>
                  <a:lnTo>
                    <a:pt x="1317" y="942"/>
                  </a:lnTo>
                  <a:lnTo>
                    <a:pt x="1317" y="943"/>
                  </a:lnTo>
                  <a:lnTo>
                    <a:pt x="1315" y="942"/>
                  </a:lnTo>
                  <a:lnTo>
                    <a:pt x="1312" y="939"/>
                  </a:lnTo>
                  <a:lnTo>
                    <a:pt x="1301" y="932"/>
                  </a:lnTo>
                  <a:lnTo>
                    <a:pt x="1299" y="931"/>
                  </a:lnTo>
                  <a:lnTo>
                    <a:pt x="1296" y="931"/>
                  </a:lnTo>
                  <a:lnTo>
                    <a:pt x="1293" y="929"/>
                  </a:lnTo>
                  <a:lnTo>
                    <a:pt x="1290" y="929"/>
                  </a:lnTo>
                  <a:lnTo>
                    <a:pt x="1284" y="932"/>
                  </a:lnTo>
                  <a:lnTo>
                    <a:pt x="1278" y="937"/>
                  </a:lnTo>
                  <a:lnTo>
                    <a:pt x="1273" y="940"/>
                  </a:lnTo>
                  <a:lnTo>
                    <a:pt x="1273" y="942"/>
                  </a:lnTo>
                  <a:lnTo>
                    <a:pt x="1271" y="942"/>
                  </a:lnTo>
                  <a:lnTo>
                    <a:pt x="1270" y="940"/>
                  </a:lnTo>
                  <a:lnTo>
                    <a:pt x="1268" y="940"/>
                  </a:lnTo>
                  <a:lnTo>
                    <a:pt x="1263" y="942"/>
                  </a:lnTo>
                  <a:lnTo>
                    <a:pt x="1257" y="947"/>
                  </a:lnTo>
                  <a:lnTo>
                    <a:pt x="1256" y="948"/>
                  </a:lnTo>
                  <a:lnTo>
                    <a:pt x="1252" y="948"/>
                  </a:lnTo>
                  <a:lnTo>
                    <a:pt x="1251" y="945"/>
                  </a:lnTo>
                  <a:lnTo>
                    <a:pt x="1249" y="943"/>
                  </a:lnTo>
                  <a:lnTo>
                    <a:pt x="1249" y="942"/>
                  </a:lnTo>
                  <a:lnTo>
                    <a:pt x="1248" y="942"/>
                  </a:lnTo>
                  <a:lnTo>
                    <a:pt x="1241" y="942"/>
                  </a:lnTo>
                  <a:lnTo>
                    <a:pt x="1238" y="943"/>
                  </a:lnTo>
                  <a:lnTo>
                    <a:pt x="1237" y="945"/>
                  </a:lnTo>
                  <a:lnTo>
                    <a:pt x="1235" y="945"/>
                  </a:lnTo>
                  <a:lnTo>
                    <a:pt x="1230" y="943"/>
                  </a:lnTo>
                  <a:lnTo>
                    <a:pt x="1229" y="943"/>
                  </a:lnTo>
                  <a:lnTo>
                    <a:pt x="1227" y="943"/>
                  </a:lnTo>
                  <a:lnTo>
                    <a:pt x="1219" y="943"/>
                  </a:lnTo>
                  <a:lnTo>
                    <a:pt x="1215" y="940"/>
                  </a:lnTo>
                  <a:lnTo>
                    <a:pt x="1205" y="954"/>
                  </a:lnTo>
                  <a:lnTo>
                    <a:pt x="1199" y="965"/>
                  </a:lnTo>
                  <a:lnTo>
                    <a:pt x="1199" y="967"/>
                  </a:lnTo>
                  <a:lnTo>
                    <a:pt x="1197" y="970"/>
                  </a:lnTo>
                  <a:lnTo>
                    <a:pt x="1197" y="975"/>
                  </a:lnTo>
                  <a:lnTo>
                    <a:pt x="1204" y="983"/>
                  </a:lnTo>
                  <a:lnTo>
                    <a:pt x="1205" y="984"/>
                  </a:lnTo>
                  <a:lnTo>
                    <a:pt x="1197" y="1003"/>
                  </a:lnTo>
                  <a:lnTo>
                    <a:pt x="1194" y="1009"/>
                  </a:lnTo>
                  <a:lnTo>
                    <a:pt x="1193" y="1025"/>
                  </a:lnTo>
                  <a:lnTo>
                    <a:pt x="1191" y="1041"/>
                  </a:lnTo>
                  <a:lnTo>
                    <a:pt x="1191" y="1045"/>
                  </a:lnTo>
                  <a:lnTo>
                    <a:pt x="1191" y="1080"/>
                  </a:lnTo>
                  <a:lnTo>
                    <a:pt x="1190" y="1085"/>
                  </a:lnTo>
                  <a:lnTo>
                    <a:pt x="1190" y="1088"/>
                  </a:lnTo>
                  <a:lnTo>
                    <a:pt x="1188" y="1091"/>
                  </a:lnTo>
                  <a:lnTo>
                    <a:pt x="1186" y="1094"/>
                  </a:lnTo>
                  <a:lnTo>
                    <a:pt x="1185" y="1100"/>
                  </a:lnTo>
                  <a:lnTo>
                    <a:pt x="1183" y="1105"/>
                  </a:lnTo>
                  <a:lnTo>
                    <a:pt x="1182" y="1111"/>
                  </a:lnTo>
                  <a:lnTo>
                    <a:pt x="1179" y="1116"/>
                  </a:lnTo>
                  <a:lnTo>
                    <a:pt x="1177" y="1121"/>
                  </a:lnTo>
                  <a:lnTo>
                    <a:pt x="1175" y="1126"/>
                  </a:lnTo>
                  <a:lnTo>
                    <a:pt x="1174" y="1129"/>
                  </a:lnTo>
                  <a:lnTo>
                    <a:pt x="1171" y="1132"/>
                  </a:lnTo>
                  <a:lnTo>
                    <a:pt x="1169" y="1133"/>
                  </a:lnTo>
                  <a:lnTo>
                    <a:pt x="1168" y="1135"/>
                  </a:lnTo>
                  <a:lnTo>
                    <a:pt x="1164" y="1137"/>
                  </a:lnTo>
                  <a:lnTo>
                    <a:pt x="1160" y="1140"/>
                  </a:lnTo>
                  <a:lnTo>
                    <a:pt x="1158" y="1141"/>
                  </a:lnTo>
                  <a:lnTo>
                    <a:pt x="1155" y="1144"/>
                  </a:lnTo>
                  <a:lnTo>
                    <a:pt x="1153" y="1148"/>
                  </a:lnTo>
                  <a:lnTo>
                    <a:pt x="1153" y="1149"/>
                  </a:lnTo>
                  <a:lnTo>
                    <a:pt x="1152" y="1152"/>
                  </a:lnTo>
                  <a:lnTo>
                    <a:pt x="1152" y="1154"/>
                  </a:lnTo>
                  <a:lnTo>
                    <a:pt x="1150" y="1158"/>
                  </a:lnTo>
                  <a:lnTo>
                    <a:pt x="1149" y="1163"/>
                  </a:lnTo>
                  <a:lnTo>
                    <a:pt x="1147" y="1166"/>
                  </a:lnTo>
                  <a:lnTo>
                    <a:pt x="1144" y="1168"/>
                  </a:lnTo>
                  <a:lnTo>
                    <a:pt x="1142" y="1169"/>
                  </a:lnTo>
                  <a:lnTo>
                    <a:pt x="1141" y="1171"/>
                  </a:lnTo>
                  <a:lnTo>
                    <a:pt x="1138" y="1173"/>
                  </a:lnTo>
                  <a:lnTo>
                    <a:pt x="1133" y="1174"/>
                  </a:lnTo>
                  <a:lnTo>
                    <a:pt x="1130" y="1174"/>
                  </a:lnTo>
                  <a:lnTo>
                    <a:pt x="1125" y="1174"/>
                  </a:lnTo>
                  <a:lnTo>
                    <a:pt x="1121" y="1174"/>
                  </a:lnTo>
                  <a:lnTo>
                    <a:pt x="1117" y="1174"/>
                  </a:lnTo>
                  <a:lnTo>
                    <a:pt x="1114" y="1176"/>
                  </a:lnTo>
                  <a:lnTo>
                    <a:pt x="1113" y="1176"/>
                  </a:lnTo>
                  <a:lnTo>
                    <a:pt x="1111" y="1177"/>
                  </a:lnTo>
                  <a:lnTo>
                    <a:pt x="1108" y="1179"/>
                  </a:lnTo>
                  <a:lnTo>
                    <a:pt x="1105" y="1182"/>
                  </a:lnTo>
                  <a:lnTo>
                    <a:pt x="1102" y="1185"/>
                  </a:lnTo>
                  <a:lnTo>
                    <a:pt x="1099" y="1187"/>
                  </a:lnTo>
                  <a:lnTo>
                    <a:pt x="1095" y="1188"/>
                  </a:lnTo>
                  <a:lnTo>
                    <a:pt x="1094" y="1188"/>
                  </a:lnTo>
                  <a:lnTo>
                    <a:pt x="1092" y="1188"/>
                  </a:lnTo>
                  <a:lnTo>
                    <a:pt x="1091" y="1190"/>
                  </a:lnTo>
                  <a:lnTo>
                    <a:pt x="1089" y="1191"/>
                  </a:lnTo>
                  <a:lnTo>
                    <a:pt x="1088" y="1196"/>
                  </a:lnTo>
                  <a:lnTo>
                    <a:pt x="1086" y="1199"/>
                  </a:lnTo>
                  <a:lnTo>
                    <a:pt x="1084" y="1204"/>
                  </a:lnTo>
                  <a:lnTo>
                    <a:pt x="1081" y="1209"/>
                  </a:lnTo>
                  <a:lnTo>
                    <a:pt x="1080" y="1212"/>
                  </a:lnTo>
                  <a:lnTo>
                    <a:pt x="1077" y="1215"/>
                  </a:lnTo>
                  <a:lnTo>
                    <a:pt x="1075" y="1215"/>
                  </a:lnTo>
                  <a:lnTo>
                    <a:pt x="1073" y="1215"/>
                  </a:lnTo>
                  <a:lnTo>
                    <a:pt x="1070" y="1217"/>
                  </a:lnTo>
                  <a:lnTo>
                    <a:pt x="1066" y="1217"/>
                  </a:lnTo>
                  <a:lnTo>
                    <a:pt x="1061" y="1217"/>
                  </a:lnTo>
                  <a:lnTo>
                    <a:pt x="1053" y="1218"/>
                  </a:lnTo>
                  <a:lnTo>
                    <a:pt x="1047" y="1218"/>
                  </a:lnTo>
                  <a:lnTo>
                    <a:pt x="1042" y="1218"/>
                  </a:lnTo>
                  <a:lnTo>
                    <a:pt x="1036" y="1218"/>
                  </a:lnTo>
                  <a:lnTo>
                    <a:pt x="1028" y="1218"/>
                  </a:lnTo>
                  <a:lnTo>
                    <a:pt x="1023" y="1218"/>
                  </a:lnTo>
                  <a:lnTo>
                    <a:pt x="1018" y="1220"/>
                  </a:lnTo>
                  <a:lnTo>
                    <a:pt x="1012" y="1220"/>
                  </a:lnTo>
                  <a:lnTo>
                    <a:pt x="1006" y="1220"/>
                  </a:lnTo>
                  <a:lnTo>
                    <a:pt x="1001" y="1220"/>
                  </a:lnTo>
                  <a:lnTo>
                    <a:pt x="992" y="1221"/>
                  </a:lnTo>
                  <a:lnTo>
                    <a:pt x="987" y="1221"/>
                  </a:lnTo>
                  <a:lnTo>
                    <a:pt x="978" y="1221"/>
                  </a:lnTo>
                  <a:lnTo>
                    <a:pt x="971" y="1221"/>
                  </a:lnTo>
                  <a:lnTo>
                    <a:pt x="967" y="1221"/>
                  </a:lnTo>
                  <a:lnTo>
                    <a:pt x="959" y="1220"/>
                  </a:lnTo>
                  <a:lnTo>
                    <a:pt x="954" y="1220"/>
                  </a:lnTo>
                  <a:lnTo>
                    <a:pt x="949" y="1220"/>
                  </a:lnTo>
                  <a:lnTo>
                    <a:pt x="946" y="1221"/>
                  </a:lnTo>
                  <a:lnTo>
                    <a:pt x="945" y="1221"/>
                  </a:lnTo>
                  <a:lnTo>
                    <a:pt x="943" y="1221"/>
                  </a:lnTo>
                  <a:lnTo>
                    <a:pt x="942" y="1224"/>
                  </a:lnTo>
                  <a:lnTo>
                    <a:pt x="934" y="1240"/>
                  </a:lnTo>
                  <a:lnTo>
                    <a:pt x="932" y="1245"/>
                  </a:lnTo>
                  <a:lnTo>
                    <a:pt x="931" y="1248"/>
                  </a:lnTo>
                  <a:lnTo>
                    <a:pt x="926" y="1257"/>
                  </a:lnTo>
                  <a:lnTo>
                    <a:pt x="921" y="1265"/>
                  </a:lnTo>
                  <a:lnTo>
                    <a:pt x="918" y="1270"/>
                  </a:lnTo>
                  <a:lnTo>
                    <a:pt x="916" y="1275"/>
                  </a:lnTo>
                  <a:lnTo>
                    <a:pt x="915" y="1276"/>
                  </a:lnTo>
                  <a:lnTo>
                    <a:pt x="913" y="1281"/>
                  </a:lnTo>
                  <a:lnTo>
                    <a:pt x="910" y="1284"/>
                  </a:lnTo>
                  <a:lnTo>
                    <a:pt x="909" y="1286"/>
                  </a:lnTo>
                  <a:lnTo>
                    <a:pt x="907" y="1287"/>
                  </a:lnTo>
                  <a:lnTo>
                    <a:pt x="901" y="1294"/>
                  </a:lnTo>
                  <a:lnTo>
                    <a:pt x="898" y="1297"/>
                  </a:lnTo>
                  <a:lnTo>
                    <a:pt x="890" y="1303"/>
                  </a:lnTo>
                  <a:lnTo>
                    <a:pt x="888" y="1305"/>
                  </a:lnTo>
                  <a:lnTo>
                    <a:pt x="880" y="1312"/>
                  </a:lnTo>
                  <a:lnTo>
                    <a:pt x="872" y="1319"/>
                  </a:lnTo>
                  <a:lnTo>
                    <a:pt x="863" y="1327"/>
                  </a:lnTo>
                  <a:lnTo>
                    <a:pt x="855" y="1333"/>
                  </a:lnTo>
                  <a:lnTo>
                    <a:pt x="849" y="1339"/>
                  </a:lnTo>
                  <a:lnTo>
                    <a:pt x="846" y="1341"/>
                  </a:lnTo>
                  <a:lnTo>
                    <a:pt x="846" y="1342"/>
                  </a:lnTo>
                  <a:lnTo>
                    <a:pt x="836" y="1348"/>
                  </a:lnTo>
                  <a:lnTo>
                    <a:pt x="836" y="1352"/>
                  </a:lnTo>
                  <a:lnTo>
                    <a:pt x="824" y="1367"/>
                  </a:lnTo>
                  <a:lnTo>
                    <a:pt x="821" y="1367"/>
                  </a:lnTo>
                  <a:lnTo>
                    <a:pt x="819" y="1367"/>
                  </a:lnTo>
                  <a:lnTo>
                    <a:pt x="818" y="1367"/>
                  </a:lnTo>
                  <a:lnTo>
                    <a:pt x="816" y="1366"/>
                  </a:lnTo>
                  <a:lnTo>
                    <a:pt x="816" y="1364"/>
                  </a:lnTo>
                  <a:lnTo>
                    <a:pt x="814" y="1363"/>
                  </a:lnTo>
                  <a:lnTo>
                    <a:pt x="811" y="1361"/>
                  </a:lnTo>
                  <a:lnTo>
                    <a:pt x="811" y="1359"/>
                  </a:lnTo>
                  <a:lnTo>
                    <a:pt x="814" y="1358"/>
                  </a:lnTo>
                  <a:lnTo>
                    <a:pt x="813" y="1356"/>
                  </a:lnTo>
                  <a:lnTo>
                    <a:pt x="811" y="1355"/>
                  </a:lnTo>
                  <a:lnTo>
                    <a:pt x="813" y="1353"/>
                  </a:lnTo>
                  <a:lnTo>
                    <a:pt x="813" y="1352"/>
                  </a:lnTo>
                  <a:lnTo>
                    <a:pt x="811" y="1353"/>
                  </a:lnTo>
                  <a:lnTo>
                    <a:pt x="810" y="1350"/>
                  </a:lnTo>
                  <a:lnTo>
                    <a:pt x="808" y="1348"/>
                  </a:lnTo>
                  <a:lnTo>
                    <a:pt x="803" y="1347"/>
                  </a:lnTo>
                  <a:lnTo>
                    <a:pt x="802" y="1347"/>
                  </a:lnTo>
                  <a:lnTo>
                    <a:pt x="800" y="1345"/>
                  </a:lnTo>
                  <a:lnTo>
                    <a:pt x="796" y="1345"/>
                  </a:lnTo>
                  <a:lnTo>
                    <a:pt x="796" y="1344"/>
                  </a:lnTo>
                  <a:lnTo>
                    <a:pt x="791" y="1344"/>
                  </a:lnTo>
                  <a:lnTo>
                    <a:pt x="789" y="1344"/>
                  </a:lnTo>
                  <a:lnTo>
                    <a:pt x="786" y="1342"/>
                  </a:lnTo>
                  <a:lnTo>
                    <a:pt x="785" y="1342"/>
                  </a:lnTo>
                  <a:lnTo>
                    <a:pt x="783" y="1342"/>
                  </a:lnTo>
                  <a:lnTo>
                    <a:pt x="781" y="1341"/>
                  </a:lnTo>
                  <a:lnTo>
                    <a:pt x="778" y="1341"/>
                  </a:lnTo>
                  <a:lnTo>
                    <a:pt x="777" y="1339"/>
                  </a:lnTo>
                  <a:lnTo>
                    <a:pt x="777" y="1337"/>
                  </a:lnTo>
                  <a:lnTo>
                    <a:pt x="777" y="1336"/>
                  </a:lnTo>
                  <a:lnTo>
                    <a:pt x="777" y="1334"/>
                  </a:lnTo>
                  <a:lnTo>
                    <a:pt x="775" y="1337"/>
                  </a:lnTo>
                  <a:lnTo>
                    <a:pt x="774" y="1339"/>
                  </a:lnTo>
                  <a:lnTo>
                    <a:pt x="769" y="1336"/>
                  </a:lnTo>
                  <a:lnTo>
                    <a:pt x="767" y="1336"/>
                  </a:lnTo>
                  <a:lnTo>
                    <a:pt x="763" y="1333"/>
                  </a:lnTo>
                  <a:lnTo>
                    <a:pt x="755" y="1330"/>
                  </a:lnTo>
                  <a:lnTo>
                    <a:pt x="756" y="1328"/>
                  </a:lnTo>
                  <a:lnTo>
                    <a:pt x="756" y="1325"/>
                  </a:lnTo>
                  <a:lnTo>
                    <a:pt x="752" y="1320"/>
                  </a:lnTo>
                  <a:lnTo>
                    <a:pt x="747" y="1317"/>
                  </a:lnTo>
                  <a:lnTo>
                    <a:pt x="747" y="1316"/>
                  </a:lnTo>
                  <a:lnTo>
                    <a:pt x="745" y="1314"/>
                  </a:lnTo>
                  <a:lnTo>
                    <a:pt x="745" y="1312"/>
                  </a:lnTo>
                  <a:lnTo>
                    <a:pt x="742" y="1309"/>
                  </a:lnTo>
                  <a:lnTo>
                    <a:pt x="736" y="1306"/>
                  </a:lnTo>
                  <a:lnTo>
                    <a:pt x="731" y="1305"/>
                  </a:lnTo>
                  <a:lnTo>
                    <a:pt x="730" y="1305"/>
                  </a:lnTo>
                  <a:lnTo>
                    <a:pt x="728" y="1301"/>
                  </a:lnTo>
                  <a:lnTo>
                    <a:pt x="725" y="1301"/>
                  </a:lnTo>
                  <a:lnTo>
                    <a:pt x="723" y="1300"/>
                  </a:lnTo>
                  <a:lnTo>
                    <a:pt x="719" y="1298"/>
                  </a:lnTo>
                  <a:lnTo>
                    <a:pt x="715" y="1295"/>
                  </a:lnTo>
                  <a:lnTo>
                    <a:pt x="714" y="1295"/>
                  </a:lnTo>
                  <a:lnTo>
                    <a:pt x="711" y="1292"/>
                  </a:lnTo>
                  <a:lnTo>
                    <a:pt x="714" y="1289"/>
                  </a:lnTo>
                  <a:lnTo>
                    <a:pt x="714" y="1287"/>
                  </a:lnTo>
                  <a:lnTo>
                    <a:pt x="712" y="1286"/>
                  </a:lnTo>
                  <a:lnTo>
                    <a:pt x="709" y="1281"/>
                  </a:lnTo>
                  <a:lnTo>
                    <a:pt x="703" y="1276"/>
                  </a:lnTo>
                  <a:lnTo>
                    <a:pt x="701" y="1276"/>
                  </a:lnTo>
                  <a:lnTo>
                    <a:pt x="700" y="1275"/>
                  </a:lnTo>
                  <a:lnTo>
                    <a:pt x="700" y="1273"/>
                  </a:lnTo>
                  <a:lnTo>
                    <a:pt x="698" y="1272"/>
                  </a:lnTo>
                  <a:lnTo>
                    <a:pt x="697" y="1272"/>
                  </a:lnTo>
                  <a:lnTo>
                    <a:pt x="693" y="1268"/>
                  </a:lnTo>
                  <a:lnTo>
                    <a:pt x="692" y="1268"/>
                  </a:lnTo>
                  <a:lnTo>
                    <a:pt x="692" y="1267"/>
                  </a:lnTo>
                  <a:lnTo>
                    <a:pt x="687" y="1267"/>
                  </a:lnTo>
                  <a:lnTo>
                    <a:pt x="686" y="1265"/>
                  </a:lnTo>
                  <a:lnTo>
                    <a:pt x="684" y="1265"/>
                  </a:lnTo>
                  <a:lnTo>
                    <a:pt x="682" y="1264"/>
                  </a:lnTo>
                  <a:lnTo>
                    <a:pt x="672" y="1262"/>
                  </a:lnTo>
                  <a:lnTo>
                    <a:pt x="664" y="1257"/>
                  </a:lnTo>
                  <a:lnTo>
                    <a:pt x="661" y="1256"/>
                  </a:lnTo>
                  <a:lnTo>
                    <a:pt x="662" y="1254"/>
                  </a:lnTo>
                  <a:lnTo>
                    <a:pt x="667" y="1257"/>
                  </a:lnTo>
                  <a:lnTo>
                    <a:pt x="667" y="1256"/>
                  </a:lnTo>
                  <a:lnTo>
                    <a:pt x="665" y="1254"/>
                  </a:lnTo>
                  <a:lnTo>
                    <a:pt x="664" y="1254"/>
                  </a:lnTo>
                  <a:lnTo>
                    <a:pt x="661" y="1253"/>
                  </a:lnTo>
                  <a:lnTo>
                    <a:pt x="659" y="1253"/>
                  </a:lnTo>
                  <a:lnTo>
                    <a:pt x="656" y="1250"/>
                  </a:lnTo>
                  <a:lnTo>
                    <a:pt x="654" y="1251"/>
                  </a:lnTo>
                  <a:lnTo>
                    <a:pt x="654" y="1253"/>
                  </a:lnTo>
                  <a:lnTo>
                    <a:pt x="656" y="1253"/>
                  </a:lnTo>
                  <a:lnTo>
                    <a:pt x="657" y="1253"/>
                  </a:lnTo>
                  <a:lnTo>
                    <a:pt x="659" y="1253"/>
                  </a:lnTo>
                  <a:lnTo>
                    <a:pt x="659" y="1254"/>
                  </a:lnTo>
                  <a:lnTo>
                    <a:pt x="657" y="1254"/>
                  </a:lnTo>
                  <a:lnTo>
                    <a:pt x="654" y="1253"/>
                  </a:lnTo>
                  <a:lnTo>
                    <a:pt x="651" y="1253"/>
                  </a:lnTo>
                  <a:lnTo>
                    <a:pt x="646" y="1251"/>
                  </a:lnTo>
                  <a:lnTo>
                    <a:pt x="640" y="1248"/>
                  </a:lnTo>
                  <a:lnTo>
                    <a:pt x="637" y="1246"/>
                  </a:lnTo>
                  <a:lnTo>
                    <a:pt x="635" y="1246"/>
                  </a:lnTo>
                  <a:lnTo>
                    <a:pt x="631" y="1245"/>
                  </a:lnTo>
                  <a:lnTo>
                    <a:pt x="626" y="1243"/>
                  </a:lnTo>
                  <a:lnTo>
                    <a:pt x="620" y="1242"/>
                  </a:lnTo>
                  <a:lnTo>
                    <a:pt x="618" y="1242"/>
                  </a:lnTo>
                  <a:lnTo>
                    <a:pt x="618" y="1240"/>
                  </a:lnTo>
                  <a:lnTo>
                    <a:pt x="615" y="1240"/>
                  </a:lnTo>
                  <a:lnTo>
                    <a:pt x="612" y="1239"/>
                  </a:lnTo>
                  <a:lnTo>
                    <a:pt x="610" y="1239"/>
                  </a:lnTo>
                  <a:lnTo>
                    <a:pt x="609" y="1239"/>
                  </a:lnTo>
                  <a:lnTo>
                    <a:pt x="606" y="1237"/>
                  </a:lnTo>
                  <a:lnTo>
                    <a:pt x="601" y="1235"/>
                  </a:lnTo>
                  <a:lnTo>
                    <a:pt x="596" y="1235"/>
                  </a:lnTo>
                  <a:lnTo>
                    <a:pt x="596" y="1234"/>
                  </a:lnTo>
                  <a:lnTo>
                    <a:pt x="590" y="1234"/>
                  </a:lnTo>
                  <a:lnTo>
                    <a:pt x="588" y="1234"/>
                  </a:lnTo>
                  <a:lnTo>
                    <a:pt x="587" y="1232"/>
                  </a:lnTo>
                  <a:lnTo>
                    <a:pt x="585" y="1232"/>
                  </a:lnTo>
                  <a:lnTo>
                    <a:pt x="584" y="1232"/>
                  </a:lnTo>
                  <a:lnTo>
                    <a:pt x="582" y="1232"/>
                  </a:lnTo>
                  <a:lnTo>
                    <a:pt x="579" y="1231"/>
                  </a:lnTo>
                  <a:lnTo>
                    <a:pt x="577" y="1231"/>
                  </a:lnTo>
                  <a:lnTo>
                    <a:pt x="573" y="1231"/>
                  </a:lnTo>
                  <a:lnTo>
                    <a:pt x="573" y="1229"/>
                  </a:lnTo>
                  <a:lnTo>
                    <a:pt x="568" y="1229"/>
                  </a:lnTo>
                  <a:lnTo>
                    <a:pt x="565" y="1229"/>
                  </a:lnTo>
                  <a:lnTo>
                    <a:pt x="565" y="1228"/>
                  </a:lnTo>
                  <a:lnTo>
                    <a:pt x="562" y="1228"/>
                  </a:lnTo>
                  <a:lnTo>
                    <a:pt x="560" y="1228"/>
                  </a:lnTo>
                  <a:lnTo>
                    <a:pt x="558" y="1226"/>
                  </a:lnTo>
                  <a:lnTo>
                    <a:pt x="557" y="1224"/>
                  </a:lnTo>
                  <a:lnTo>
                    <a:pt x="555" y="1224"/>
                  </a:lnTo>
                  <a:lnTo>
                    <a:pt x="554" y="1224"/>
                  </a:lnTo>
                  <a:lnTo>
                    <a:pt x="552" y="1223"/>
                  </a:lnTo>
                  <a:lnTo>
                    <a:pt x="557" y="1220"/>
                  </a:lnTo>
                  <a:lnTo>
                    <a:pt x="555" y="1218"/>
                  </a:lnTo>
                  <a:lnTo>
                    <a:pt x="557" y="1217"/>
                  </a:lnTo>
                  <a:lnTo>
                    <a:pt x="560" y="1218"/>
                  </a:lnTo>
                  <a:lnTo>
                    <a:pt x="562" y="1220"/>
                  </a:lnTo>
                  <a:lnTo>
                    <a:pt x="563" y="1220"/>
                  </a:lnTo>
                  <a:lnTo>
                    <a:pt x="563" y="1218"/>
                  </a:lnTo>
                  <a:lnTo>
                    <a:pt x="563" y="1215"/>
                  </a:lnTo>
                  <a:lnTo>
                    <a:pt x="563" y="1213"/>
                  </a:lnTo>
                  <a:lnTo>
                    <a:pt x="563" y="1212"/>
                  </a:lnTo>
                  <a:lnTo>
                    <a:pt x="566" y="1209"/>
                  </a:lnTo>
                  <a:lnTo>
                    <a:pt x="565" y="1209"/>
                  </a:lnTo>
                  <a:lnTo>
                    <a:pt x="563" y="1209"/>
                  </a:lnTo>
                  <a:lnTo>
                    <a:pt x="563" y="1210"/>
                  </a:lnTo>
                  <a:lnTo>
                    <a:pt x="562" y="1212"/>
                  </a:lnTo>
                  <a:lnTo>
                    <a:pt x="562" y="1213"/>
                  </a:lnTo>
                  <a:lnTo>
                    <a:pt x="560" y="1215"/>
                  </a:lnTo>
                  <a:lnTo>
                    <a:pt x="560" y="1217"/>
                  </a:lnTo>
                  <a:lnTo>
                    <a:pt x="558" y="1215"/>
                  </a:lnTo>
                  <a:lnTo>
                    <a:pt x="558" y="1212"/>
                  </a:lnTo>
                  <a:lnTo>
                    <a:pt x="558" y="1209"/>
                  </a:lnTo>
                  <a:lnTo>
                    <a:pt x="557" y="1206"/>
                  </a:lnTo>
                  <a:lnTo>
                    <a:pt x="555" y="1204"/>
                  </a:lnTo>
                  <a:lnTo>
                    <a:pt x="552" y="1202"/>
                  </a:lnTo>
                  <a:lnTo>
                    <a:pt x="551" y="1202"/>
                  </a:lnTo>
                  <a:lnTo>
                    <a:pt x="549" y="1201"/>
                  </a:lnTo>
                  <a:lnTo>
                    <a:pt x="543" y="1196"/>
                  </a:lnTo>
                  <a:lnTo>
                    <a:pt x="541" y="1196"/>
                  </a:lnTo>
                  <a:lnTo>
                    <a:pt x="538" y="1195"/>
                  </a:lnTo>
                  <a:lnTo>
                    <a:pt x="536" y="1195"/>
                  </a:lnTo>
                  <a:lnTo>
                    <a:pt x="532" y="1193"/>
                  </a:lnTo>
                  <a:lnTo>
                    <a:pt x="530" y="1193"/>
                  </a:lnTo>
                  <a:lnTo>
                    <a:pt x="530" y="1191"/>
                  </a:lnTo>
                  <a:lnTo>
                    <a:pt x="529" y="1191"/>
                  </a:lnTo>
                  <a:lnTo>
                    <a:pt x="527" y="1191"/>
                  </a:lnTo>
                  <a:lnTo>
                    <a:pt x="524" y="1190"/>
                  </a:lnTo>
                  <a:lnTo>
                    <a:pt x="522" y="1190"/>
                  </a:lnTo>
                  <a:lnTo>
                    <a:pt x="519" y="1187"/>
                  </a:lnTo>
                  <a:lnTo>
                    <a:pt x="518" y="1185"/>
                  </a:lnTo>
                  <a:lnTo>
                    <a:pt x="516" y="1185"/>
                  </a:lnTo>
                  <a:lnTo>
                    <a:pt x="515" y="1185"/>
                  </a:lnTo>
                  <a:lnTo>
                    <a:pt x="510" y="1182"/>
                  </a:lnTo>
                  <a:lnTo>
                    <a:pt x="508" y="1182"/>
                  </a:lnTo>
                  <a:lnTo>
                    <a:pt x="507" y="1180"/>
                  </a:lnTo>
                  <a:lnTo>
                    <a:pt x="505" y="1180"/>
                  </a:lnTo>
                  <a:lnTo>
                    <a:pt x="502" y="1180"/>
                  </a:lnTo>
                  <a:lnTo>
                    <a:pt x="500" y="1180"/>
                  </a:lnTo>
                  <a:lnTo>
                    <a:pt x="499" y="1179"/>
                  </a:lnTo>
                  <a:lnTo>
                    <a:pt x="496" y="1179"/>
                  </a:lnTo>
                  <a:lnTo>
                    <a:pt x="496" y="1177"/>
                  </a:lnTo>
                  <a:lnTo>
                    <a:pt x="493" y="1176"/>
                  </a:lnTo>
                  <a:lnTo>
                    <a:pt x="491" y="1174"/>
                  </a:lnTo>
                  <a:lnTo>
                    <a:pt x="488" y="1171"/>
                  </a:lnTo>
                  <a:lnTo>
                    <a:pt x="489" y="1171"/>
                  </a:lnTo>
                  <a:lnTo>
                    <a:pt x="491" y="1169"/>
                  </a:lnTo>
                  <a:lnTo>
                    <a:pt x="491" y="1168"/>
                  </a:lnTo>
                  <a:lnTo>
                    <a:pt x="493" y="1166"/>
                  </a:lnTo>
                  <a:lnTo>
                    <a:pt x="493" y="1165"/>
                  </a:lnTo>
                  <a:lnTo>
                    <a:pt x="489" y="1162"/>
                  </a:lnTo>
                  <a:lnTo>
                    <a:pt x="486" y="1160"/>
                  </a:lnTo>
                  <a:lnTo>
                    <a:pt x="485" y="1160"/>
                  </a:lnTo>
                  <a:lnTo>
                    <a:pt x="483" y="1158"/>
                  </a:lnTo>
                  <a:lnTo>
                    <a:pt x="482" y="1158"/>
                  </a:lnTo>
                  <a:lnTo>
                    <a:pt x="480" y="1157"/>
                  </a:lnTo>
                  <a:lnTo>
                    <a:pt x="478" y="1157"/>
                  </a:lnTo>
                  <a:lnTo>
                    <a:pt x="475" y="1155"/>
                  </a:lnTo>
                  <a:lnTo>
                    <a:pt x="472" y="1155"/>
                  </a:lnTo>
                  <a:lnTo>
                    <a:pt x="469" y="1154"/>
                  </a:lnTo>
                  <a:lnTo>
                    <a:pt x="464" y="1152"/>
                  </a:lnTo>
                  <a:lnTo>
                    <a:pt x="458" y="1149"/>
                  </a:lnTo>
                  <a:lnTo>
                    <a:pt x="456" y="1149"/>
                  </a:lnTo>
                  <a:lnTo>
                    <a:pt x="453" y="1148"/>
                  </a:lnTo>
                  <a:lnTo>
                    <a:pt x="450" y="1143"/>
                  </a:lnTo>
                  <a:lnTo>
                    <a:pt x="449" y="1143"/>
                  </a:lnTo>
                  <a:lnTo>
                    <a:pt x="447" y="1141"/>
                  </a:lnTo>
                  <a:lnTo>
                    <a:pt x="445" y="1140"/>
                  </a:lnTo>
                  <a:lnTo>
                    <a:pt x="442" y="1138"/>
                  </a:lnTo>
                  <a:lnTo>
                    <a:pt x="441" y="1138"/>
                  </a:lnTo>
                  <a:lnTo>
                    <a:pt x="439" y="1137"/>
                  </a:lnTo>
                  <a:lnTo>
                    <a:pt x="436" y="1135"/>
                  </a:lnTo>
                  <a:lnTo>
                    <a:pt x="434" y="1133"/>
                  </a:lnTo>
                  <a:lnTo>
                    <a:pt x="431" y="1132"/>
                  </a:lnTo>
                  <a:lnTo>
                    <a:pt x="427" y="1129"/>
                  </a:lnTo>
                  <a:lnTo>
                    <a:pt x="427" y="1127"/>
                  </a:lnTo>
                  <a:lnTo>
                    <a:pt x="430" y="1127"/>
                  </a:lnTo>
                  <a:lnTo>
                    <a:pt x="428" y="1126"/>
                  </a:lnTo>
                  <a:lnTo>
                    <a:pt x="423" y="1121"/>
                  </a:lnTo>
                  <a:lnTo>
                    <a:pt x="422" y="1121"/>
                  </a:lnTo>
                  <a:lnTo>
                    <a:pt x="420" y="1121"/>
                  </a:lnTo>
                  <a:lnTo>
                    <a:pt x="417" y="1119"/>
                  </a:lnTo>
                  <a:lnTo>
                    <a:pt x="412" y="1118"/>
                  </a:lnTo>
                  <a:lnTo>
                    <a:pt x="409" y="1116"/>
                  </a:lnTo>
                  <a:lnTo>
                    <a:pt x="408" y="1116"/>
                  </a:lnTo>
                  <a:lnTo>
                    <a:pt x="405" y="1115"/>
                  </a:lnTo>
                  <a:lnTo>
                    <a:pt x="403" y="1115"/>
                  </a:lnTo>
                  <a:lnTo>
                    <a:pt x="403" y="1113"/>
                  </a:lnTo>
                  <a:lnTo>
                    <a:pt x="400" y="1113"/>
                  </a:lnTo>
                  <a:lnTo>
                    <a:pt x="398" y="1111"/>
                  </a:lnTo>
                  <a:lnTo>
                    <a:pt x="395" y="1111"/>
                  </a:lnTo>
                  <a:lnTo>
                    <a:pt x="395" y="1110"/>
                  </a:lnTo>
                  <a:lnTo>
                    <a:pt x="392" y="1110"/>
                  </a:lnTo>
                  <a:lnTo>
                    <a:pt x="389" y="1107"/>
                  </a:lnTo>
                  <a:lnTo>
                    <a:pt x="384" y="1107"/>
                  </a:lnTo>
                  <a:lnTo>
                    <a:pt x="383" y="1105"/>
                  </a:lnTo>
                  <a:lnTo>
                    <a:pt x="381" y="1104"/>
                  </a:lnTo>
                  <a:lnTo>
                    <a:pt x="379" y="1102"/>
                  </a:lnTo>
                  <a:lnTo>
                    <a:pt x="376" y="1102"/>
                  </a:lnTo>
                  <a:lnTo>
                    <a:pt x="370" y="1099"/>
                  </a:lnTo>
                  <a:lnTo>
                    <a:pt x="368" y="1099"/>
                  </a:lnTo>
                  <a:lnTo>
                    <a:pt x="364" y="1096"/>
                  </a:lnTo>
                  <a:lnTo>
                    <a:pt x="362" y="1096"/>
                  </a:lnTo>
                  <a:lnTo>
                    <a:pt x="359" y="1094"/>
                  </a:lnTo>
                  <a:lnTo>
                    <a:pt x="356" y="1093"/>
                  </a:lnTo>
                  <a:lnTo>
                    <a:pt x="354" y="1093"/>
                  </a:lnTo>
                  <a:lnTo>
                    <a:pt x="354" y="1091"/>
                  </a:lnTo>
                  <a:lnTo>
                    <a:pt x="350" y="1089"/>
                  </a:lnTo>
                  <a:lnTo>
                    <a:pt x="351" y="1088"/>
                  </a:lnTo>
                  <a:lnTo>
                    <a:pt x="353" y="1088"/>
                  </a:lnTo>
                  <a:lnTo>
                    <a:pt x="353" y="1089"/>
                  </a:lnTo>
                  <a:lnTo>
                    <a:pt x="354" y="1089"/>
                  </a:lnTo>
                  <a:lnTo>
                    <a:pt x="361" y="1085"/>
                  </a:lnTo>
                  <a:lnTo>
                    <a:pt x="361" y="1082"/>
                  </a:lnTo>
                  <a:lnTo>
                    <a:pt x="361" y="1080"/>
                  </a:lnTo>
                  <a:lnTo>
                    <a:pt x="362" y="1078"/>
                  </a:lnTo>
                  <a:lnTo>
                    <a:pt x="361" y="1077"/>
                  </a:lnTo>
                  <a:lnTo>
                    <a:pt x="361" y="1074"/>
                  </a:lnTo>
                  <a:lnTo>
                    <a:pt x="361" y="1072"/>
                  </a:lnTo>
                  <a:lnTo>
                    <a:pt x="356" y="1067"/>
                  </a:lnTo>
                  <a:lnTo>
                    <a:pt x="353" y="1066"/>
                  </a:lnTo>
                  <a:lnTo>
                    <a:pt x="348" y="1061"/>
                  </a:lnTo>
                  <a:lnTo>
                    <a:pt x="345" y="1060"/>
                  </a:lnTo>
                  <a:lnTo>
                    <a:pt x="342" y="1060"/>
                  </a:lnTo>
                  <a:lnTo>
                    <a:pt x="339" y="1058"/>
                  </a:lnTo>
                  <a:lnTo>
                    <a:pt x="336" y="1056"/>
                  </a:lnTo>
                  <a:lnTo>
                    <a:pt x="331" y="1055"/>
                  </a:lnTo>
                  <a:lnTo>
                    <a:pt x="331" y="1053"/>
                  </a:lnTo>
                  <a:lnTo>
                    <a:pt x="326" y="1053"/>
                  </a:lnTo>
                  <a:lnTo>
                    <a:pt x="323" y="1052"/>
                  </a:lnTo>
                  <a:lnTo>
                    <a:pt x="321" y="1052"/>
                  </a:lnTo>
                  <a:lnTo>
                    <a:pt x="320" y="1050"/>
                  </a:lnTo>
                  <a:lnTo>
                    <a:pt x="318" y="1050"/>
                  </a:lnTo>
                  <a:lnTo>
                    <a:pt x="315" y="1047"/>
                  </a:lnTo>
                  <a:lnTo>
                    <a:pt x="314" y="1047"/>
                  </a:lnTo>
                  <a:lnTo>
                    <a:pt x="310" y="1045"/>
                  </a:lnTo>
                  <a:lnTo>
                    <a:pt x="312" y="1045"/>
                  </a:lnTo>
                  <a:lnTo>
                    <a:pt x="314" y="1044"/>
                  </a:lnTo>
                  <a:lnTo>
                    <a:pt x="315" y="1041"/>
                  </a:lnTo>
                  <a:lnTo>
                    <a:pt x="317" y="1038"/>
                  </a:lnTo>
                  <a:lnTo>
                    <a:pt x="318" y="1038"/>
                  </a:lnTo>
                  <a:lnTo>
                    <a:pt x="320" y="1041"/>
                  </a:lnTo>
                  <a:lnTo>
                    <a:pt x="321" y="1041"/>
                  </a:lnTo>
                  <a:lnTo>
                    <a:pt x="325" y="1039"/>
                  </a:lnTo>
                  <a:lnTo>
                    <a:pt x="321" y="1038"/>
                  </a:lnTo>
                  <a:lnTo>
                    <a:pt x="320" y="1038"/>
                  </a:lnTo>
                  <a:lnTo>
                    <a:pt x="317" y="1034"/>
                  </a:lnTo>
                  <a:lnTo>
                    <a:pt x="315" y="1034"/>
                  </a:lnTo>
                  <a:lnTo>
                    <a:pt x="314" y="1036"/>
                  </a:lnTo>
                  <a:lnTo>
                    <a:pt x="314" y="1038"/>
                  </a:lnTo>
                  <a:lnTo>
                    <a:pt x="310" y="1041"/>
                  </a:lnTo>
                  <a:lnTo>
                    <a:pt x="310" y="1042"/>
                  </a:lnTo>
                  <a:lnTo>
                    <a:pt x="310" y="1044"/>
                  </a:lnTo>
                  <a:lnTo>
                    <a:pt x="309" y="1042"/>
                  </a:lnTo>
                  <a:lnTo>
                    <a:pt x="306" y="1041"/>
                  </a:lnTo>
                  <a:lnTo>
                    <a:pt x="303" y="1039"/>
                  </a:lnTo>
                  <a:lnTo>
                    <a:pt x="299" y="1038"/>
                  </a:lnTo>
                  <a:lnTo>
                    <a:pt x="296" y="1036"/>
                  </a:lnTo>
                  <a:lnTo>
                    <a:pt x="296" y="1034"/>
                  </a:lnTo>
                  <a:lnTo>
                    <a:pt x="292" y="1031"/>
                  </a:lnTo>
                  <a:lnTo>
                    <a:pt x="290" y="1031"/>
                  </a:lnTo>
                  <a:lnTo>
                    <a:pt x="288" y="1030"/>
                  </a:lnTo>
                  <a:lnTo>
                    <a:pt x="287" y="1028"/>
                  </a:lnTo>
                  <a:lnTo>
                    <a:pt x="285" y="1027"/>
                  </a:lnTo>
                  <a:lnTo>
                    <a:pt x="285" y="1025"/>
                  </a:lnTo>
                  <a:lnTo>
                    <a:pt x="288" y="1025"/>
                  </a:lnTo>
                  <a:lnTo>
                    <a:pt x="288" y="1023"/>
                  </a:lnTo>
                  <a:lnTo>
                    <a:pt x="288" y="1022"/>
                  </a:lnTo>
                  <a:lnTo>
                    <a:pt x="288" y="1020"/>
                  </a:lnTo>
                  <a:lnTo>
                    <a:pt x="285" y="1019"/>
                  </a:lnTo>
                  <a:lnTo>
                    <a:pt x="284" y="1017"/>
                  </a:lnTo>
                  <a:lnTo>
                    <a:pt x="281" y="1016"/>
                  </a:lnTo>
                  <a:lnTo>
                    <a:pt x="279" y="1016"/>
                  </a:lnTo>
                  <a:lnTo>
                    <a:pt x="277" y="1014"/>
                  </a:lnTo>
                  <a:lnTo>
                    <a:pt x="276" y="1014"/>
                  </a:lnTo>
                  <a:lnTo>
                    <a:pt x="273" y="1012"/>
                  </a:lnTo>
                  <a:lnTo>
                    <a:pt x="268" y="1008"/>
                  </a:lnTo>
                  <a:lnTo>
                    <a:pt x="266" y="1008"/>
                  </a:lnTo>
                  <a:lnTo>
                    <a:pt x="263" y="1005"/>
                  </a:lnTo>
                  <a:lnTo>
                    <a:pt x="263" y="1003"/>
                  </a:lnTo>
                  <a:lnTo>
                    <a:pt x="257" y="1001"/>
                  </a:lnTo>
                  <a:lnTo>
                    <a:pt x="251" y="995"/>
                  </a:lnTo>
                  <a:lnTo>
                    <a:pt x="248" y="992"/>
                  </a:lnTo>
                  <a:lnTo>
                    <a:pt x="244" y="990"/>
                  </a:lnTo>
                  <a:lnTo>
                    <a:pt x="241" y="989"/>
                  </a:lnTo>
                  <a:lnTo>
                    <a:pt x="240" y="987"/>
                  </a:lnTo>
                  <a:lnTo>
                    <a:pt x="240" y="986"/>
                  </a:lnTo>
                  <a:lnTo>
                    <a:pt x="237" y="984"/>
                  </a:lnTo>
                  <a:lnTo>
                    <a:pt x="235" y="984"/>
                  </a:lnTo>
                  <a:lnTo>
                    <a:pt x="233" y="983"/>
                  </a:lnTo>
                  <a:lnTo>
                    <a:pt x="233" y="979"/>
                  </a:lnTo>
                  <a:lnTo>
                    <a:pt x="232" y="976"/>
                  </a:lnTo>
                  <a:lnTo>
                    <a:pt x="229" y="972"/>
                  </a:lnTo>
                  <a:lnTo>
                    <a:pt x="227" y="972"/>
                  </a:lnTo>
                  <a:lnTo>
                    <a:pt x="224" y="970"/>
                  </a:lnTo>
                  <a:lnTo>
                    <a:pt x="222" y="970"/>
                  </a:lnTo>
                  <a:lnTo>
                    <a:pt x="221" y="967"/>
                  </a:lnTo>
                  <a:lnTo>
                    <a:pt x="218" y="965"/>
                  </a:lnTo>
                  <a:lnTo>
                    <a:pt x="215" y="964"/>
                  </a:lnTo>
                  <a:lnTo>
                    <a:pt x="215" y="962"/>
                  </a:lnTo>
                  <a:lnTo>
                    <a:pt x="218" y="961"/>
                  </a:lnTo>
                  <a:lnTo>
                    <a:pt x="218" y="959"/>
                  </a:lnTo>
                  <a:lnTo>
                    <a:pt x="215" y="956"/>
                  </a:lnTo>
                  <a:lnTo>
                    <a:pt x="211" y="954"/>
                  </a:lnTo>
                  <a:lnTo>
                    <a:pt x="208" y="951"/>
                  </a:lnTo>
                  <a:lnTo>
                    <a:pt x="207" y="950"/>
                  </a:lnTo>
                  <a:lnTo>
                    <a:pt x="208" y="948"/>
                  </a:lnTo>
                  <a:lnTo>
                    <a:pt x="208" y="947"/>
                  </a:lnTo>
                  <a:lnTo>
                    <a:pt x="204" y="942"/>
                  </a:lnTo>
                  <a:lnTo>
                    <a:pt x="199" y="940"/>
                  </a:lnTo>
                  <a:lnTo>
                    <a:pt x="196" y="936"/>
                  </a:lnTo>
                  <a:lnTo>
                    <a:pt x="196" y="934"/>
                  </a:lnTo>
                  <a:lnTo>
                    <a:pt x="196" y="932"/>
                  </a:lnTo>
                  <a:lnTo>
                    <a:pt x="196" y="931"/>
                  </a:lnTo>
                  <a:lnTo>
                    <a:pt x="196" y="926"/>
                  </a:lnTo>
                  <a:lnTo>
                    <a:pt x="194" y="925"/>
                  </a:lnTo>
                  <a:lnTo>
                    <a:pt x="194" y="923"/>
                  </a:lnTo>
                  <a:lnTo>
                    <a:pt x="196" y="921"/>
                  </a:lnTo>
                  <a:lnTo>
                    <a:pt x="196" y="918"/>
                  </a:lnTo>
                  <a:lnTo>
                    <a:pt x="194" y="917"/>
                  </a:lnTo>
                  <a:lnTo>
                    <a:pt x="194" y="914"/>
                  </a:lnTo>
                  <a:lnTo>
                    <a:pt x="186" y="906"/>
                  </a:lnTo>
                  <a:lnTo>
                    <a:pt x="188" y="906"/>
                  </a:lnTo>
                  <a:lnTo>
                    <a:pt x="188" y="904"/>
                  </a:lnTo>
                  <a:lnTo>
                    <a:pt x="186" y="904"/>
                  </a:lnTo>
                  <a:lnTo>
                    <a:pt x="185" y="904"/>
                  </a:lnTo>
                  <a:lnTo>
                    <a:pt x="180" y="899"/>
                  </a:lnTo>
                  <a:lnTo>
                    <a:pt x="177" y="898"/>
                  </a:lnTo>
                  <a:lnTo>
                    <a:pt x="175" y="898"/>
                  </a:lnTo>
                  <a:lnTo>
                    <a:pt x="169" y="892"/>
                  </a:lnTo>
                  <a:lnTo>
                    <a:pt x="168" y="892"/>
                  </a:lnTo>
                  <a:lnTo>
                    <a:pt x="163" y="887"/>
                  </a:lnTo>
                  <a:lnTo>
                    <a:pt x="160" y="884"/>
                  </a:lnTo>
                  <a:lnTo>
                    <a:pt x="158" y="884"/>
                  </a:lnTo>
                  <a:lnTo>
                    <a:pt x="153" y="881"/>
                  </a:lnTo>
                  <a:lnTo>
                    <a:pt x="149" y="877"/>
                  </a:lnTo>
                  <a:lnTo>
                    <a:pt x="147" y="876"/>
                  </a:lnTo>
                  <a:lnTo>
                    <a:pt x="139" y="873"/>
                  </a:lnTo>
                  <a:lnTo>
                    <a:pt x="136" y="873"/>
                  </a:lnTo>
                  <a:lnTo>
                    <a:pt x="135" y="871"/>
                  </a:lnTo>
                  <a:lnTo>
                    <a:pt x="127" y="868"/>
                  </a:lnTo>
                  <a:lnTo>
                    <a:pt x="124" y="866"/>
                  </a:lnTo>
                  <a:lnTo>
                    <a:pt x="122" y="866"/>
                  </a:lnTo>
                  <a:lnTo>
                    <a:pt x="119" y="865"/>
                  </a:lnTo>
                  <a:lnTo>
                    <a:pt x="117" y="865"/>
                  </a:lnTo>
                  <a:lnTo>
                    <a:pt x="116" y="865"/>
                  </a:lnTo>
                  <a:lnTo>
                    <a:pt x="114" y="865"/>
                  </a:lnTo>
                  <a:lnTo>
                    <a:pt x="113" y="865"/>
                  </a:lnTo>
                  <a:lnTo>
                    <a:pt x="111" y="863"/>
                  </a:lnTo>
                  <a:lnTo>
                    <a:pt x="114" y="860"/>
                  </a:lnTo>
                  <a:lnTo>
                    <a:pt x="114" y="859"/>
                  </a:lnTo>
                  <a:lnTo>
                    <a:pt x="114" y="854"/>
                  </a:lnTo>
                  <a:lnTo>
                    <a:pt x="116" y="854"/>
                  </a:lnTo>
                  <a:lnTo>
                    <a:pt x="119" y="854"/>
                  </a:lnTo>
                  <a:lnTo>
                    <a:pt x="119" y="855"/>
                  </a:lnTo>
                  <a:lnTo>
                    <a:pt x="122" y="857"/>
                  </a:lnTo>
                  <a:lnTo>
                    <a:pt x="124" y="857"/>
                  </a:lnTo>
                  <a:lnTo>
                    <a:pt x="125" y="855"/>
                  </a:lnTo>
                  <a:lnTo>
                    <a:pt x="127" y="854"/>
                  </a:lnTo>
                  <a:lnTo>
                    <a:pt x="127" y="852"/>
                  </a:lnTo>
                  <a:lnTo>
                    <a:pt x="127" y="851"/>
                  </a:lnTo>
                  <a:lnTo>
                    <a:pt x="130" y="848"/>
                  </a:lnTo>
                  <a:lnTo>
                    <a:pt x="131" y="844"/>
                  </a:lnTo>
                  <a:lnTo>
                    <a:pt x="133" y="843"/>
                  </a:lnTo>
                  <a:lnTo>
                    <a:pt x="133" y="840"/>
                  </a:lnTo>
                  <a:lnTo>
                    <a:pt x="133" y="838"/>
                  </a:lnTo>
                  <a:lnTo>
                    <a:pt x="133" y="837"/>
                  </a:lnTo>
                  <a:lnTo>
                    <a:pt x="138" y="832"/>
                  </a:lnTo>
                  <a:lnTo>
                    <a:pt x="138" y="830"/>
                  </a:lnTo>
                  <a:lnTo>
                    <a:pt x="139" y="830"/>
                  </a:lnTo>
                  <a:lnTo>
                    <a:pt x="141" y="829"/>
                  </a:lnTo>
                  <a:lnTo>
                    <a:pt x="142" y="829"/>
                  </a:lnTo>
                  <a:lnTo>
                    <a:pt x="144" y="829"/>
                  </a:lnTo>
                  <a:lnTo>
                    <a:pt x="144" y="827"/>
                  </a:lnTo>
                  <a:lnTo>
                    <a:pt x="139" y="827"/>
                  </a:lnTo>
                  <a:lnTo>
                    <a:pt x="138" y="826"/>
                  </a:lnTo>
                  <a:lnTo>
                    <a:pt x="136" y="827"/>
                  </a:lnTo>
                  <a:lnTo>
                    <a:pt x="136" y="829"/>
                  </a:lnTo>
                  <a:lnTo>
                    <a:pt x="136" y="830"/>
                  </a:lnTo>
                  <a:lnTo>
                    <a:pt x="135" y="832"/>
                  </a:lnTo>
                  <a:lnTo>
                    <a:pt x="135" y="833"/>
                  </a:lnTo>
                  <a:lnTo>
                    <a:pt x="131" y="835"/>
                  </a:lnTo>
                  <a:lnTo>
                    <a:pt x="130" y="838"/>
                  </a:lnTo>
                  <a:lnTo>
                    <a:pt x="130" y="843"/>
                  </a:lnTo>
                  <a:lnTo>
                    <a:pt x="127" y="846"/>
                  </a:lnTo>
                  <a:lnTo>
                    <a:pt x="127" y="848"/>
                  </a:lnTo>
                  <a:lnTo>
                    <a:pt x="125" y="848"/>
                  </a:lnTo>
                  <a:lnTo>
                    <a:pt x="124" y="844"/>
                  </a:lnTo>
                  <a:lnTo>
                    <a:pt x="124" y="848"/>
                  </a:lnTo>
                  <a:lnTo>
                    <a:pt x="124" y="849"/>
                  </a:lnTo>
                  <a:lnTo>
                    <a:pt x="124" y="851"/>
                  </a:lnTo>
                  <a:lnTo>
                    <a:pt x="122" y="852"/>
                  </a:lnTo>
                  <a:lnTo>
                    <a:pt x="120" y="851"/>
                  </a:lnTo>
                  <a:lnTo>
                    <a:pt x="120" y="846"/>
                  </a:lnTo>
                  <a:lnTo>
                    <a:pt x="119" y="844"/>
                  </a:lnTo>
                  <a:lnTo>
                    <a:pt x="120" y="841"/>
                  </a:lnTo>
                  <a:lnTo>
                    <a:pt x="120" y="840"/>
                  </a:lnTo>
                  <a:lnTo>
                    <a:pt x="119" y="837"/>
                  </a:lnTo>
                  <a:lnTo>
                    <a:pt x="109" y="829"/>
                  </a:lnTo>
                  <a:lnTo>
                    <a:pt x="108" y="827"/>
                  </a:lnTo>
                  <a:lnTo>
                    <a:pt x="97" y="821"/>
                  </a:lnTo>
                  <a:lnTo>
                    <a:pt x="95" y="821"/>
                  </a:lnTo>
                  <a:lnTo>
                    <a:pt x="94" y="819"/>
                  </a:lnTo>
                  <a:lnTo>
                    <a:pt x="92" y="819"/>
                  </a:lnTo>
                  <a:lnTo>
                    <a:pt x="89" y="818"/>
                  </a:lnTo>
                  <a:lnTo>
                    <a:pt x="87" y="816"/>
                  </a:lnTo>
                  <a:lnTo>
                    <a:pt x="84" y="813"/>
                  </a:lnTo>
                  <a:lnTo>
                    <a:pt x="81" y="811"/>
                  </a:lnTo>
                  <a:lnTo>
                    <a:pt x="76" y="808"/>
                  </a:lnTo>
                  <a:lnTo>
                    <a:pt x="72" y="805"/>
                  </a:lnTo>
                  <a:lnTo>
                    <a:pt x="69" y="804"/>
                  </a:lnTo>
                  <a:lnTo>
                    <a:pt x="67" y="802"/>
                  </a:lnTo>
                  <a:lnTo>
                    <a:pt x="65" y="800"/>
                  </a:lnTo>
                  <a:lnTo>
                    <a:pt x="62" y="800"/>
                  </a:lnTo>
                  <a:lnTo>
                    <a:pt x="61" y="797"/>
                  </a:lnTo>
                  <a:lnTo>
                    <a:pt x="61" y="796"/>
                  </a:lnTo>
                  <a:lnTo>
                    <a:pt x="59" y="794"/>
                  </a:lnTo>
                  <a:lnTo>
                    <a:pt x="58" y="794"/>
                  </a:lnTo>
                  <a:lnTo>
                    <a:pt x="56" y="793"/>
                  </a:lnTo>
                  <a:lnTo>
                    <a:pt x="53" y="791"/>
                  </a:lnTo>
                  <a:lnTo>
                    <a:pt x="51" y="790"/>
                  </a:lnTo>
                  <a:lnTo>
                    <a:pt x="48" y="790"/>
                  </a:lnTo>
                  <a:lnTo>
                    <a:pt x="48" y="788"/>
                  </a:lnTo>
                  <a:lnTo>
                    <a:pt x="47" y="788"/>
                  </a:lnTo>
                  <a:lnTo>
                    <a:pt x="47" y="786"/>
                  </a:lnTo>
                  <a:lnTo>
                    <a:pt x="44" y="785"/>
                  </a:lnTo>
                  <a:lnTo>
                    <a:pt x="42" y="782"/>
                  </a:lnTo>
                  <a:lnTo>
                    <a:pt x="39" y="779"/>
                  </a:lnTo>
                  <a:lnTo>
                    <a:pt x="37" y="779"/>
                  </a:lnTo>
                  <a:lnTo>
                    <a:pt x="31" y="775"/>
                  </a:lnTo>
                  <a:lnTo>
                    <a:pt x="26" y="772"/>
                  </a:lnTo>
                  <a:lnTo>
                    <a:pt x="23" y="769"/>
                  </a:lnTo>
                  <a:lnTo>
                    <a:pt x="17" y="766"/>
                  </a:lnTo>
                  <a:lnTo>
                    <a:pt x="15" y="766"/>
                  </a:lnTo>
                  <a:lnTo>
                    <a:pt x="9" y="763"/>
                  </a:lnTo>
                  <a:lnTo>
                    <a:pt x="9" y="761"/>
                  </a:lnTo>
                  <a:lnTo>
                    <a:pt x="6" y="758"/>
                  </a:lnTo>
                  <a:lnTo>
                    <a:pt x="6" y="757"/>
                  </a:lnTo>
                  <a:lnTo>
                    <a:pt x="6" y="755"/>
                  </a:lnTo>
                  <a:lnTo>
                    <a:pt x="4" y="753"/>
                  </a:lnTo>
                  <a:lnTo>
                    <a:pt x="6" y="752"/>
                  </a:lnTo>
                  <a:lnTo>
                    <a:pt x="6" y="749"/>
                  </a:lnTo>
                  <a:lnTo>
                    <a:pt x="3" y="746"/>
                  </a:lnTo>
                  <a:lnTo>
                    <a:pt x="0" y="742"/>
                  </a:lnTo>
                  <a:lnTo>
                    <a:pt x="1" y="739"/>
                  </a:lnTo>
                  <a:lnTo>
                    <a:pt x="1" y="733"/>
                  </a:lnTo>
                  <a:lnTo>
                    <a:pt x="1" y="731"/>
                  </a:lnTo>
                  <a:lnTo>
                    <a:pt x="7" y="728"/>
                  </a:lnTo>
                  <a:lnTo>
                    <a:pt x="9" y="728"/>
                  </a:lnTo>
                  <a:lnTo>
                    <a:pt x="14" y="727"/>
                  </a:lnTo>
                  <a:lnTo>
                    <a:pt x="17" y="727"/>
                  </a:lnTo>
                  <a:lnTo>
                    <a:pt x="22" y="725"/>
                  </a:lnTo>
                  <a:lnTo>
                    <a:pt x="22" y="724"/>
                  </a:lnTo>
                  <a:lnTo>
                    <a:pt x="20" y="722"/>
                  </a:lnTo>
                  <a:lnTo>
                    <a:pt x="22" y="722"/>
                  </a:lnTo>
                  <a:lnTo>
                    <a:pt x="22" y="720"/>
                  </a:lnTo>
                  <a:lnTo>
                    <a:pt x="20" y="720"/>
                  </a:lnTo>
                  <a:lnTo>
                    <a:pt x="18" y="719"/>
                  </a:lnTo>
                  <a:lnTo>
                    <a:pt x="17" y="719"/>
                  </a:lnTo>
                  <a:lnTo>
                    <a:pt x="17" y="717"/>
                  </a:lnTo>
                  <a:lnTo>
                    <a:pt x="20" y="711"/>
                  </a:lnTo>
                  <a:lnTo>
                    <a:pt x="22" y="709"/>
                  </a:lnTo>
                  <a:lnTo>
                    <a:pt x="23" y="708"/>
                  </a:lnTo>
                  <a:lnTo>
                    <a:pt x="25" y="708"/>
                  </a:lnTo>
                  <a:lnTo>
                    <a:pt x="26" y="708"/>
                  </a:lnTo>
                  <a:lnTo>
                    <a:pt x="29" y="705"/>
                  </a:lnTo>
                  <a:lnTo>
                    <a:pt x="31" y="705"/>
                  </a:lnTo>
                  <a:lnTo>
                    <a:pt x="33" y="705"/>
                  </a:lnTo>
                  <a:lnTo>
                    <a:pt x="33" y="703"/>
                  </a:lnTo>
                  <a:lnTo>
                    <a:pt x="34" y="700"/>
                  </a:lnTo>
                  <a:lnTo>
                    <a:pt x="36" y="700"/>
                  </a:lnTo>
                  <a:lnTo>
                    <a:pt x="37" y="698"/>
                  </a:lnTo>
                  <a:lnTo>
                    <a:pt x="39" y="698"/>
                  </a:lnTo>
                  <a:lnTo>
                    <a:pt x="40" y="698"/>
                  </a:lnTo>
                  <a:lnTo>
                    <a:pt x="42" y="697"/>
                  </a:lnTo>
                  <a:lnTo>
                    <a:pt x="44" y="694"/>
                  </a:lnTo>
                  <a:lnTo>
                    <a:pt x="44" y="692"/>
                  </a:lnTo>
                  <a:lnTo>
                    <a:pt x="47" y="692"/>
                  </a:lnTo>
                  <a:lnTo>
                    <a:pt x="47" y="691"/>
                  </a:lnTo>
                  <a:lnTo>
                    <a:pt x="47" y="689"/>
                  </a:lnTo>
                  <a:lnTo>
                    <a:pt x="47" y="686"/>
                  </a:lnTo>
                  <a:lnTo>
                    <a:pt x="51" y="686"/>
                  </a:lnTo>
                  <a:lnTo>
                    <a:pt x="53" y="684"/>
                  </a:lnTo>
                  <a:lnTo>
                    <a:pt x="55" y="681"/>
                  </a:lnTo>
                  <a:lnTo>
                    <a:pt x="55" y="680"/>
                  </a:lnTo>
                  <a:lnTo>
                    <a:pt x="55" y="676"/>
                  </a:lnTo>
                  <a:lnTo>
                    <a:pt x="55" y="675"/>
                  </a:lnTo>
                  <a:lnTo>
                    <a:pt x="53" y="673"/>
                  </a:lnTo>
                  <a:lnTo>
                    <a:pt x="48" y="673"/>
                  </a:lnTo>
                  <a:lnTo>
                    <a:pt x="48" y="672"/>
                  </a:lnTo>
                  <a:lnTo>
                    <a:pt x="50" y="667"/>
                  </a:lnTo>
                  <a:lnTo>
                    <a:pt x="51" y="665"/>
                  </a:lnTo>
                  <a:lnTo>
                    <a:pt x="50" y="664"/>
                  </a:lnTo>
                  <a:lnTo>
                    <a:pt x="48" y="661"/>
                  </a:lnTo>
                  <a:lnTo>
                    <a:pt x="48" y="659"/>
                  </a:lnTo>
                  <a:lnTo>
                    <a:pt x="50" y="658"/>
                  </a:lnTo>
                  <a:lnTo>
                    <a:pt x="50" y="653"/>
                  </a:lnTo>
                  <a:lnTo>
                    <a:pt x="48" y="650"/>
                  </a:lnTo>
                  <a:lnTo>
                    <a:pt x="48" y="648"/>
                  </a:lnTo>
                  <a:lnTo>
                    <a:pt x="48" y="645"/>
                  </a:lnTo>
                  <a:lnTo>
                    <a:pt x="48" y="643"/>
                  </a:lnTo>
                  <a:lnTo>
                    <a:pt x="45" y="642"/>
                  </a:lnTo>
                  <a:lnTo>
                    <a:pt x="44" y="640"/>
                  </a:lnTo>
                  <a:lnTo>
                    <a:pt x="42" y="640"/>
                  </a:lnTo>
                  <a:lnTo>
                    <a:pt x="42" y="637"/>
                  </a:lnTo>
                  <a:lnTo>
                    <a:pt x="39" y="636"/>
                  </a:lnTo>
                  <a:lnTo>
                    <a:pt x="37" y="636"/>
                  </a:lnTo>
                  <a:lnTo>
                    <a:pt x="36" y="634"/>
                  </a:lnTo>
                  <a:lnTo>
                    <a:pt x="34" y="631"/>
                  </a:lnTo>
                  <a:lnTo>
                    <a:pt x="33" y="629"/>
                  </a:lnTo>
                  <a:lnTo>
                    <a:pt x="34" y="628"/>
                  </a:lnTo>
                  <a:lnTo>
                    <a:pt x="33" y="628"/>
                  </a:lnTo>
                  <a:lnTo>
                    <a:pt x="33" y="626"/>
                  </a:lnTo>
                  <a:lnTo>
                    <a:pt x="33" y="625"/>
                  </a:lnTo>
                  <a:lnTo>
                    <a:pt x="33" y="623"/>
                  </a:lnTo>
                  <a:lnTo>
                    <a:pt x="31" y="621"/>
                  </a:lnTo>
                  <a:lnTo>
                    <a:pt x="36" y="617"/>
                  </a:lnTo>
                  <a:lnTo>
                    <a:pt x="40" y="614"/>
                  </a:lnTo>
                  <a:lnTo>
                    <a:pt x="42" y="612"/>
                  </a:lnTo>
                  <a:lnTo>
                    <a:pt x="44" y="612"/>
                  </a:lnTo>
                  <a:lnTo>
                    <a:pt x="45" y="612"/>
                  </a:lnTo>
                  <a:lnTo>
                    <a:pt x="45" y="611"/>
                  </a:lnTo>
                  <a:lnTo>
                    <a:pt x="42" y="609"/>
                  </a:lnTo>
                  <a:lnTo>
                    <a:pt x="45" y="607"/>
                  </a:lnTo>
                  <a:lnTo>
                    <a:pt x="45" y="598"/>
                  </a:lnTo>
                  <a:lnTo>
                    <a:pt x="45" y="596"/>
                  </a:lnTo>
                  <a:lnTo>
                    <a:pt x="45" y="595"/>
                  </a:lnTo>
                  <a:lnTo>
                    <a:pt x="45" y="593"/>
                  </a:lnTo>
                  <a:lnTo>
                    <a:pt x="44" y="590"/>
                  </a:lnTo>
                  <a:lnTo>
                    <a:pt x="42" y="590"/>
                  </a:lnTo>
                  <a:lnTo>
                    <a:pt x="40" y="590"/>
                  </a:lnTo>
                  <a:lnTo>
                    <a:pt x="37" y="589"/>
                  </a:lnTo>
                  <a:lnTo>
                    <a:pt x="37" y="587"/>
                  </a:lnTo>
                  <a:lnTo>
                    <a:pt x="37" y="585"/>
                  </a:lnTo>
                  <a:lnTo>
                    <a:pt x="39" y="582"/>
                  </a:lnTo>
                  <a:lnTo>
                    <a:pt x="37" y="579"/>
                  </a:lnTo>
                  <a:lnTo>
                    <a:pt x="37" y="578"/>
                  </a:lnTo>
                  <a:lnTo>
                    <a:pt x="39" y="578"/>
                  </a:lnTo>
                  <a:lnTo>
                    <a:pt x="40" y="578"/>
                  </a:lnTo>
                  <a:lnTo>
                    <a:pt x="40" y="576"/>
                  </a:lnTo>
                  <a:lnTo>
                    <a:pt x="37" y="576"/>
                  </a:lnTo>
                  <a:lnTo>
                    <a:pt x="36" y="574"/>
                  </a:lnTo>
                  <a:lnTo>
                    <a:pt x="33" y="574"/>
                  </a:lnTo>
                  <a:lnTo>
                    <a:pt x="29" y="570"/>
                  </a:lnTo>
                  <a:lnTo>
                    <a:pt x="29" y="567"/>
                  </a:lnTo>
                  <a:lnTo>
                    <a:pt x="29" y="565"/>
                  </a:lnTo>
                  <a:lnTo>
                    <a:pt x="28" y="565"/>
                  </a:lnTo>
                  <a:lnTo>
                    <a:pt x="28" y="563"/>
                  </a:lnTo>
                  <a:lnTo>
                    <a:pt x="29" y="560"/>
                  </a:lnTo>
                  <a:lnTo>
                    <a:pt x="31" y="557"/>
                  </a:lnTo>
                  <a:lnTo>
                    <a:pt x="33" y="556"/>
                  </a:lnTo>
                  <a:lnTo>
                    <a:pt x="31" y="554"/>
                  </a:lnTo>
                  <a:lnTo>
                    <a:pt x="29" y="552"/>
                  </a:lnTo>
                  <a:lnTo>
                    <a:pt x="28" y="552"/>
                  </a:lnTo>
                  <a:lnTo>
                    <a:pt x="28" y="551"/>
                  </a:lnTo>
                  <a:lnTo>
                    <a:pt x="29" y="549"/>
                  </a:lnTo>
                  <a:lnTo>
                    <a:pt x="31" y="549"/>
                  </a:lnTo>
                  <a:lnTo>
                    <a:pt x="33" y="548"/>
                  </a:lnTo>
                  <a:lnTo>
                    <a:pt x="31" y="546"/>
                  </a:lnTo>
                  <a:lnTo>
                    <a:pt x="33" y="545"/>
                  </a:lnTo>
                  <a:lnTo>
                    <a:pt x="31" y="543"/>
                  </a:lnTo>
                  <a:lnTo>
                    <a:pt x="33" y="540"/>
                  </a:lnTo>
                  <a:lnTo>
                    <a:pt x="36" y="538"/>
                  </a:lnTo>
                  <a:lnTo>
                    <a:pt x="36" y="537"/>
                  </a:lnTo>
                  <a:lnTo>
                    <a:pt x="39" y="534"/>
                  </a:lnTo>
                  <a:lnTo>
                    <a:pt x="42" y="530"/>
                  </a:lnTo>
                  <a:lnTo>
                    <a:pt x="44" y="527"/>
                  </a:lnTo>
                  <a:lnTo>
                    <a:pt x="45" y="526"/>
                  </a:lnTo>
                  <a:lnTo>
                    <a:pt x="45" y="523"/>
                  </a:lnTo>
                  <a:lnTo>
                    <a:pt x="45" y="521"/>
                  </a:lnTo>
                  <a:lnTo>
                    <a:pt x="47" y="521"/>
                  </a:lnTo>
                  <a:lnTo>
                    <a:pt x="48" y="519"/>
                  </a:lnTo>
                  <a:lnTo>
                    <a:pt x="51" y="519"/>
                  </a:lnTo>
                  <a:lnTo>
                    <a:pt x="51" y="521"/>
                  </a:lnTo>
                  <a:lnTo>
                    <a:pt x="53" y="521"/>
                  </a:lnTo>
                  <a:lnTo>
                    <a:pt x="55" y="521"/>
                  </a:lnTo>
                  <a:lnTo>
                    <a:pt x="55" y="519"/>
                  </a:lnTo>
                  <a:lnTo>
                    <a:pt x="56" y="518"/>
                  </a:lnTo>
                  <a:lnTo>
                    <a:pt x="58" y="516"/>
                  </a:lnTo>
                  <a:lnTo>
                    <a:pt x="56" y="512"/>
                  </a:lnTo>
                  <a:lnTo>
                    <a:pt x="56" y="507"/>
                  </a:lnTo>
                  <a:lnTo>
                    <a:pt x="56" y="504"/>
                  </a:lnTo>
                  <a:lnTo>
                    <a:pt x="56" y="502"/>
                  </a:lnTo>
                  <a:lnTo>
                    <a:pt x="58" y="502"/>
                  </a:lnTo>
                  <a:lnTo>
                    <a:pt x="59" y="502"/>
                  </a:lnTo>
                  <a:lnTo>
                    <a:pt x="61" y="504"/>
                  </a:lnTo>
                  <a:lnTo>
                    <a:pt x="62" y="502"/>
                  </a:lnTo>
                  <a:lnTo>
                    <a:pt x="62" y="499"/>
                  </a:lnTo>
                  <a:lnTo>
                    <a:pt x="64" y="497"/>
                  </a:lnTo>
                  <a:lnTo>
                    <a:pt x="64" y="496"/>
                  </a:lnTo>
                  <a:lnTo>
                    <a:pt x="61" y="493"/>
                  </a:lnTo>
                  <a:lnTo>
                    <a:pt x="59" y="490"/>
                  </a:lnTo>
                  <a:lnTo>
                    <a:pt x="59" y="488"/>
                  </a:lnTo>
                  <a:lnTo>
                    <a:pt x="56" y="488"/>
                  </a:lnTo>
                  <a:lnTo>
                    <a:pt x="53" y="485"/>
                  </a:lnTo>
                  <a:lnTo>
                    <a:pt x="53" y="475"/>
                  </a:lnTo>
                  <a:lnTo>
                    <a:pt x="53" y="474"/>
                  </a:lnTo>
                  <a:lnTo>
                    <a:pt x="53" y="471"/>
                  </a:lnTo>
                  <a:lnTo>
                    <a:pt x="53" y="468"/>
                  </a:lnTo>
                  <a:lnTo>
                    <a:pt x="51" y="466"/>
                  </a:lnTo>
                  <a:lnTo>
                    <a:pt x="51" y="461"/>
                  </a:lnTo>
                  <a:lnTo>
                    <a:pt x="53" y="460"/>
                  </a:lnTo>
                  <a:lnTo>
                    <a:pt x="53" y="458"/>
                  </a:lnTo>
                  <a:lnTo>
                    <a:pt x="53" y="457"/>
                  </a:lnTo>
                  <a:lnTo>
                    <a:pt x="53" y="455"/>
                  </a:lnTo>
                  <a:lnTo>
                    <a:pt x="55" y="455"/>
                  </a:lnTo>
                  <a:lnTo>
                    <a:pt x="55" y="457"/>
                  </a:lnTo>
                  <a:lnTo>
                    <a:pt x="55" y="458"/>
                  </a:lnTo>
                  <a:lnTo>
                    <a:pt x="56" y="460"/>
                  </a:lnTo>
                  <a:lnTo>
                    <a:pt x="58" y="461"/>
                  </a:lnTo>
                  <a:lnTo>
                    <a:pt x="58" y="460"/>
                  </a:lnTo>
                  <a:lnTo>
                    <a:pt x="59" y="460"/>
                  </a:lnTo>
                  <a:lnTo>
                    <a:pt x="61" y="458"/>
                  </a:lnTo>
                  <a:lnTo>
                    <a:pt x="61" y="455"/>
                  </a:lnTo>
                  <a:lnTo>
                    <a:pt x="56" y="452"/>
                  </a:lnTo>
                  <a:lnTo>
                    <a:pt x="55" y="449"/>
                  </a:lnTo>
                  <a:lnTo>
                    <a:pt x="53" y="447"/>
                  </a:lnTo>
                  <a:lnTo>
                    <a:pt x="53" y="446"/>
                  </a:lnTo>
                  <a:lnTo>
                    <a:pt x="51" y="446"/>
                  </a:lnTo>
                  <a:lnTo>
                    <a:pt x="53" y="446"/>
                  </a:lnTo>
                  <a:lnTo>
                    <a:pt x="53" y="444"/>
                  </a:lnTo>
                  <a:lnTo>
                    <a:pt x="55" y="444"/>
                  </a:lnTo>
                  <a:lnTo>
                    <a:pt x="55" y="442"/>
                  </a:lnTo>
                  <a:lnTo>
                    <a:pt x="53" y="441"/>
                  </a:lnTo>
                  <a:lnTo>
                    <a:pt x="51" y="441"/>
                  </a:lnTo>
                  <a:lnTo>
                    <a:pt x="51" y="439"/>
                  </a:lnTo>
                  <a:lnTo>
                    <a:pt x="53" y="439"/>
                  </a:lnTo>
                  <a:lnTo>
                    <a:pt x="55" y="439"/>
                  </a:lnTo>
                  <a:lnTo>
                    <a:pt x="56" y="439"/>
                  </a:lnTo>
                  <a:lnTo>
                    <a:pt x="58" y="436"/>
                  </a:lnTo>
                  <a:lnTo>
                    <a:pt x="59" y="436"/>
                  </a:lnTo>
                  <a:lnTo>
                    <a:pt x="59" y="435"/>
                  </a:lnTo>
                  <a:lnTo>
                    <a:pt x="59" y="433"/>
                  </a:lnTo>
                  <a:lnTo>
                    <a:pt x="59" y="430"/>
                  </a:lnTo>
                  <a:lnTo>
                    <a:pt x="61" y="428"/>
                  </a:lnTo>
                  <a:lnTo>
                    <a:pt x="61" y="430"/>
                  </a:lnTo>
                  <a:lnTo>
                    <a:pt x="62" y="433"/>
                  </a:lnTo>
                  <a:lnTo>
                    <a:pt x="64" y="433"/>
                  </a:lnTo>
                  <a:lnTo>
                    <a:pt x="64" y="431"/>
                  </a:lnTo>
                  <a:lnTo>
                    <a:pt x="65" y="430"/>
                  </a:lnTo>
                  <a:lnTo>
                    <a:pt x="65" y="428"/>
                  </a:lnTo>
                  <a:lnTo>
                    <a:pt x="65" y="427"/>
                  </a:lnTo>
                  <a:lnTo>
                    <a:pt x="62" y="425"/>
                  </a:lnTo>
                  <a:lnTo>
                    <a:pt x="61" y="424"/>
                  </a:lnTo>
                  <a:lnTo>
                    <a:pt x="61" y="422"/>
                  </a:lnTo>
                  <a:lnTo>
                    <a:pt x="62" y="422"/>
                  </a:lnTo>
                  <a:lnTo>
                    <a:pt x="64" y="422"/>
                  </a:lnTo>
                  <a:lnTo>
                    <a:pt x="65" y="422"/>
                  </a:lnTo>
                  <a:lnTo>
                    <a:pt x="67" y="424"/>
                  </a:lnTo>
                  <a:lnTo>
                    <a:pt x="69" y="422"/>
                  </a:lnTo>
                  <a:lnTo>
                    <a:pt x="69" y="421"/>
                  </a:lnTo>
                  <a:lnTo>
                    <a:pt x="69" y="419"/>
                  </a:lnTo>
                  <a:lnTo>
                    <a:pt x="67" y="419"/>
                  </a:lnTo>
                  <a:lnTo>
                    <a:pt x="65" y="417"/>
                  </a:lnTo>
                  <a:lnTo>
                    <a:pt x="62" y="416"/>
                  </a:lnTo>
                  <a:lnTo>
                    <a:pt x="62" y="414"/>
                  </a:lnTo>
                  <a:lnTo>
                    <a:pt x="62" y="413"/>
                  </a:lnTo>
                  <a:lnTo>
                    <a:pt x="62" y="411"/>
                  </a:lnTo>
                  <a:lnTo>
                    <a:pt x="64" y="411"/>
                  </a:lnTo>
                  <a:lnTo>
                    <a:pt x="65" y="410"/>
                  </a:lnTo>
                  <a:lnTo>
                    <a:pt x="67" y="411"/>
                  </a:lnTo>
                  <a:lnTo>
                    <a:pt x="67" y="410"/>
                  </a:lnTo>
                  <a:lnTo>
                    <a:pt x="65" y="408"/>
                  </a:lnTo>
                  <a:lnTo>
                    <a:pt x="65" y="406"/>
                  </a:lnTo>
                  <a:lnTo>
                    <a:pt x="65" y="405"/>
                  </a:lnTo>
                  <a:lnTo>
                    <a:pt x="65" y="403"/>
                  </a:lnTo>
                  <a:lnTo>
                    <a:pt x="64" y="402"/>
                  </a:lnTo>
                  <a:lnTo>
                    <a:pt x="65" y="402"/>
                  </a:lnTo>
                  <a:lnTo>
                    <a:pt x="67" y="402"/>
                  </a:lnTo>
                  <a:lnTo>
                    <a:pt x="69" y="400"/>
                  </a:lnTo>
                  <a:lnTo>
                    <a:pt x="70" y="399"/>
                  </a:lnTo>
                  <a:lnTo>
                    <a:pt x="72" y="397"/>
                  </a:lnTo>
                  <a:lnTo>
                    <a:pt x="70" y="392"/>
                  </a:lnTo>
                  <a:lnTo>
                    <a:pt x="70" y="391"/>
                  </a:lnTo>
                  <a:lnTo>
                    <a:pt x="69" y="386"/>
                  </a:lnTo>
                  <a:lnTo>
                    <a:pt x="65" y="381"/>
                  </a:lnTo>
                  <a:lnTo>
                    <a:pt x="64" y="380"/>
                  </a:lnTo>
                  <a:lnTo>
                    <a:pt x="65" y="378"/>
                  </a:lnTo>
                  <a:lnTo>
                    <a:pt x="65" y="377"/>
                  </a:lnTo>
                  <a:lnTo>
                    <a:pt x="65" y="375"/>
                  </a:lnTo>
                  <a:lnTo>
                    <a:pt x="69" y="375"/>
                  </a:lnTo>
                  <a:lnTo>
                    <a:pt x="70" y="377"/>
                  </a:lnTo>
                  <a:lnTo>
                    <a:pt x="72" y="377"/>
                  </a:lnTo>
                  <a:lnTo>
                    <a:pt x="72" y="375"/>
                  </a:lnTo>
                  <a:lnTo>
                    <a:pt x="73" y="372"/>
                  </a:lnTo>
                  <a:lnTo>
                    <a:pt x="75" y="372"/>
                  </a:lnTo>
                  <a:lnTo>
                    <a:pt x="76" y="370"/>
                  </a:lnTo>
                  <a:lnTo>
                    <a:pt x="76" y="369"/>
                  </a:lnTo>
                  <a:lnTo>
                    <a:pt x="76" y="366"/>
                  </a:lnTo>
                  <a:lnTo>
                    <a:pt x="76" y="364"/>
                  </a:lnTo>
                  <a:lnTo>
                    <a:pt x="78" y="364"/>
                  </a:lnTo>
                  <a:lnTo>
                    <a:pt x="80" y="362"/>
                  </a:lnTo>
                  <a:lnTo>
                    <a:pt x="81" y="362"/>
                  </a:lnTo>
                  <a:lnTo>
                    <a:pt x="84" y="362"/>
                  </a:lnTo>
                  <a:lnTo>
                    <a:pt x="89" y="362"/>
                  </a:lnTo>
                  <a:lnTo>
                    <a:pt x="91" y="362"/>
                  </a:lnTo>
                  <a:lnTo>
                    <a:pt x="91" y="361"/>
                  </a:lnTo>
                  <a:lnTo>
                    <a:pt x="89" y="361"/>
                  </a:lnTo>
                  <a:lnTo>
                    <a:pt x="89" y="359"/>
                  </a:lnTo>
                  <a:lnTo>
                    <a:pt x="91" y="358"/>
                  </a:lnTo>
                  <a:lnTo>
                    <a:pt x="92" y="358"/>
                  </a:lnTo>
                  <a:lnTo>
                    <a:pt x="95" y="358"/>
                  </a:lnTo>
                  <a:lnTo>
                    <a:pt x="97" y="356"/>
                  </a:lnTo>
                  <a:lnTo>
                    <a:pt x="98" y="355"/>
                  </a:lnTo>
                  <a:lnTo>
                    <a:pt x="98" y="353"/>
                  </a:lnTo>
                  <a:lnTo>
                    <a:pt x="98" y="351"/>
                  </a:lnTo>
                  <a:lnTo>
                    <a:pt x="98" y="350"/>
                  </a:lnTo>
                  <a:lnTo>
                    <a:pt x="100" y="350"/>
                  </a:lnTo>
                  <a:lnTo>
                    <a:pt x="102" y="350"/>
                  </a:lnTo>
                  <a:lnTo>
                    <a:pt x="103" y="351"/>
                  </a:lnTo>
                  <a:lnTo>
                    <a:pt x="105" y="350"/>
                  </a:lnTo>
                  <a:lnTo>
                    <a:pt x="106" y="347"/>
                  </a:lnTo>
                  <a:lnTo>
                    <a:pt x="105" y="347"/>
                  </a:lnTo>
                  <a:lnTo>
                    <a:pt x="103" y="344"/>
                  </a:lnTo>
                  <a:lnTo>
                    <a:pt x="102" y="344"/>
                  </a:lnTo>
                  <a:lnTo>
                    <a:pt x="100" y="344"/>
                  </a:lnTo>
                  <a:lnTo>
                    <a:pt x="97" y="342"/>
                  </a:lnTo>
                  <a:lnTo>
                    <a:pt x="97" y="340"/>
                  </a:lnTo>
                  <a:lnTo>
                    <a:pt x="98" y="339"/>
                  </a:lnTo>
                  <a:lnTo>
                    <a:pt x="102" y="339"/>
                  </a:lnTo>
                  <a:lnTo>
                    <a:pt x="103" y="336"/>
                  </a:lnTo>
                  <a:lnTo>
                    <a:pt x="102" y="334"/>
                  </a:lnTo>
                  <a:lnTo>
                    <a:pt x="100" y="331"/>
                  </a:lnTo>
                  <a:lnTo>
                    <a:pt x="100" y="329"/>
                  </a:lnTo>
                  <a:lnTo>
                    <a:pt x="98" y="329"/>
                  </a:lnTo>
                  <a:lnTo>
                    <a:pt x="98" y="328"/>
                  </a:lnTo>
                  <a:lnTo>
                    <a:pt x="102" y="326"/>
                  </a:lnTo>
                  <a:lnTo>
                    <a:pt x="105" y="323"/>
                  </a:lnTo>
                  <a:lnTo>
                    <a:pt x="106" y="323"/>
                  </a:lnTo>
                  <a:lnTo>
                    <a:pt x="108" y="323"/>
                  </a:lnTo>
                  <a:lnTo>
                    <a:pt x="109" y="325"/>
                  </a:lnTo>
                  <a:lnTo>
                    <a:pt x="111" y="325"/>
                  </a:lnTo>
                  <a:lnTo>
                    <a:pt x="113" y="322"/>
                  </a:lnTo>
                  <a:lnTo>
                    <a:pt x="113" y="320"/>
                  </a:lnTo>
                  <a:lnTo>
                    <a:pt x="114" y="320"/>
                  </a:lnTo>
                  <a:lnTo>
                    <a:pt x="116" y="320"/>
                  </a:lnTo>
                  <a:lnTo>
                    <a:pt x="116" y="318"/>
                  </a:lnTo>
                  <a:lnTo>
                    <a:pt x="117" y="317"/>
                  </a:lnTo>
                  <a:lnTo>
                    <a:pt x="119" y="315"/>
                  </a:lnTo>
                  <a:lnTo>
                    <a:pt x="120" y="315"/>
                  </a:lnTo>
                  <a:lnTo>
                    <a:pt x="122" y="314"/>
                  </a:lnTo>
                  <a:lnTo>
                    <a:pt x="124" y="315"/>
                  </a:lnTo>
                  <a:lnTo>
                    <a:pt x="124" y="317"/>
                  </a:lnTo>
                  <a:lnTo>
                    <a:pt x="127" y="317"/>
                  </a:lnTo>
                  <a:lnTo>
                    <a:pt x="128" y="318"/>
                  </a:lnTo>
                  <a:lnTo>
                    <a:pt x="130" y="320"/>
                  </a:lnTo>
                  <a:lnTo>
                    <a:pt x="131" y="320"/>
                  </a:lnTo>
                  <a:lnTo>
                    <a:pt x="136" y="323"/>
                  </a:lnTo>
                  <a:lnTo>
                    <a:pt x="138" y="323"/>
                  </a:lnTo>
                  <a:lnTo>
                    <a:pt x="139" y="322"/>
                  </a:lnTo>
                  <a:lnTo>
                    <a:pt x="141" y="323"/>
                  </a:lnTo>
                  <a:lnTo>
                    <a:pt x="144" y="325"/>
                  </a:lnTo>
                  <a:lnTo>
                    <a:pt x="146" y="325"/>
                  </a:lnTo>
                  <a:lnTo>
                    <a:pt x="147" y="325"/>
                  </a:lnTo>
                  <a:lnTo>
                    <a:pt x="149" y="323"/>
                  </a:lnTo>
                  <a:lnTo>
                    <a:pt x="150" y="323"/>
                  </a:lnTo>
                  <a:lnTo>
                    <a:pt x="150" y="326"/>
                  </a:lnTo>
                  <a:lnTo>
                    <a:pt x="152" y="328"/>
                  </a:lnTo>
                  <a:lnTo>
                    <a:pt x="153" y="329"/>
                  </a:lnTo>
                  <a:lnTo>
                    <a:pt x="155" y="329"/>
                  </a:lnTo>
                  <a:lnTo>
                    <a:pt x="157" y="328"/>
                  </a:lnTo>
                  <a:lnTo>
                    <a:pt x="157" y="331"/>
                  </a:lnTo>
                  <a:lnTo>
                    <a:pt x="160" y="333"/>
                  </a:lnTo>
                  <a:lnTo>
                    <a:pt x="157" y="331"/>
                  </a:lnTo>
                  <a:lnTo>
                    <a:pt x="155" y="333"/>
                  </a:lnTo>
                  <a:lnTo>
                    <a:pt x="155" y="336"/>
                  </a:lnTo>
                  <a:lnTo>
                    <a:pt x="155" y="337"/>
                  </a:lnTo>
                  <a:lnTo>
                    <a:pt x="157" y="337"/>
                  </a:lnTo>
                  <a:lnTo>
                    <a:pt x="158" y="340"/>
                  </a:lnTo>
                  <a:lnTo>
                    <a:pt x="158" y="342"/>
                  </a:lnTo>
                  <a:lnTo>
                    <a:pt x="161" y="345"/>
                  </a:lnTo>
                  <a:lnTo>
                    <a:pt x="163" y="348"/>
                  </a:lnTo>
                  <a:lnTo>
                    <a:pt x="164" y="350"/>
                  </a:lnTo>
                  <a:lnTo>
                    <a:pt x="166" y="351"/>
                  </a:lnTo>
                  <a:lnTo>
                    <a:pt x="166" y="353"/>
                  </a:lnTo>
                  <a:lnTo>
                    <a:pt x="166" y="351"/>
                  </a:lnTo>
                  <a:lnTo>
                    <a:pt x="168" y="351"/>
                  </a:lnTo>
                  <a:lnTo>
                    <a:pt x="168" y="348"/>
                  </a:lnTo>
                  <a:lnTo>
                    <a:pt x="169" y="347"/>
                  </a:lnTo>
                  <a:lnTo>
                    <a:pt x="169" y="344"/>
                  </a:lnTo>
                  <a:lnTo>
                    <a:pt x="169" y="342"/>
                  </a:lnTo>
                  <a:lnTo>
                    <a:pt x="171" y="339"/>
                  </a:lnTo>
                  <a:lnTo>
                    <a:pt x="171" y="334"/>
                  </a:lnTo>
                  <a:lnTo>
                    <a:pt x="169" y="333"/>
                  </a:lnTo>
                  <a:lnTo>
                    <a:pt x="169" y="331"/>
                  </a:lnTo>
                  <a:lnTo>
                    <a:pt x="171" y="331"/>
                  </a:lnTo>
                  <a:lnTo>
                    <a:pt x="171" y="329"/>
                  </a:lnTo>
                  <a:lnTo>
                    <a:pt x="172" y="328"/>
                  </a:lnTo>
                  <a:lnTo>
                    <a:pt x="174" y="325"/>
                  </a:lnTo>
                  <a:lnTo>
                    <a:pt x="175" y="325"/>
                  </a:lnTo>
                  <a:lnTo>
                    <a:pt x="175" y="323"/>
                  </a:lnTo>
                  <a:lnTo>
                    <a:pt x="175" y="322"/>
                  </a:lnTo>
                  <a:lnTo>
                    <a:pt x="177" y="322"/>
                  </a:lnTo>
                  <a:lnTo>
                    <a:pt x="179" y="322"/>
                  </a:lnTo>
                  <a:lnTo>
                    <a:pt x="180" y="320"/>
                  </a:lnTo>
                  <a:lnTo>
                    <a:pt x="182" y="320"/>
                  </a:lnTo>
                  <a:lnTo>
                    <a:pt x="182" y="318"/>
                  </a:lnTo>
                  <a:lnTo>
                    <a:pt x="182" y="317"/>
                  </a:lnTo>
                  <a:lnTo>
                    <a:pt x="183" y="317"/>
                  </a:lnTo>
                  <a:lnTo>
                    <a:pt x="183" y="315"/>
                  </a:lnTo>
                  <a:lnTo>
                    <a:pt x="182" y="315"/>
                  </a:lnTo>
                  <a:lnTo>
                    <a:pt x="182" y="314"/>
                  </a:lnTo>
                  <a:lnTo>
                    <a:pt x="180" y="314"/>
                  </a:lnTo>
                  <a:lnTo>
                    <a:pt x="180" y="312"/>
                  </a:lnTo>
                  <a:lnTo>
                    <a:pt x="182" y="311"/>
                  </a:lnTo>
                  <a:lnTo>
                    <a:pt x="182" y="309"/>
                  </a:lnTo>
                  <a:lnTo>
                    <a:pt x="183" y="304"/>
                  </a:lnTo>
                  <a:lnTo>
                    <a:pt x="185" y="304"/>
                  </a:lnTo>
                  <a:lnTo>
                    <a:pt x="186" y="306"/>
                  </a:lnTo>
                  <a:lnTo>
                    <a:pt x="188" y="306"/>
                  </a:lnTo>
                  <a:lnTo>
                    <a:pt x="188" y="304"/>
                  </a:lnTo>
                  <a:lnTo>
                    <a:pt x="188" y="303"/>
                  </a:lnTo>
                  <a:lnTo>
                    <a:pt x="188" y="301"/>
                  </a:lnTo>
                  <a:lnTo>
                    <a:pt x="190" y="298"/>
                  </a:lnTo>
                  <a:lnTo>
                    <a:pt x="191" y="295"/>
                  </a:lnTo>
                  <a:lnTo>
                    <a:pt x="193" y="295"/>
                  </a:lnTo>
                  <a:lnTo>
                    <a:pt x="193" y="293"/>
                  </a:lnTo>
                  <a:lnTo>
                    <a:pt x="194" y="293"/>
                  </a:lnTo>
                  <a:lnTo>
                    <a:pt x="194" y="292"/>
                  </a:lnTo>
                  <a:lnTo>
                    <a:pt x="196" y="290"/>
                  </a:lnTo>
                  <a:lnTo>
                    <a:pt x="199" y="287"/>
                  </a:lnTo>
                  <a:lnTo>
                    <a:pt x="201" y="287"/>
                  </a:lnTo>
                  <a:lnTo>
                    <a:pt x="201" y="285"/>
                  </a:lnTo>
                  <a:lnTo>
                    <a:pt x="204" y="281"/>
                  </a:lnTo>
                  <a:lnTo>
                    <a:pt x="205" y="282"/>
                  </a:lnTo>
                  <a:lnTo>
                    <a:pt x="205" y="281"/>
                  </a:lnTo>
                  <a:lnTo>
                    <a:pt x="207" y="281"/>
                  </a:lnTo>
                  <a:lnTo>
                    <a:pt x="207" y="282"/>
                  </a:lnTo>
                  <a:lnTo>
                    <a:pt x="207" y="284"/>
                  </a:lnTo>
                  <a:lnTo>
                    <a:pt x="208" y="284"/>
                  </a:lnTo>
                  <a:lnTo>
                    <a:pt x="210" y="282"/>
                  </a:lnTo>
                  <a:lnTo>
                    <a:pt x="211" y="281"/>
                  </a:lnTo>
                  <a:lnTo>
                    <a:pt x="215" y="281"/>
                  </a:lnTo>
                  <a:lnTo>
                    <a:pt x="216" y="279"/>
                  </a:lnTo>
                  <a:lnTo>
                    <a:pt x="216" y="278"/>
                  </a:lnTo>
                  <a:lnTo>
                    <a:pt x="218" y="278"/>
                  </a:lnTo>
                  <a:lnTo>
                    <a:pt x="218" y="279"/>
                  </a:lnTo>
                  <a:lnTo>
                    <a:pt x="219" y="278"/>
                  </a:lnTo>
                  <a:lnTo>
                    <a:pt x="221" y="278"/>
                  </a:lnTo>
                  <a:lnTo>
                    <a:pt x="224" y="278"/>
                  </a:lnTo>
                  <a:lnTo>
                    <a:pt x="226" y="278"/>
                  </a:lnTo>
                  <a:lnTo>
                    <a:pt x="227" y="278"/>
                  </a:lnTo>
                  <a:lnTo>
                    <a:pt x="227" y="276"/>
                  </a:lnTo>
                  <a:lnTo>
                    <a:pt x="229" y="278"/>
                  </a:lnTo>
                  <a:lnTo>
                    <a:pt x="232" y="276"/>
                  </a:lnTo>
                  <a:lnTo>
                    <a:pt x="235" y="276"/>
                  </a:lnTo>
                  <a:lnTo>
                    <a:pt x="237" y="276"/>
                  </a:lnTo>
                  <a:lnTo>
                    <a:pt x="238" y="279"/>
                  </a:lnTo>
                  <a:lnTo>
                    <a:pt x="241" y="279"/>
                  </a:lnTo>
                  <a:lnTo>
                    <a:pt x="243" y="279"/>
                  </a:lnTo>
                  <a:lnTo>
                    <a:pt x="244" y="279"/>
                  </a:lnTo>
                  <a:lnTo>
                    <a:pt x="246" y="279"/>
                  </a:lnTo>
                  <a:lnTo>
                    <a:pt x="248" y="279"/>
                  </a:lnTo>
                  <a:lnTo>
                    <a:pt x="249" y="281"/>
                  </a:lnTo>
                  <a:lnTo>
                    <a:pt x="249" y="279"/>
                  </a:lnTo>
                  <a:lnTo>
                    <a:pt x="251" y="278"/>
                  </a:lnTo>
                  <a:lnTo>
                    <a:pt x="252" y="279"/>
                  </a:lnTo>
                  <a:lnTo>
                    <a:pt x="254" y="278"/>
                  </a:lnTo>
                  <a:lnTo>
                    <a:pt x="257" y="278"/>
                  </a:lnTo>
                  <a:lnTo>
                    <a:pt x="259" y="274"/>
                  </a:lnTo>
                  <a:lnTo>
                    <a:pt x="259" y="271"/>
                  </a:lnTo>
                  <a:lnTo>
                    <a:pt x="259" y="270"/>
                  </a:lnTo>
                  <a:lnTo>
                    <a:pt x="262" y="268"/>
                  </a:lnTo>
                  <a:lnTo>
                    <a:pt x="262" y="267"/>
                  </a:lnTo>
                  <a:lnTo>
                    <a:pt x="263" y="267"/>
                  </a:lnTo>
                  <a:lnTo>
                    <a:pt x="263" y="265"/>
                  </a:lnTo>
                  <a:lnTo>
                    <a:pt x="265" y="260"/>
                  </a:lnTo>
                  <a:lnTo>
                    <a:pt x="263" y="257"/>
                  </a:lnTo>
                  <a:lnTo>
                    <a:pt x="262" y="254"/>
                  </a:lnTo>
                  <a:lnTo>
                    <a:pt x="262" y="252"/>
                  </a:lnTo>
                  <a:lnTo>
                    <a:pt x="260" y="251"/>
                  </a:lnTo>
                  <a:lnTo>
                    <a:pt x="260" y="248"/>
                  </a:lnTo>
                  <a:lnTo>
                    <a:pt x="259" y="248"/>
                  </a:lnTo>
                  <a:lnTo>
                    <a:pt x="259" y="245"/>
                  </a:lnTo>
                  <a:lnTo>
                    <a:pt x="257" y="243"/>
                  </a:lnTo>
                  <a:lnTo>
                    <a:pt x="257" y="242"/>
                  </a:lnTo>
                  <a:lnTo>
                    <a:pt x="257" y="238"/>
                  </a:lnTo>
                  <a:lnTo>
                    <a:pt x="257" y="237"/>
                  </a:lnTo>
                  <a:lnTo>
                    <a:pt x="257" y="234"/>
                  </a:lnTo>
                  <a:lnTo>
                    <a:pt x="255" y="232"/>
                  </a:lnTo>
                  <a:lnTo>
                    <a:pt x="255" y="229"/>
                  </a:lnTo>
                  <a:lnTo>
                    <a:pt x="255" y="224"/>
                  </a:lnTo>
                  <a:lnTo>
                    <a:pt x="255" y="223"/>
                  </a:lnTo>
                  <a:lnTo>
                    <a:pt x="255" y="220"/>
                  </a:lnTo>
                  <a:lnTo>
                    <a:pt x="255" y="218"/>
                  </a:lnTo>
                  <a:lnTo>
                    <a:pt x="255" y="216"/>
                  </a:lnTo>
                  <a:lnTo>
                    <a:pt x="257" y="216"/>
                  </a:lnTo>
                  <a:lnTo>
                    <a:pt x="259" y="213"/>
                  </a:lnTo>
                  <a:lnTo>
                    <a:pt x="259" y="212"/>
                  </a:lnTo>
                  <a:lnTo>
                    <a:pt x="259" y="210"/>
                  </a:lnTo>
                  <a:lnTo>
                    <a:pt x="257" y="205"/>
                  </a:lnTo>
                  <a:lnTo>
                    <a:pt x="259" y="199"/>
                  </a:lnTo>
                  <a:lnTo>
                    <a:pt x="257" y="196"/>
                  </a:lnTo>
                  <a:lnTo>
                    <a:pt x="259" y="194"/>
                  </a:lnTo>
                  <a:lnTo>
                    <a:pt x="257" y="193"/>
                  </a:lnTo>
                  <a:lnTo>
                    <a:pt x="259" y="191"/>
                  </a:lnTo>
                  <a:lnTo>
                    <a:pt x="257" y="190"/>
                  </a:lnTo>
                  <a:lnTo>
                    <a:pt x="257" y="185"/>
                  </a:lnTo>
                  <a:lnTo>
                    <a:pt x="260" y="182"/>
                  </a:lnTo>
                  <a:lnTo>
                    <a:pt x="262" y="180"/>
                  </a:lnTo>
                  <a:lnTo>
                    <a:pt x="263" y="176"/>
                  </a:lnTo>
                  <a:lnTo>
                    <a:pt x="262" y="174"/>
                  </a:lnTo>
                  <a:lnTo>
                    <a:pt x="263" y="166"/>
                  </a:lnTo>
                  <a:lnTo>
                    <a:pt x="262" y="165"/>
                  </a:lnTo>
                  <a:lnTo>
                    <a:pt x="263" y="163"/>
                  </a:lnTo>
                  <a:lnTo>
                    <a:pt x="262" y="161"/>
                  </a:lnTo>
                  <a:lnTo>
                    <a:pt x="262" y="160"/>
                  </a:lnTo>
                  <a:lnTo>
                    <a:pt x="263" y="158"/>
                  </a:lnTo>
                  <a:lnTo>
                    <a:pt x="265" y="155"/>
                  </a:lnTo>
                  <a:lnTo>
                    <a:pt x="265" y="154"/>
                  </a:lnTo>
                  <a:lnTo>
                    <a:pt x="268" y="146"/>
                  </a:lnTo>
                  <a:lnTo>
                    <a:pt x="270" y="144"/>
                  </a:lnTo>
                  <a:lnTo>
                    <a:pt x="270" y="141"/>
                  </a:lnTo>
                  <a:lnTo>
                    <a:pt x="271" y="141"/>
                  </a:lnTo>
                  <a:lnTo>
                    <a:pt x="271" y="143"/>
                  </a:lnTo>
                  <a:lnTo>
                    <a:pt x="271" y="144"/>
                  </a:lnTo>
                  <a:lnTo>
                    <a:pt x="274" y="146"/>
                  </a:lnTo>
                  <a:lnTo>
                    <a:pt x="276" y="146"/>
                  </a:lnTo>
                  <a:lnTo>
                    <a:pt x="276" y="144"/>
                  </a:lnTo>
                  <a:lnTo>
                    <a:pt x="277" y="144"/>
                  </a:lnTo>
                  <a:lnTo>
                    <a:pt x="279" y="144"/>
                  </a:lnTo>
                  <a:lnTo>
                    <a:pt x="281" y="144"/>
                  </a:lnTo>
                  <a:lnTo>
                    <a:pt x="281" y="146"/>
                  </a:lnTo>
                  <a:lnTo>
                    <a:pt x="282" y="146"/>
                  </a:lnTo>
                  <a:lnTo>
                    <a:pt x="285" y="150"/>
                  </a:lnTo>
                  <a:lnTo>
                    <a:pt x="285" y="154"/>
                  </a:lnTo>
                  <a:lnTo>
                    <a:pt x="287" y="154"/>
                  </a:lnTo>
                  <a:lnTo>
                    <a:pt x="288" y="154"/>
                  </a:lnTo>
                  <a:lnTo>
                    <a:pt x="290" y="155"/>
                  </a:lnTo>
                  <a:lnTo>
                    <a:pt x="295" y="157"/>
                  </a:lnTo>
                  <a:lnTo>
                    <a:pt x="295" y="158"/>
                  </a:lnTo>
                  <a:lnTo>
                    <a:pt x="296" y="160"/>
                  </a:lnTo>
                  <a:lnTo>
                    <a:pt x="298" y="160"/>
                  </a:lnTo>
                  <a:lnTo>
                    <a:pt x="301" y="160"/>
                  </a:lnTo>
                  <a:lnTo>
                    <a:pt x="303" y="160"/>
                  </a:lnTo>
                  <a:lnTo>
                    <a:pt x="303" y="158"/>
                  </a:lnTo>
                  <a:lnTo>
                    <a:pt x="306" y="158"/>
                  </a:lnTo>
                  <a:lnTo>
                    <a:pt x="307" y="160"/>
                  </a:lnTo>
                  <a:lnTo>
                    <a:pt x="310" y="160"/>
                  </a:lnTo>
                  <a:lnTo>
                    <a:pt x="312" y="161"/>
                  </a:lnTo>
                  <a:lnTo>
                    <a:pt x="312" y="160"/>
                  </a:lnTo>
                  <a:lnTo>
                    <a:pt x="314" y="160"/>
                  </a:lnTo>
                  <a:lnTo>
                    <a:pt x="315" y="161"/>
                  </a:lnTo>
                  <a:lnTo>
                    <a:pt x="318" y="155"/>
                  </a:lnTo>
                  <a:lnTo>
                    <a:pt x="320" y="150"/>
                  </a:lnTo>
                  <a:lnTo>
                    <a:pt x="323" y="149"/>
                  </a:lnTo>
                  <a:lnTo>
                    <a:pt x="325" y="146"/>
                  </a:lnTo>
                  <a:lnTo>
                    <a:pt x="325" y="144"/>
                  </a:lnTo>
                  <a:lnTo>
                    <a:pt x="323" y="138"/>
                  </a:lnTo>
                  <a:lnTo>
                    <a:pt x="323" y="133"/>
                  </a:lnTo>
                  <a:lnTo>
                    <a:pt x="323" y="132"/>
                  </a:lnTo>
                  <a:lnTo>
                    <a:pt x="325" y="128"/>
                  </a:lnTo>
                  <a:lnTo>
                    <a:pt x="325" y="127"/>
                  </a:lnTo>
                  <a:lnTo>
                    <a:pt x="326" y="125"/>
                  </a:lnTo>
                  <a:lnTo>
                    <a:pt x="326" y="124"/>
                  </a:lnTo>
                  <a:lnTo>
                    <a:pt x="328" y="124"/>
                  </a:lnTo>
                  <a:lnTo>
                    <a:pt x="331" y="125"/>
                  </a:lnTo>
                  <a:lnTo>
                    <a:pt x="334" y="125"/>
                  </a:lnTo>
                  <a:lnTo>
                    <a:pt x="339" y="125"/>
                  </a:lnTo>
                  <a:lnTo>
                    <a:pt x="342" y="124"/>
                  </a:lnTo>
                  <a:lnTo>
                    <a:pt x="343" y="124"/>
                  </a:lnTo>
                  <a:lnTo>
                    <a:pt x="347" y="125"/>
                  </a:lnTo>
                  <a:lnTo>
                    <a:pt x="350" y="125"/>
                  </a:lnTo>
                  <a:lnTo>
                    <a:pt x="350" y="127"/>
                  </a:lnTo>
                  <a:lnTo>
                    <a:pt x="351" y="127"/>
                  </a:lnTo>
                  <a:lnTo>
                    <a:pt x="356" y="127"/>
                  </a:lnTo>
                  <a:lnTo>
                    <a:pt x="362" y="127"/>
                  </a:lnTo>
                  <a:lnTo>
                    <a:pt x="364" y="125"/>
                  </a:lnTo>
                  <a:lnTo>
                    <a:pt x="367" y="124"/>
                  </a:lnTo>
                  <a:lnTo>
                    <a:pt x="370" y="122"/>
                  </a:lnTo>
                  <a:lnTo>
                    <a:pt x="375" y="119"/>
                  </a:lnTo>
                  <a:lnTo>
                    <a:pt x="376" y="119"/>
                  </a:lnTo>
                  <a:lnTo>
                    <a:pt x="383" y="117"/>
                  </a:lnTo>
                  <a:lnTo>
                    <a:pt x="392" y="117"/>
                  </a:lnTo>
                  <a:lnTo>
                    <a:pt x="395" y="116"/>
                  </a:lnTo>
                  <a:lnTo>
                    <a:pt x="398" y="116"/>
                  </a:lnTo>
                  <a:lnTo>
                    <a:pt x="400" y="114"/>
                  </a:lnTo>
                  <a:lnTo>
                    <a:pt x="406" y="111"/>
                  </a:lnTo>
                  <a:lnTo>
                    <a:pt x="411" y="106"/>
                  </a:lnTo>
                  <a:lnTo>
                    <a:pt x="414" y="102"/>
                  </a:lnTo>
                  <a:lnTo>
                    <a:pt x="417" y="99"/>
                  </a:lnTo>
                  <a:lnTo>
                    <a:pt x="423" y="95"/>
                  </a:lnTo>
                  <a:lnTo>
                    <a:pt x="428" y="92"/>
                  </a:lnTo>
                  <a:lnTo>
                    <a:pt x="430" y="92"/>
                  </a:lnTo>
                  <a:lnTo>
                    <a:pt x="434" y="89"/>
                  </a:lnTo>
                  <a:lnTo>
                    <a:pt x="439" y="84"/>
                  </a:lnTo>
                  <a:lnTo>
                    <a:pt x="444" y="80"/>
                  </a:lnTo>
                  <a:lnTo>
                    <a:pt x="447" y="77"/>
                  </a:lnTo>
                  <a:lnTo>
                    <a:pt x="447" y="73"/>
                  </a:lnTo>
                  <a:lnTo>
                    <a:pt x="445" y="70"/>
                  </a:lnTo>
                  <a:lnTo>
                    <a:pt x="444" y="66"/>
                  </a:lnTo>
                  <a:lnTo>
                    <a:pt x="444" y="64"/>
                  </a:lnTo>
                  <a:lnTo>
                    <a:pt x="444" y="63"/>
                  </a:lnTo>
                  <a:lnTo>
                    <a:pt x="444" y="53"/>
                  </a:lnTo>
                  <a:lnTo>
                    <a:pt x="444" y="44"/>
                  </a:lnTo>
                  <a:lnTo>
                    <a:pt x="445" y="36"/>
                  </a:lnTo>
                  <a:lnTo>
                    <a:pt x="445" y="34"/>
                  </a:lnTo>
                  <a:lnTo>
                    <a:pt x="445" y="33"/>
                  </a:lnTo>
                  <a:lnTo>
                    <a:pt x="447" y="31"/>
                  </a:lnTo>
                  <a:lnTo>
                    <a:pt x="449" y="25"/>
                  </a:lnTo>
                  <a:lnTo>
                    <a:pt x="452" y="20"/>
                  </a:lnTo>
                  <a:lnTo>
                    <a:pt x="455" y="17"/>
                  </a:lnTo>
                  <a:lnTo>
                    <a:pt x="455" y="12"/>
                  </a:lnTo>
                  <a:lnTo>
                    <a:pt x="456" y="6"/>
                  </a:lnTo>
                  <a:lnTo>
                    <a:pt x="456" y="8"/>
                  </a:lnTo>
                  <a:lnTo>
                    <a:pt x="460" y="14"/>
                  </a:lnTo>
                  <a:lnTo>
                    <a:pt x="461" y="14"/>
                  </a:lnTo>
                  <a:lnTo>
                    <a:pt x="463" y="15"/>
                  </a:lnTo>
                  <a:lnTo>
                    <a:pt x="471" y="19"/>
                  </a:lnTo>
                  <a:lnTo>
                    <a:pt x="475" y="17"/>
                  </a:lnTo>
                  <a:lnTo>
                    <a:pt x="480" y="15"/>
                  </a:lnTo>
                  <a:lnTo>
                    <a:pt x="486" y="15"/>
                  </a:lnTo>
                  <a:lnTo>
                    <a:pt x="485" y="30"/>
                  </a:lnTo>
                  <a:lnTo>
                    <a:pt x="485" y="33"/>
                  </a:lnTo>
                  <a:lnTo>
                    <a:pt x="485" y="34"/>
                  </a:lnTo>
                  <a:lnTo>
                    <a:pt x="485" y="53"/>
                  </a:lnTo>
                  <a:lnTo>
                    <a:pt x="485" y="59"/>
                  </a:lnTo>
                  <a:lnTo>
                    <a:pt x="494" y="80"/>
                  </a:lnTo>
                  <a:lnTo>
                    <a:pt x="494" y="81"/>
                  </a:lnTo>
                  <a:lnTo>
                    <a:pt x="494" y="83"/>
                  </a:lnTo>
                  <a:lnTo>
                    <a:pt x="511" y="103"/>
                  </a:lnTo>
                  <a:lnTo>
                    <a:pt x="513" y="103"/>
                  </a:lnTo>
                  <a:lnTo>
                    <a:pt x="515" y="106"/>
                  </a:lnTo>
                  <a:lnTo>
                    <a:pt x="522" y="114"/>
                  </a:lnTo>
                  <a:lnTo>
                    <a:pt x="525" y="119"/>
                  </a:lnTo>
                  <a:lnTo>
                    <a:pt x="529" y="122"/>
                  </a:lnTo>
                  <a:lnTo>
                    <a:pt x="535" y="127"/>
                  </a:lnTo>
                  <a:lnTo>
                    <a:pt x="536" y="127"/>
                  </a:lnTo>
                  <a:lnTo>
                    <a:pt x="533" y="138"/>
                  </a:lnTo>
                  <a:lnTo>
                    <a:pt x="507" y="144"/>
                  </a:lnTo>
                  <a:lnTo>
                    <a:pt x="508" y="147"/>
                  </a:lnTo>
                  <a:lnTo>
                    <a:pt x="518" y="165"/>
                  </a:lnTo>
                  <a:lnTo>
                    <a:pt x="518" y="177"/>
                  </a:lnTo>
                  <a:lnTo>
                    <a:pt x="519" y="188"/>
                  </a:lnTo>
                  <a:lnTo>
                    <a:pt x="519" y="194"/>
                  </a:lnTo>
                  <a:lnTo>
                    <a:pt x="519" y="196"/>
                  </a:lnTo>
                  <a:lnTo>
                    <a:pt x="527" y="196"/>
                  </a:lnTo>
                  <a:lnTo>
                    <a:pt x="527" y="198"/>
                  </a:lnTo>
                  <a:lnTo>
                    <a:pt x="530" y="205"/>
                  </a:lnTo>
                  <a:lnTo>
                    <a:pt x="511" y="216"/>
                  </a:lnTo>
                  <a:lnTo>
                    <a:pt x="507" y="218"/>
                  </a:lnTo>
                  <a:lnTo>
                    <a:pt x="505" y="218"/>
                  </a:lnTo>
                  <a:lnTo>
                    <a:pt x="493" y="216"/>
                  </a:lnTo>
                  <a:lnTo>
                    <a:pt x="485" y="216"/>
                  </a:lnTo>
                  <a:lnTo>
                    <a:pt x="483" y="220"/>
                  </a:lnTo>
                  <a:lnTo>
                    <a:pt x="482" y="220"/>
                  </a:lnTo>
                  <a:lnTo>
                    <a:pt x="461" y="221"/>
                  </a:lnTo>
                  <a:lnTo>
                    <a:pt x="461" y="226"/>
                  </a:lnTo>
                  <a:lnTo>
                    <a:pt x="461" y="234"/>
                  </a:lnTo>
                  <a:lnTo>
                    <a:pt x="461" y="242"/>
                  </a:lnTo>
                  <a:lnTo>
                    <a:pt x="464" y="245"/>
                  </a:lnTo>
                  <a:lnTo>
                    <a:pt x="467" y="248"/>
                  </a:lnTo>
                  <a:lnTo>
                    <a:pt x="469" y="248"/>
                  </a:lnTo>
                  <a:lnTo>
                    <a:pt x="471" y="254"/>
                  </a:lnTo>
                  <a:lnTo>
                    <a:pt x="471" y="256"/>
                  </a:lnTo>
                  <a:lnTo>
                    <a:pt x="471" y="257"/>
                  </a:lnTo>
                  <a:lnTo>
                    <a:pt x="472" y="267"/>
                  </a:lnTo>
                  <a:lnTo>
                    <a:pt x="478" y="270"/>
                  </a:lnTo>
                  <a:lnTo>
                    <a:pt x="489" y="271"/>
                  </a:lnTo>
                  <a:lnTo>
                    <a:pt x="497" y="271"/>
                  </a:lnTo>
                  <a:lnTo>
                    <a:pt x="497" y="276"/>
                  </a:lnTo>
                  <a:lnTo>
                    <a:pt x="493" y="290"/>
                  </a:lnTo>
                  <a:lnTo>
                    <a:pt x="493" y="292"/>
                  </a:lnTo>
                  <a:lnTo>
                    <a:pt x="493" y="293"/>
                  </a:lnTo>
                  <a:lnTo>
                    <a:pt x="494" y="293"/>
                  </a:lnTo>
                  <a:lnTo>
                    <a:pt x="494" y="295"/>
                  </a:lnTo>
                  <a:lnTo>
                    <a:pt x="494" y="296"/>
                  </a:lnTo>
                  <a:lnTo>
                    <a:pt x="499" y="301"/>
                  </a:lnTo>
                  <a:lnTo>
                    <a:pt x="500" y="303"/>
                  </a:lnTo>
                  <a:lnTo>
                    <a:pt x="507" y="314"/>
                  </a:lnTo>
                  <a:lnTo>
                    <a:pt x="511" y="317"/>
                  </a:lnTo>
                  <a:lnTo>
                    <a:pt x="513" y="318"/>
                  </a:lnTo>
                  <a:lnTo>
                    <a:pt x="513" y="320"/>
                  </a:lnTo>
                  <a:lnTo>
                    <a:pt x="513" y="328"/>
                  </a:lnTo>
                  <a:lnTo>
                    <a:pt x="513" y="329"/>
                  </a:lnTo>
                  <a:lnTo>
                    <a:pt x="515" y="334"/>
                  </a:lnTo>
                  <a:lnTo>
                    <a:pt x="513" y="337"/>
                  </a:lnTo>
                  <a:lnTo>
                    <a:pt x="478" y="326"/>
                  </a:lnTo>
                  <a:lnTo>
                    <a:pt x="467" y="323"/>
                  </a:lnTo>
                  <a:lnTo>
                    <a:pt x="450" y="317"/>
                  </a:lnTo>
                  <a:lnTo>
                    <a:pt x="450" y="315"/>
                  </a:lnTo>
                  <a:lnTo>
                    <a:pt x="442" y="323"/>
                  </a:lnTo>
                  <a:lnTo>
                    <a:pt x="430" y="334"/>
                  </a:lnTo>
                  <a:lnTo>
                    <a:pt x="412" y="348"/>
                  </a:lnTo>
                  <a:lnTo>
                    <a:pt x="417" y="350"/>
                  </a:lnTo>
                  <a:lnTo>
                    <a:pt x="423" y="353"/>
                  </a:lnTo>
                  <a:lnTo>
                    <a:pt x="425" y="353"/>
                  </a:lnTo>
                  <a:lnTo>
                    <a:pt x="458" y="370"/>
                  </a:lnTo>
                  <a:lnTo>
                    <a:pt x="461" y="370"/>
                  </a:lnTo>
                  <a:lnTo>
                    <a:pt x="515" y="388"/>
                  </a:lnTo>
                  <a:lnTo>
                    <a:pt x="522" y="397"/>
                  </a:lnTo>
                  <a:lnTo>
                    <a:pt x="530" y="406"/>
                  </a:lnTo>
                  <a:lnTo>
                    <a:pt x="524" y="413"/>
                  </a:lnTo>
                  <a:lnTo>
                    <a:pt x="519" y="416"/>
                  </a:lnTo>
                  <a:lnTo>
                    <a:pt x="518" y="417"/>
                  </a:lnTo>
                  <a:lnTo>
                    <a:pt x="513" y="417"/>
                  </a:lnTo>
                  <a:lnTo>
                    <a:pt x="510" y="419"/>
                  </a:lnTo>
                  <a:lnTo>
                    <a:pt x="507" y="427"/>
                  </a:lnTo>
                  <a:lnTo>
                    <a:pt x="507" y="433"/>
                  </a:lnTo>
                  <a:lnTo>
                    <a:pt x="507" y="435"/>
                  </a:lnTo>
                  <a:lnTo>
                    <a:pt x="513" y="439"/>
                  </a:lnTo>
                  <a:lnTo>
                    <a:pt x="515" y="441"/>
                  </a:lnTo>
                  <a:lnTo>
                    <a:pt x="518" y="449"/>
                  </a:lnTo>
                  <a:lnTo>
                    <a:pt x="521" y="450"/>
                  </a:lnTo>
                  <a:lnTo>
                    <a:pt x="527" y="453"/>
                  </a:lnTo>
                  <a:lnTo>
                    <a:pt x="529" y="453"/>
                  </a:lnTo>
                  <a:lnTo>
                    <a:pt x="527" y="457"/>
                  </a:lnTo>
                  <a:lnTo>
                    <a:pt x="525" y="458"/>
                  </a:lnTo>
                  <a:lnTo>
                    <a:pt x="521" y="460"/>
                  </a:lnTo>
                  <a:lnTo>
                    <a:pt x="518" y="460"/>
                  </a:lnTo>
                  <a:lnTo>
                    <a:pt x="516" y="464"/>
                  </a:lnTo>
                  <a:lnTo>
                    <a:pt x="515" y="472"/>
                  </a:lnTo>
                  <a:lnTo>
                    <a:pt x="519" y="483"/>
                  </a:lnTo>
                  <a:lnTo>
                    <a:pt x="527" y="490"/>
                  </a:lnTo>
                  <a:lnTo>
                    <a:pt x="532" y="496"/>
                  </a:lnTo>
                  <a:lnTo>
                    <a:pt x="532" y="499"/>
                  </a:lnTo>
                  <a:lnTo>
                    <a:pt x="532" y="501"/>
                  </a:lnTo>
                  <a:lnTo>
                    <a:pt x="532" y="504"/>
                  </a:lnTo>
                  <a:lnTo>
                    <a:pt x="532" y="505"/>
                  </a:lnTo>
                  <a:lnTo>
                    <a:pt x="525" y="516"/>
                  </a:lnTo>
                  <a:lnTo>
                    <a:pt x="525" y="527"/>
                  </a:lnTo>
                  <a:lnTo>
                    <a:pt x="522" y="534"/>
                  </a:lnTo>
                  <a:lnTo>
                    <a:pt x="515" y="540"/>
                  </a:lnTo>
                  <a:lnTo>
                    <a:pt x="516" y="546"/>
                  </a:lnTo>
                  <a:lnTo>
                    <a:pt x="522" y="545"/>
                  </a:lnTo>
                  <a:lnTo>
                    <a:pt x="532" y="534"/>
                  </a:lnTo>
                  <a:lnTo>
                    <a:pt x="533" y="534"/>
                  </a:lnTo>
                  <a:lnTo>
                    <a:pt x="538" y="541"/>
                  </a:lnTo>
                  <a:lnTo>
                    <a:pt x="540" y="545"/>
                  </a:lnTo>
                  <a:lnTo>
                    <a:pt x="547" y="545"/>
                  </a:lnTo>
                  <a:lnTo>
                    <a:pt x="549" y="545"/>
                  </a:lnTo>
                  <a:lnTo>
                    <a:pt x="554" y="552"/>
                  </a:lnTo>
                  <a:lnTo>
                    <a:pt x="557" y="552"/>
                  </a:lnTo>
                  <a:lnTo>
                    <a:pt x="577" y="545"/>
                  </a:lnTo>
                  <a:lnTo>
                    <a:pt x="577" y="541"/>
                  </a:lnTo>
                  <a:lnTo>
                    <a:pt x="579" y="538"/>
                  </a:lnTo>
                  <a:lnTo>
                    <a:pt x="584" y="538"/>
                  </a:lnTo>
                  <a:lnTo>
                    <a:pt x="596" y="551"/>
                  </a:lnTo>
                  <a:lnTo>
                    <a:pt x="604" y="545"/>
                  </a:lnTo>
                  <a:lnTo>
                    <a:pt x="607" y="541"/>
                  </a:lnTo>
                  <a:lnTo>
                    <a:pt x="613" y="540"/>
                  </a:lnTo>
                  <a:lnTo>
                    <a:pt x="620" y="540"/>
                  </a:lnTo>
                  <a:lnTo>
                    <a:pt x="637" y="541"/>
                  </a:lnTo>
                  <a:lnTo>
                    <a:pt x="639" y="541"/>
                  </a:lnTo>
                  <a:lnTo>
                    <a:pt x="643" y="548"/>
                  </a:lnTo>
                  <a:lnTo>
                    <a:pt x="646" y="546"/>
                  </a:lnTo>
                  <a:lnTo>
                    <a:pt x="650" y="545"/>
                  </a:lnTo>
                  <a:lnTo>
                    <a:pt x="651" y="543"/>
                  </a:lnTo>
                  <a:lnTo>
                    <a:pt x="650" y="540"/>
                  </a:lnTo>
                  <a:lnTo>
                    <a:pt x="650" y="537"/>
                  </a:lnTo>
                  <a:lnTo>
                    <a:pt x="651" y="537"/>
                  </a:lnTo>
                  <a:lnTo>
                    <a:pt x="654" y="535"/>
                  </a:lnTo>
                  <a:lnTo>
                    <a:pt x="656" y="534"/>
                  </a:lnTo>
                  <a:lnTo>
                    <a:pt x="656" y="532"/>
                  </a:lnTo>
                  <a:lnTo>
                    <a:pt x="656" y="530"/>
                  </a:lnTo>
                  <a:lnTo>
                    <a:pt x="657" y="529"/>
                  </a:lnTo>
                  <a:lnTo>
                    <a:pt x="657" y="527"/>
                  </a:lnTo>
                  <a:lnTo>
                    <a:pt x="657" y="523"/>
                  </a:lnTo>
                  <a:lnTo>
                    <a:pt x="662" y="524"/>
                  </a:lnTo>
                  <a:lnTo>
                    <a:pt x="664" y="524"/>
                  </a:lnTo>
                  <a:lnTo>
                    <a:pt x="665" y="524"/>
                  </a:lnTo>
                  <a:lnTo>
                    <a:pt x="664" y="518"/>
                  </a:lnTo>
                  <a:lnTo>
                    <a:pt x="665" y="516"/>
                  </a:lnTo>
                  <a:lnTo>
                    <a:pt x="678" y="507"/>
                  </a:lnTo>
                  <a:lnTo>
                    <a:pt x="678" y="505"/>
                  </a:lnTo>
                  <a:lnTo>
                    <a:pt x="678" y="504"/>
                  </a:lnTo>
                  <a:lnTo>
                    <a:pt x="668" y="502"/>
                  </a:lnTo>
                  <a:lnTo>
                    <a:pt x="665" y="501"/>
                  </a:lnTo>
                  <a:lnTo>
                    <a:pt x="665" y="491"/>
                  </a:lnTo>
                  <a:lnTo>
                    <a:pt x="667" y="488"/>
                  </a:lnTo>
                  <a:lnTo>
                    <a:pt x="672" y="486"/>
                  </a:lnTo>
                  <a:lnTo>
                    <a:pt x="673" y="480"/>
                  </a:lnTo>
                  <a:lnTo>
                    <a:pt x="673" y="477"/>
                  </a:lnTo>
                  <a:lnTo>
                    <a:pt x="673" y="475"/>
                  </a:lnTo>
                  <a:lnTo>
                    <a:pt x="672" y="475"/>
                  </a:lnTo>
                  <a:lnTo>
                    <a:pt x="667" y="477"/>
                  </a:lnTo>
                  <a:lnTo>
                    <a:pt x="657" y="477"/>
                  </a:lnTo>
                  <a:lnTo>
                    <a:pt x="656" y="477"/>
                  </a:lnTo>
                  <a:lnTo>
                    <a:pt x="656" y="474"/>
                  </a:lnTo>
                  <a:lnTo>
                    <a:pt x="661" y="474"/>
                  </a:lnTo>
                  <a:lnTo>
                    <a:pt x="662" y="474"/>
                  </a:lnTo>
                  <a:lnTo>
                    <a:pt x="665" y="472"/>
                  </a:lnTo>
                  <a:lnTo>
                    <a:pt x="664" y="469"/>
                  </a:lnTo>
                  <a:lnTo>
                    <a:pt x="653" y="468"/>
                  </a:lnTo>
                  <a:lnTo>
                    <a:pt x="650" y="469"/>
                  </a:lnTo>
                  <a:lnTo>
                    <a:pt x="648" y="471"/>
                  </a:lnTo>
                  <a:lnTo>
                    <a:pt x="648" y="477"/>
                  </a:lnTo>
                  <a:lnTo>
                    <a:pt x="646" y="482"/>
                  </a:lnTo>
                  <a:lnTo>
                    <a:pt x="642" y="485"/>
                  </a:lnTo>
                  <a:lnTo>
                    <a:pt x="639" y="483"/>
                  </a:lnTo>
                  <a:lnTo>
                    <a:pt x="639" y="480"/>
                  </a:lnTo>
                  <a:lnTo>
                    <a:pt x="639" y="475"/>
                  </a:lnTo>
                  <a:lnTo>
                    <a:pt x="640" y="472"/>
                  </a:lnTo>
                  <a:lnTo>
                    <a:pt x="640" y="471"/>
                  </a:lnTo>
                  <a:lnTo>
                    <a:pt x="640" y="468"/>
                  </a:lnTo>
                  <a:lnTo>
                    <a:pt x="637" y="464"/>
                  </a:lnTo>
                  <a:lnTo>
                    <a:pt x="634" y="464"/>
                  </a:lnTo>
                  <a:lnTo>
                    <a:pt x="632" y="458"/>
                  </a:lnTo>
                  <a:lnTo>
                    <a:pt x="640" y="452"/>
                  </a:lnTo>
                  <a:lnTo>
                    <a:pt x="643" y="449"/>
                  </a:lnTo>
                  <a:lnTo>
                    <a:pt x="645" y="447"/>
                  </a:lnTo>
                  <a:lnTo>
                    <a:pt x="646" y="446"/>
                  </a:lnTo>
                  <a:lnTo>
                    <a:pt x="645" y="446"/>
                  </a:lnTo>
                  <a:lnTo>
                    <a:pt x="646" y="444"/>
                  </a:lnTo>
                  <a:lnTo>
                    <a:pt x="650" y="439"/>
                  </a:lnTo>
                  <a:lnTo>
                    <a:pt x="650" y="433"/>
                  </a:lnTo>
                  <a:lnTo>
                    <a:pt x="653" y="430"/>
                  </a:lnTo>
                  <a:lnTo>
                    <a:pt x="653" y="428"/>
                  </a:lnTo>
                  <a:lnTo>
                    <a:pt x="656" y="427"/>
                  </a:lnTo>
                  <a:lnTo>
                    <a:pt x="659" y="428"/>
                  </a:lnTo>
                  <a:lnTo>
                    <a:pt x="661" y="428"/>
                  </a:lnTo>
                  <a:lnTo>
                    <a:pt x="661" y="427"/>
                  </a:lnTo>
                  <a:lnTo>
                    <a:pt x="661" y="425"/>
                  </a:lnTo>
                  <a:lnTo>
                    <a:pt x="657" y="424"/>
                  </a:lnTo>
                  <a:lnTo>
                    <a:pt x="656" y="422"/>
                  </a:lnTo>
                  <a:lnTo>
                    <a:pt x="654" y="422"/>
                  </a:lnTo>
                  <a:lnTo>
                    <a:pt x="650" y="417"/>
                  </a:lnTo>
                  <a:lnTo>
                    <a:pt x="648" y="416"/>
                  </a:lnTo>
                  <a:lnTo>
                    <a:pt x="643" y="411"/>
                  </a:lnTo>
                  <a:lnTo>
                    <a:pt x="640" y="408"/>
                  </a:lnTo>
                  <a:lnTo>
                    <a:pt x="640" y="406"/>
                  </a:lnTo>
                  <a:lnTo>
                    <a:pt x="639" y="402"/>
                  </a:lnTo>
                  <a:lnTo>
                    <a:pt x="632" y="402"/>
                  </a:lnTo>
                  <a:lnTo>
                    <a:pt x="635" y="399"/>
                  </a:lnTo>
                  <a:lnTo>
                    <a:pt x="637" y="397"/>
                  </a:lnTo>
                  <a:lnTo>
                    <a:pt x="639" y="395"/>
                  </a:lnTo>
                  <a:lnTo>
                    <a:pt x="642" y="395"/>
                  </a:lnTo>
                  <a:lnTo>
                    <a:pt x="643" y="399"/>
                  </a:lnTo>
                  <a:lnTo>
                    <a:pt x="645" y="400"/>
                  </a:lnTo>
                  <a:lnTo>
                    <a:pt x="646" y="399"/>
                  </a:lnTo>
                  <a:lnTo>
                    <a:pt x="650" y="395"/>
                  </a:lnTo>
                  <a:lnTo>
                    <a:pt x="648" y="395"/>
                  </a:lnTo>
                  <a:lnTo>
                    <a:pt x="648" y="392"/>
                  </a:lnTo>
                  <a:lnTo>
                    <a:pt x="650" y="391"/>
                  </a:lnTo>
                  <a:lnTo>
                    <a:pt x="651" y="391"/>
                  </a:lnTo>
                  <a:lnTo>
                    <a:pt x="659" y="392"/>
                  </a:lnTo>
                  <a:lnTo>
                    <a:pt x="665" y="391"/>
                  </a:lnTo>
                  <a:lnTo>
                    <a:pt x="667" y="391"/>
                  </a:lnTo>
                  <a:lnTo>
                    <a:pt x="668" y="389"/>
                  </a:lnTo>
                  <a:lnTo>
                    <a:pt x="673" y="388"/>
                  </a:lnTo>
                  <a:lnTo>
                    <a:pt x="676" y="388"/>
                  </a:lnTo>
                  <a:lnTo>
                    <a:pt x="679" y="386"/>
                  </a:lnTo>
                  <a:lnTo>
                    <a:pt x="684" y="386"/>
                  </a:lnTo>
                  <a:lnTo>
                    <a:pt x="686" y="384"/>
                  </a:lnTo>
                  <a:lnTo>
                    <a:pt x="692" y="383"/>
                  </a:lnTo>
                  <a:lnTo>
                    <a:pt x="695" y="381"/>
                  </a:lnTo>
                  <a:lnTo>
                    <a:pt x="706" y="378"/>
                  </a:lnTo>
                  <a:lnTo>
                    <a:pt x="708" y="377"/>
                  </a:lnTo>
                  <a:lnTo>
                    <a:pt x="709" y="375"/>
                  </a:lnTo>
                  <a:lnTo>
                    <a:pt x="709" y="367"/>
                  </a:lnTo>
                  <a:lnTo>
                    <a:pt x="712" y="359"/>
                  </a:lnTo>
                  <a:lnTo>
                    <a:pt x="714" y="355"/>
                  </a:lnTo>
                  <a:lnTo>
                    <a:pt x="715" y="350"/>
                  </a:lnTo>
                  <a:lnTo>
                    <a:pt x="717" y="333"/>
                  </a:lnTo>
                  <a:lnTo>
                    <a:pt x="715" y="331"/>
                  </a:lnTo>
                  <a:lnTo>
                    <a:pt x="717" y="329"/>
                  </a:lnTo>
                  <a:lnTo>
                    <a:pt x="722" y="329"/>
                  </a:lnTo>
                  <a:lnTo>
                    <a:pt x="719" y="318"/>
                  </a:lnTo>
                  <a:lnTo>
                    <a:pt x="714" y="315"/>
                  </a:lnTo>
                  <a:lnTo>
                    <a:pt x="711" y="311"/>
                  </a:lnTo>
                  <a:lnTo>
                    <a:pt x="711" y="307"/>
                  </a:lnTo>
                  <a:lnTo>
                    <a:pt x="714" y="306"/>
                  </a:lnTo>
                  <a:lnTo>
                    <a:pt x="717" y="312"/>
                  </a:lnTo>
                  <a:lnTo>
                    <a:pt x="719" y="311"/>
                  </a:lnTo>
                  <a:lnTo>
                    <a:pt x="720" y="300"/>
                  </a:lnTo>
                  <a:lnTo>
                    <a:pt x="720" y="295"/>
                  </a:lnTo>
                  <a:lnTo>
                    <a:pt x="720" y="292"/>
                  </a:lnTo>
                  <a:lnTo>
                    <a:pt x="722" y="290"/>
                  </a:lnTo>
                  <a:lnTo>
                    <a:pt x="725" y="287"/>
                  </a:lnTo>
                  <a:lnTo>
                    <a:pt x="730" y="287"/>
                  </a:lnTo>
                  <a:lnTo>
                    <a:pt x="731" y="284"/>
                  </a:lnTo>
                  <a:lnTo>
                    <a:pt x="731" y="282"/>
                  </a:lnTo>
                  <a:lnTo>
                    <a:pt x="728" y="281"/>
                  </a:lnTo>
                  <a:lnTo>
                    <a:pt x="722" y="279"/>
                  </a:lnTo>
                  <a:lnTo>
                    <a:pt x="722" y="276"/>
                  </a:lnTo>
                  <a:lnTo>
                    <a:pt x="722" y="274"/>
                  </a:lnTo>
                  <a:lnTo>
                    <a:pt x="726" y="265"/>
                  </a:lnTo>
                  <a:lnTo>
                    <a:pt x="728" y="267"/>
                  </a:lnTo>
                  <a:lnTo>
                    <a:pt x="730" y="271"/>
                  </a:lnTo>
                  <a:lnTo>
                    <a:pt x="731" y="274"/>
                  </a:lnTo>
                  <a:lnTo>
                    <a:pt x="734" y="274"/>
                  </a:lnTo>
                  <a:lnTo>
                    <a:pt x="737" y="273"/>
                  </a:lnTo>
                  <a:lnTo>
                    <a:pt x="741" y="270"/>
                  </a:lnTo>
                  <a:lnTo>
                    <a:pt x="742" y="271"/>
                  </a:lnTo>
                  <a:lnTo>
                    <a:pt x="744" y="271"/>
                  </a:lnTo>
                  <a:lnTo>
                    <a:pt x="750" y="257"/>
                  </a:lnTo>
                  <a:lnTo>
                    <a:pt x="752" y="254"/>
                  </a:lnTo>
                  <a:lnTo>
                    <a:pt x="756" y="251"/>
                  </a:lnTo>
                  <a:lnTo>
                    <a:pt x="758" y="251"/>
                  </a:lnTo>
                  <a:lnTo>
                    <a:pt x="758" y="254"/>
                  </a:lnTo>
                  <a:lnTo>
                    <a:pt x="758" y="256"/>
                  </a:lnTo>
                  <a:lnTo>
                    <a:pt x="761" y="257"/>
                  </a:lnTo>
                  <a:lnTo>
                    <a:pt x="763" y="257"/>
                  </a:lnTo>
                  <a:lnTo>
                    <a:pt x="764" y="256"/>
                  </a:lnTo>
                  <a:lnTo>
                    <a:pt x="767" y="252"/>
                  </a:lnTo>
                  <a:lnTo>
                    <a:pt x="770" y="252"/>
                  </a:lnTo>
                  <a:lnTo>
                    <a:pt x="772" y="251"/>
                  </a:lnTo>
                  <a:lnTo>
                    <a:pt x="775" y="249"/>
                  </a:lnTo>
                  <a:lnTo>
                    <a:pt x="789" y="249"/>
                  </a:lnTo>
                  <a:lnTo>
                    <a:pt x="791" y="245"/>
                  </a:lnTo>
                  <a:lnTo>
                    <a:pt x="791" y="243"/>
                  </a:lnTo>
                  <a:lnTo>
                    <a:pt x="797" y="242"/>
                  </a:lnTo>
                  <a:lnTo>
                    <a:pt x="797" y="237"/>
                  </a:lnTo>
                  <a:lnTo>
                    <a:pt x="799" y="237"/>
                  </a:lnTo>
                  <a:lnTo>
                    <a:pt x="799" y="235"/>
                  </a:lnTo>
                  <a:lnTo>
                    <a:pt x="799" y="232"/>
                  </a:lnTo>
                  <a:lnTo>
                    <a:pt x="797" y="232"/>
                  </a:lnTo>
                  <a:lnTo>
                    <a:pt x="797" y="231"/>
                  </a:lnTo>
                  <a:lnTo>
                    <a:pt x="800" y="224"/>
                  </a:lnTo>
                  <a:lnTo>
                    <a:pt x="803" y="223"/>
                  </a:lnTo>
                  <a:lnTo>
                    <a:pt x="808" y="216"/>
                  </a:lnTo>
                  <a:lnTo>
                    <a:pt x="808" y="215"/>
                  </a:lnTo>
                  <a:lnTo>
                    <a:pt x="810" y="215"/>
                  </a:lnTo>
                  <a:lnTo>
                    <a:pt x="811" y="212"/>
                  </a:lnTo>
                  <a:lnTo>
                    <a:pt x="810" y="207"/>
                  </a:lnTo>
                  <a:lnTo>
                    <a:pt x="810" y="202"/>
                  </a:lnTo>
                  <a:lnTo>
                    <a:pt x="810" y="201"/>
                  </a:lnTo>
                  <a:lnTo>
                    <a:pt x="811" y="199"/>
                  </a:lnTo>
                  <a:lnTo>
                    <a:pt x="814" y="196"/>
                  </a:lnTo>
                  <a:lnTo>
                    <a:pt x="819" y="180"/>
                  </a:lnTo>
                  <a:lnTo>
                    <a:pt x="824" y="176"/>
                  </a:lnTo>
                  <a:lnTo>
                    <a:pt x="825" y="172"/>
                  </a:lnTo>
                  <a:lnTo>
                    <a:pt x="827" y="171"/>
                  </a:lnTo>
                  <a:lnTo>
                    <a:pt x="830" y="166"/>
                  </a:lnTo>
                  <a:lnTo>
                    <a:pt x="838" y="155"/>
                  </a:lnTo>
                  <a:lnTo>
                    <a:pt x="843" y="149"/>
                  </a:lnTo>
                  <a:lnTo>
                    <a:pt x="846" y="138"/>
                  </a:lnTo>
                  <a:lnTo>
                    <a:pt x="846" y="136"/>
                  </a:lnTo>
                  <a:lnTo>
                    <a:pt x="847" y="133"/>
                  </a:lnTo>
                  <a:lnTo>
                    <a:pt x="849" y="133"/>
                  </a:lnTo>
                  <a:lnTo>
                    <a:pt x="850" y="133"/>
                  </a:lnTo>
                  <a:lnTo>
                    <a:pt x="854" y="133"/>
                  </a:lnTo>
                  <a:lnTo>
                    <a:pt x="855" y="133"/>
                  </a:lnTo>
                  <a:lnTo>
                    <a:pt x="855" y="132"/>
                  </a:lnTo>
                  <a:lnTo>
                    <a:pt x="861" y="124"/>
                  </a:lnTo>
                  <a:lnTo>
                    <a:pt x="865" y="117"/>
                  </a:lnTo>
                  <a:lnTo>
                    <a:pt x="865" y="116"/>
                  </a:lnTo>
                  <a:lnTo>
                    <a:pt x="866" y="114"/>
                  </a:lnTo>
                  <a:lnTo>
                    <a:pt x="868" y="108"/>
                  </a:lnTo>
                  <a:lnTo>
                    <a:pt x="868" y="103"/>
                  </a:lnTo>
                  <a:lnTo>
                    <a:pt x="868" y="92"/>
                  </a:lnTo>
                  <a:lnTo>
                    <a:pt x="866" y="86"/>
                  </a:lnTo>
                  <a:lnTo>
                    <a:pt x="868" y="86"/>
                  </a:lnTo>
                  <a:lnTo>
                    <a:pt x="869" y="84"/>
                  </a:lnTo>
                  <a:lnTo>
                    <a:pt x="876" y="77"/>
                  </a:lnTo>
                  <a:lnTo>
                    <a:pt x="876" y="73"/>
                  </a:lnTo>
                  <a:lnTo>
                    <a:pt x="876" y="70"/>
                  </a:lnTo>
                  <a:lnTo>
                    <a:pt x="882" y="56"/>
                  </a:lnTo>
                  <a:lnTo>
                    <a:pt x="888" y="52"/>
                  </a:lnTo>
                  <a:lnTo>
                    <a:pt x="888" y="50"/>
                  </a:lnTo>
                  <a:lnTo>
                    <a:pt x="890" y="47"/>
                  </a:lnTo>
                  <a:lnTo>
                    <a:pt x="890" y="44"/>
                  </a:lnTo>
                  <a:lnTo>
                    <a:pt x="890" y="42"/>
                  </a:lnTo>
                  <a:lnTo>
                    <a:pt x="888" y="42"/>
                  </a:lnTo>
                  <a:lnTo>
                    <a:pt x="890" y="39"/>
                  </a:lnTo>
                  <a:lnTo>
                    <a:pt x="894" y="37"/>
                  </a:lnTo>
                  <a:lnTo>
                    <a:pt x="898" y="34"/>
                  </a:lnTo>
                  <a:lnTo>
                    <a:pt x="899" y="34"/>
                  </a:lnTo>
                  <a:lnTo>
                    <a:pt x="899" y="31"/>
                  </a:lnTo>
                  <a:lnTo>
                    <a:pt x="899" y="30"/>
                  </a:lnTo>
                  <a:lnTo>
                    <a:pt x="896" y="17"/>
                  </a:lnTo>
                  <a:lnTo>
                    <a:pt x="894" y="14"/>
                  </a:lnTo>
                  <a:lnTo>
                    <a:pt x="907" y="0"/>
                  </a:lnTo>
                  <a:lnTo>
                    <a:pt x="912" y="4"/>
                  </a:lnTo>
                  <a:lnTo>
                    <a:pt x="915" y="6"/>
                  </a:lnTo>
                  <a:lnTo>
                    <a:pt x="918" y="9"/>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401" y="3749"/>
              <a:ext cx="3" cy="3"/>
            </a:xfrm>
            <a:custGeom>
              <a:avLst/>
              <a:gdLst>
                <a:gd name="T0" fmla="*/ 3 w 3"/>
                <a:gd name="T1" fmla="*/ 3 h 3"/>
                <a:gd name="T2" fmla="*/ 2 w 3"/>
                <a:gd name="T3" fmla="*/ 3 h 3"/>
                <a:gd name="T4" fmla="*/ 0 w 3"/>
                <a:gd name="T5" fmla="*/ 1 h 3"/>
                <a:gd name="T6" fmla="*/ 0 w 3"/>
                <a:gd name="T7" fmla="*/ 0 h 3"/>
                <a:gd name="T8" fmla="*/ 2 w 3"/>
                <a:gd name="T9" fmla="*/ 0 h 3"/>
                <a:gd name="T10" fmla="*/ 3 w 3"/>
                <a:gd name="T11" fmla="*/ 0 h 3"/>
                <a:gd name="T12" fmla="*/ 3 w 3"/>
                <a:gd name="T13" fmla="*/ 1 h 3"/>
                <a:gd name="T14" fmla="*/ 3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3"/>
                  </a:moveTo>
                  <a:lnTo>
                    <a:pt x="2" y="3"/>
                  </a:lnTo>
                  <a:lnTo>
                    <a:pt x="0" y="1"/>
                  </a:lnTo>
                  <a:lnTo>
                    <a:pt x="0" y="0"/>
                  </a:lnTo>
                  <a:lnTo>
                    <a:pt x="2" y="0"/>
                  </a:lnTo>
                  <a:lnTo>
                    <a:pt x="3" y="0"/>
                  </a:lnTo>
                  <a:lnTo>
                    <a:pt x="3" y="1"/>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3213" y="3636"/>
              <a:ext cx="1" cy="1"/>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lnTo>
                    <a:pt x="0" y="1"/>
                  </a:lnTo>
                  <a:lnTo>
                    <a:pt x="0" y="0"/>
                  </a:lnTo>
                  <a:lnTo>
                    <a:pt x="1"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205" y="3632"/>
              <a:ext cx="3" cy="4"/>
            </a:xfrm>
            <a:custGeom>
              <a:avLst/>
              <a:gdLst>
                <a:gd name="T0" fmla="*/ 1 w 3"/>
                <a:gd name="T1" fmla="*/ 4 h 4"/>
                <a:gd name="T2" fmla="*/ 0 w 3"/>
                <a:gd name="T3" fmla="*/ 2 h 4"/>
                <a:gd name="T4" fmla="*/ 0 w 3"/>
                <a:gd name="T5" fmla="*/ 0 h 4"/>
                <a:gd name="T6" fmla="*/ 1 w 3"/>
                <a:gd name="T7" fmla="*/ 0 h 4"/>
                <a:gd name="T8" fmla="*/ 3 w 3"/>
                <a:gd name="T9" fmla="*/ 0 h 4"/>
                <a:gd name="T10" fmla="*/ 3 w 3"/>
                <a:gd name="T11" fmla="*/ 2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lnTo>
                    <a:pt x="0" y="2"/>
                  </a:lnTo>
                  <a:lnTo>
                    <a:pt x="0" y="0"/>
                  </a:lnTo>
                  <a:lnTo>
                    <a:pt x="1" y="0"/>
                  </a:lnTo>
                  <a:lnTo>
                    <a:pt x="3" y="0"/>
                  </a:lnTo>
                  <a:lnTo>
                    <a:pt x="3" y="2"/>
                  </a:lnTo>
                  <a:lnTo>
                    <a:pt x="1" y="4"/>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3074" y="3545"/>
              <a:ext cx="2"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2897" y="3427"/>
              <a:ext cx="5" cy="3"/>
            </a:xfrm>
            <a:custGeom>
              <a:avLst/>
              <a:gdLst>
                <a:gd name="T0" fmla="*/ 3 w 5"/>
                <a:gd name="T1" fmla="*/ 3 h 3"/>
                <a:gd name="T2" fmla="*/ 0 w 5"/>
                <a:gd name="T3" fmla="*/ 1 h 3"/>
                <a:gd name="T4" fmla="*/ 2 w 5"/>
                <a:gd name="T5" fmla="*/ 0 h 3"/>
                <a:gd name="T6" fmla="*/ 3 w 5"/>
                <a:gd name="T7" fmla="*/ 0 h 3"/>
                <a:gd name="T8" fmla="*/ 5 w 5"/>
                <a:gd name="T9" fmla="*/ 1 h 3"/>
                <a:gd name="T10" fmla="*/ 3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3" y="3"/>
                  </a:moveTo>
                  <a:lnTo>
                    <a:pt x="0" y="1"/>
                  </a:lnTo>
                  <a:lnTo>
                    <a:pt x="2" y="0"/>
                  </a:lnTo>
                  <a:lnTo>
                    <a:pt x="3" y="0"/>
                  </a:lnTo>
                  <a:lnTo>
                    <a:pt x="5" y="1"/>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2757" y="3284"/>
              <a:ext cx="5" cy="5"/>
            </a:xfrm>
            <a:custGeom>
              <a:avLst/>
              <a:gdLst>
                <a:gd name="T0" fmla="*/ 3 w 5"/>
                <a:gd name="T1" fmla="*/ 5 h 5"/>
                <a:gd name="T2" fmla="*/ 2 w 5"/>
                <a:gd name="T3" fmla="*/ 5 h 5"/>
                <a:gd name="T4" fmla="*/ 0 w 5"/>
                <a:gd name="T5" fmla="*/ 1 h 5"/>
                <a:gd name="T6" fmla="*/ 0 w 5"/>
                <a:gd name="T7" fmla="*/ 0 h 5"/>
                <a:gd name="T8" fmla="*/ 2 w 5"/>
                <a:gd name="T9" fmla="*/ 0 h 5"/>
                <a:gd name="T10" fmla="*/ 3 w 5"/>
                <a:gd name="T11" fmla="*/ 0 h 5"/>
                <a:gd name="T12" fmla="*/ 5 w 5"/>
                <a:gd name="T13" fmla="*/ 1 h 5"/>
                <a:gd name="T14" fmla="*/ 3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3" y="5"/>
                  </a:moveTo>
                  <a:lnTo>
                    <a:pt x="2" y="5"/>
                  </a:lnTo>
                  <a:lnTo>
                    <a:pt x="0" y="1"/>
                  </a:lnTo>
                  <a:lnTo>
                    <a:pt x="0" y="0"/>
                  </a:lnTo>
                  <a:lnTo>
                    <a:pt x="2" y="0"/>
                  </a:lnTo>
                  <a:lnTo>
                    <a:pt x="3" y="0"/>
                  </a:lnTo>
                  <a:lnTo>
                    <a:pt x="5" y="1"/>
                  </a:lnTo>
                  <a:lnTo>
                    <a:pt x="3"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3001" y="2427"/>
              <a:ext cx="1551" cy="1359"/>
            </a:xfrm>
            <a:custGeom>
              <a:avLst/>
              <a:gdLst>
                <a:gd name="T0" fmla="*/ 626 w 1551"/>
                <a:gd name="T1" fmla="*/ 28 h 1359"/>
                <a:gd name="T2" fmla="*/ 672 w 1551"/>
                <a:gd name="T3" fmla="*/ 33 h 1359"/>
                <a:gd name="T4" fmla="*/ 711 w 1551"/>
                <a:gd name="T5" fmla="*/ 33 h 1359"/>
                <a:gd name="T6" fmla="*/ 720 w 1551"/>
                <a:gd name="T7" fmla="*/ 70 h 1359"/>
                <a:gd name="T8" fmla="*/ 725 w 1551"/>
                <a:gd name="T9" fmla="*/ 124 h 1359"/>
                <a:gd name="T10" fmla="*/ 769 w 1551"/>
                <a:gd name="T11" fmla="*/ 108 h 1359"/>
                <a:gd name="T12" fmla="*/ 822 w 1551"/>
                <a:gd name="T13" fmla="*/ 131 h 1359"/>
                <a:gd name="T14" fmla="*/ 874 w 1551"/>
                <a:gd name="T15" fmla="*/ 157 h 1359"/>
                <a:gd name="T16" fmla="*/ 937 w 1551"/>
                <a:gd name="T17" fmla="*/ 175 h 1359"/>
                <a:gd name="T18" fmla="*/ 1003 w 1551"/>
                <a:gd name="T19" fmla="*/ 160 h 1359"/>
                <a:gd name="T20" fmla="*/ 1066 w 1551"/>
                <a:gd name="T21" fmla="*/ 166 h 1359"/>
                <a:gd name="T22" fmla="*/ 1125 w 1551"/>
                <a:gd name="T23" fmla="*/ 179 h 1359"/>
                <a:gd name="T24" fmla="*/ 1169 w 1551"/>
                <a:gd name="T25" fmla="*/ 226 h 1359"/>
                <a:gd name="T26" fmla="*/ 1174 w 1551"/>
                <a:gd name="T27" fmla="*/ 277 h 1359"/>
                <a:gd name="T28" fmla="*/ 1176 w 1551"/>
                <a:gd name="T29" fmla="*/ 343 h 1359"/>
                <a:gd name="T30" fmla="*/ 1213 w 1551"/>
                <a:gd name="T31" fmla="*/ 358 h 1359"/>
                <a:gd name="T32" fmla="*/ 1216 w 1551"/>
                <a:gd name="T33" fmla="*/ 409 h 1359"/>
                <a:gd name="T34" fmla="*/ 1265 w 1551"/>
                <a:gd name="T35" fmla="*/ 452 h 1359"/>
                <a:gd name="T36" fmla="*/ 1306 w 1551"/>
                <a:gd name="T37" fmla="*/ 452 h 1359"/>
                <a:gd name="T38" fmla="*/ 1358 w 1551"/>
                <a:gd name="T39" fmla="*/ 472 h 1359"/>
                <a:gd name="T40" fmla="*/ 1392 w 1551"/>
                <a:gd name="T41" fmla="*/ 505 h 1359"/>
                <a:gd name="T42" fmla="*/ 1436 w 1551"/>
                <a:gd name="T43" fmla="*/ 518 h 1359"/>
                <a:gd name="T44" fmla="*/ 1468 w 1551"/>
                <a:gd name="T45" fmla="*/ 548 h 1359"/>
                <a:gd name="T46" fmla="*/ 1504 w 1551"/>
                <a:gd name="T47" fmla="*/ 521 h 1359"/>
                <a:gd name="T48" fmla="*/ 1502 w 1551"/>
                <a:gd name="T49" fmla="*/ 593 h 1359"/>
                <a:gd name="T50" fmla="*/ 1513 w 1551"/>
                <a:gd name="T51" fmla="*/ 661 h 1359"/>
                <a:gd name="T52" fmla="*/ 1540 w 1551"/>
                <a:gd name="T53" fmla="*/ 723 h 1359"/>
                <a:gd name="T54" fmla="*/ 1530 w 1551"/>
                <a:gd name="T55" fmla="*/ 760 h 1359"/>
                <a:gd name="T56" fmla="*/ 1497 w 1551"/>
                <a:gd name="T57" fmla="*/ 791 h 1359"/>
                <a:gd name="T58" fmla="*/ 1309 w 1551"/>
                <a:gd name="T59" fmla="*/ 775 h 1359"/>
                <a:gd name="T60" fmla="*/ 1205 w 1551"/>
                <a:gd name="T61" fmla="*/ 730 h 1359"/>
                <a:gd name="T62" fmla="*/ 1020 w 1551"/>
                <a:gd name="T63" fmla="*/ 719 h 1359"/>
                <a:gd name="T64" fmla="*/ 997 w 1551"/>
                <a:gd name="T65" fmla="*/ 758 h 1359"/>
                <a:gd name="T66" fmla="*/ 843 w 1551"/>
                <a:gd name="T67" fmla="*/ 802 h 1359"/>
                <a:gd name="T68" fmla="*/ 932 w 1551"/>
                <a:gd name="T69" fmla="*/ 846 h 1359"/>
                <a:gd name="T70" fmla="*/ 986 w 1551"/>
                <a:gd name="T71" fmla="*/ 906 h 1359"/>
                <a:gd name="T72" fmla="*/ 965 w 1551"/>
                <a:gd name="T73" fmla="*/ 934 h 1359"/>
                <a:gd name="T74" fmla="*/ 902 w 1551"/>
                <a:gd name="T75" fmla="*/ 940 h 1359"/>
                <a:gd name="T76" fmla="*/ 847 w 1551"/>
                <a:gd name="T77" fmla="*/ 962 h 1359"/>
                <a:gd name="T78" fmla="*/ 829 w 1551"/>
                <a:gd name="T79" fmla="*/ 1108 h 1359"/>
                <a:gd name="T80" fmla="*/ 797 w 1551"/>
                <a:gd name="T81" fmla="*/ 1158 h 1359"/>
                <a:gd name="T82" fmla="*/ 745 w 1551"/>
                <a:gd name="T83" fmla="*/ 1180 h 1359"/>
                <a:gd name="T84" fmla="*/ 697 w 1551"/>
                <a:gd name="T85" fmla="*/ 1210 h 1359"/>
                <a:gd name="T86" fmla="*/ 596 w 1551"/>
                <a:gd name="T87" fmla="*/ 1213 h 1359"/>
                <a:gd name="T88" fmla="*/ 548 w 1551"/>
                <a:gd name="T89" fmla="*/ 1289 h 1359"/>
                <a:gd name="T90" fmla="*/ 466 w 1551"/>
                <a:gd name="T91" fmla="*/ 1356 h 1359"/>
                <a:gd name="T92" fmla="*/ 441 w 1551"/>
                <a:gd name="T93" fmla="*/ 1336 h 1359"/>
                <a:gd name="T94" fmla="*/ 406 w 1551"/>
                <a:gd name="T95" fmla="*/ 1320 h 1359"/>
                <a:gd name="T96" fmla="*/ 361 w 1551"/>
                <a:gd name="T97" fmla="*/ 1284 h 1359"/>
                <a:gd name="T98" fmla="*/ 332 w 1551"/>
                <a:gd name="T99" fmla="*/ 1256 h 1359"/>
                <a:gd name="T100" fmla="*/ 309 w 1551"/>
                <a:gd name="T101" fmla="*/ 1246 h 1359"/>
                <a:gd name="T102" fmla="*/ 256 w 1551"/>
                <a:gd name="T103" fmla="*/ 1229 h 1359"/>
                <a:gd name="T104" fmla="*/ 212 w 1551"/>
                <a:gd name="T105" fmla="*/ 1220 h 1359"/>
                <a:gd name="T106" fmla="*/ 216 w 1551"/>
                <a:gd name="T107" fmla="*/ 1201 h 1359"/>
                <a:gd name="T108" fmla="*/ 191 w 1551"/>
                <a:gd name="T109" fmla="*/ 1188 h 1359"/>
                <a:gd name="T110" fmla="*/ 155 w 1551"/>
                <a:gd name="T111" fmla="*/ 1172 h 1359"/>
                <a:gd name="T112" fmla="*/ 133 w 1551"/>
                <a:gd name="T113" fmla="*/ 1150 h 1359"/>
                <a:gd name="T114" fmla="*/ 89 w 1551"/>
                <a:gd name="T115" fmla="*/ 1129 h 1359"/>
                <a:gd name="T116" fmla="*/ 53 w 1551"/>
                <a:gd name="T117" fmla="*/ 1105 h 1359"/>
                <a:gd name="T118" fmla="*/ 6 w 1551"/>
                <a:gd name="T119" fmla="*/ 1085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1" h="1359">
                  <a:moveTo>
                    <a:pt x="568" y="1"/>
                  </a:moveTo>
                  <a:lnTo>
                    <a:pt x="573" y="3"/>
                  </a:lnTo>
                  <a:lnTo>
                    <a:pt x="577" y="1"/>
                  </a:lnTo>
                  <a:lnTo>
                    <a:pt x="582" y="0"/>
                  </a:lnTo>
                  <a:lnTo>
                    <a:pt x="587" y="1"/>
                  </a:lnTo>
                  <a:lnTo>
                    <a:pt x="592" y="1"/>
                  </a:lnTo>
                  <a:lnTo>
                    <a:pt x="598" y="1"/>
                  </a:lnTo>
                  <a:lnTo>
                    <a:pt x="603" y="3"/>
                  </a:lnTo>
                  <a:lnTo>
                    <a:pt x="606" y="4"/>
                  </a:lnTo>
                  <a:lnTo>
                    <a:pt x="609" y="6"/>
                  </a:lnTo>
                  <a:lnTo>
                    <a:pt x="612" y="9"/>
                  </a:lnTo>
                  <a:lnTo>
                    <a:pt x="614" y="12"/>
                  </a:lnTo>
                  <a:lnTo>
                    <a:pt x="617" y="15"/>
                  </a:lnTo>
                  <a:lnTo>
                    <a:pt x="620" y="18"/>
                  </a:lnTo>
                  <a:lnTo>
                    <a:pt x="621" y="22"/>
                  </a:lnTo>
                  <a:lnTo>
                    <a:pt x="625" y="25"/>
                  </a:lnTo>
                  <a:lnTo>
                    <a:pt x="626" y="28"/>
                  </a:lnTo>
                  <a:lnTo>
                    <a:pt x="629" y="29"/>
                  </a:lnTo>
                  <a:lnTo>
                    <a:pt x="629" y="31"/>
                  </a:lnTo>
                  <a:lnTo>
                    <a:pt x="631" y="34"/>
                  </a:lnTo>
                  <a:lnTo>
                    <a:pt x="634" y="37"/>
                  </a:lnTo>
                  <a:lnTo>
                    <a:pt x="637" y="40"/>
                  </a:lnTo>
                  <a:lnTo>
                    <a:pt x="639" y="44"/>
                  </a:lnTo>
                  <a:lnTo>
                    <a:pt x="642" y="45"/>
                  </a:lnTo>
                  <a:lnTo>
                    <a:pt x="645" y="48"/>
                  </a:lnTo>
                  <a:lnTo>
                    <a:pt x="648" y="50"/>
                  </a:lnTo>
                  <a:lnTo>
                    <a:pt x="653" y="51"/>
                  </a:lnTo>
                  <a:lnTo>
                    <a:pt x="657" y="51"/>
                  </a:lnTo>
                  <a:lnTo>
                    <a:pt x="662" y="50"/>
                  </a:lnTo>
                  <a:lnTo>
                    <a:pt x="664" y="47"/>
                  </a:lnTo>
                  <a:lnTo>
                    <a:pt x="665" y="44"/>
                  </a:lnTo>
                  <a:lnTo>
                    <a:pt x="668" y="40"/>
                  </a:lnTo>
                  <a:lnTo>
                    <a:pt x="670" y="36"/>
                  </a:lnTo>
                  <a:lnTo>
                    <a:pt x="672" y="33"/>
                  </a:lnTo>
                  <a:lnTo>
                    <a:pt x="673" y="28"/>
                  </a:lnTo>
                  <a:lnTo>
                    <a:pt x="675" y="25"/>
                  </a:lnTo>
                  <a:lnTo>
                    <a:pt x="676" y="20"/>
                  </a:lnTo>
                  <a:lnTo>
                    <a:pt x="676" y="15"/>
                  </a:lnTo>
                  <a:lnTo>
                    <a:pt x="678" y="11"/>
                  </a:lnTo>
                  <a:lnTo>
                    <a:pt x="678" y="6"/>
                  </a:lnTo>
                  <a:lnTo>
                    <a:pt x="683" y="6"/>
                  </a:lnTo>
                  <a:lnTo>
                    <a:pt x="686" y="7"/>
                  </a:lnTo>
                  <a:lnTo>
                    <a:pt x="689" y="11"/>
                  </a:lnTo>
                  <a:lnTo>
                    <a:pt x="690" y="14"/>
                  </a:lnTo>
                  <a:lnTo>
                    <a:pt x="694" y="17"/>
                  </a:lnTo>
                  <a:lnTo>
                    <a:pt x="695" y="22"/>
                  </a:lnTo>
                  <a:lnTo>
                    <a:pt x="697" y="25"/>
                  </a:lnTo>
                  <a:lnTo>
                    <a:pt x="700" y="28"/>
                  </a:lnTo>
                  <a:lnTo>
                    <a:pt x="703" y="31"/>
                  </a:lnTo>
                  <a:lnTo>
                    <a:pt x="706" y="33"/>
                  </a:lnTo>
                  <a:lnTo>
                    <a:pt x="711" y="33"/>
                  </a:lnTo>
                  <a:lnTo>
                    <a:pt x="716" y="34"/>
                  </a:lnTo>
                  <a:lnTo>
                    <a:pt x="720" y="34"/>
                  </a:lnTo>
                  <a:lnTo>
                    <a:pt x="723" y="36"/>
                  </a:lnTo>
                  <a:lnTo>
                    <a:pt x="727" y="39"/>
                  </a:lnTo>
                  <a:lnTo>
                    <a:pt x="730" y="40"/>
                  </a:lnTo>
                  <a:lnTo>
                    <a:pt x="733" y="44"/>
                  </a:lnTo>
                  <a:lnTo>
                    <a:pt x="736" y="44"/>
                  </a:lnTo>
                  <a:lnTo>
                    <a:pt x="736" y="47"/>
                  </a:lnTo>
                  <a:lnTo>
                    <a:pt x="734" y="51"/>
                  </a:lnTo>
                  <a:lnTo>
                    <a:pt x="733" y="53"/>
                  </a:lnTo>
                  <a:lnTo>
                    <a:pt x="727" y="53"/>
                  </a:lnTo>
                  <a:lnTo>
                    <a:pt x="722" y="53"/>
                  </a:lnTo>
                  <a:lnTo>
                    <a:pt x="717" y="55"/>
                  </a:lnTo>
                  <a:lnTo>
                    <a:pt x="716" y="58"/>
                  </a:lnTo>
                  <a:lnTo>
                    <a:pt x="716" y="62"/>
                  </a:lnTo>
                  <a:lnTo>
                    <a:pt x="717" y="67"/>
                  </a:lnTo>
                  <a:lnTo>
                    <a:pt x="720" y="70"/>
                  </a:lnTo>
                  <a:lnTo>
                    <a:pt x="722" y="73"/>
                  </a:lnTo>
                  <a:lnTo>
                    <a:pt x="722" y="78"/>
                  </a:lnTo>
                  <a:lnTo>
                    <a:pt x="722" y="84"/>
                  </a:lnTo>
                  <a:lnTo>
                    <a:pt x="723" y="89"/>
                  </a:lnTo>
                  <a:lnTo>
                    <a:pt x="725" y="92"/>
                  </a:lnTo>
                  <a:lnTo>
                    <a:pt x="728" y="95"/>
                  </a:lnTo>
                  <a:lnTo>
                    <a:pt x="730" y="98"/>
                  </a:lnTo>
                  <a:lnTo>
                    <a:pt x="730" y="102"/>
                  </a:lnTo>
                  <a:lnTo>
                    <a:pt x="727" y="105"/>
                  </a:lnTo>
                  <a:lnTo>
                    <a:pt x="722" y="106"/>
                  </a:lnTo>
                  <a:lnTo>
                    <a:pt x="717" y="106"/>
                  </a:lnTo>
                  <a:lnTo>
                    <a:pt x="714" y="109"/>
                  </a:lnTo>
                  <a:lnTo>
                    <a:pt x="714" y="113"/>
                  </a:lnTo>
                  <a:lnTo>
                    <a:pt x="717" y="116"/>
                  </a:lnTo>
                  <a:lnTo>
                    <a:pt x="720" y="117"/>
                  </a:lnTo>
                  <a:lnTo>
                    <a:pt x="723" y="120"/>
                  </a:lnTo>
                  <a:lnTo>
                    <a:pt x="725" y="124"/>
                  </a:lnTo>
                  <a:lnTo>
                    <a:pt x="727" y="122"/>
                  </a:lnTo>
                  <a:lnTo>
                    <a:pt x="728" y="120"/>
                  </a:lnTo>
                  <a:lnTo>
                    <a:pt x="730" y="119"/>
                  </a:lnTo>
                  <a:lnTo>
                    <a:pt x="733" y="117"/>
                  </a:lnTo>
                  <a:lnTo>
                    <a:pt x="736" y="114"/>
                  </a:lnTo>
                  <a:lnTo>
                    <a:pt x="739" y="113"/>
                  </a:lnTo>
                  <a:lnTo>
                    <a:pt x="742" y="109"/>
                  </a:lnTo>
                  <a:lnTo>
                    <a:pt x="747" y="111"/>
                  </a:lnTo>
                  <a:lnTo>
                    <a:pt x="749" y="114"/>
                  </a:lnTo>
                  <a:lnTo>
                    <a:pt x="752" y="113"/>
                  </a:lnTo>
                  <a:lnTo>
                    <a:pt x="753" y="111"/>
                  </a:lnTo>
                  <a:lnTo>
                    <a:pt x="758" y="109"/>
                  </a:lnTo>
                  <a:lnTo>
                    <a:pt x="760" y="113"/>
                  </a:lnTo>
                  <a:lnTo>
                    <a:pt x="763" y="116"/>
                  </a:lnTo>
                  <a:lnTo>
                    <a:pt x="764" y="116"/>
                  </a:lnTo>
                  <a:lnTo>
                    <a:pt x="767" y="111"/>
                  </a:lnTo>
                  <a:lnTo>
                    <a:pt x="769" y="108"/>
                  </a:lnTo>
                  <a:lnTo>
                    <a:pt x="774" y="106"/>
                  </a:lnTo>
                  <a:lnTo>
                    <a:pt x="778" y="108"/>
                  </a:lnTo>
                  <a:lnTo>
                    <a:pt x="782" y="109"/>
                  </a:lnTo>
                  <a:lnTo>
                    <a:pt x="786" y="111"/>
                  </a:lnTo>
                  <a:lnTo>
                    <a:pt x="789" y="113"/>
                  </a:lnTo>
                  <a:lnTo>
                    <a:pt x="791" y="116"/>
                  </a:lnTo>
                  <a:lnTo>
                    <a:pt x="792" y="120"/>
                  </a:lnTo>
                  <a:lnTo>
                    <a:pt x="796" y="124"/>
                  </a:lnTo>
                  <a:lnTo>
                    <a:pt x="797" y="127"/>
                  </a:lnTo>
                  <a:lnTo>
                    <a:pt x="800" y="125"/>
                  </a:lnTo>
                  <a:lnTo>
                    <a:pt x="803" y="122"/>
                  </a:lnTo>
                  <a:lnTo>
                    <a:pt x="807" y="119"/>
                  </a:lnTo>
                  <a:lnTo>
                    <a:pt x="811" y="120"/>
                  </a:lnTo>
                  <a:lnTo>
                    <a:pt x="813" y="124"/>
                  </a:lnTo>
                  <a:lnTo>
                    <a:pt x="816" y="127"/>
                  </a:lnTo>
                  <a:lnTo>
                    <a:pt x="819" y="128"/>
                  </a:lnTo>
                  <a:lnTo>
                    <a:pt x="822" y="131"/>
                  </a:lnTo>
                  <a:lnTo>
                    <a:pt x="822" y="135"/>
                  </a:lnTo>
                  <a:lnTo>
                    <a:pt x="819" y="138"/>
                  </a:lnTo>
                  <a:lnTo>
                    <a:pt x="818" y="141"/>
                  </a:lnTo>
                  <a:lnTo>
                    <a:pt x="819" y="146"/>
                  </a:lnTo>
                  <a:lnTo>
                    <a:pt x="822" y="147"/>
                  </a:lnTo>
                  <a:lnTo>
                    <a:pt x="827" y="147"/>
                  </a:lnTo>
                  <a:lnTo>
                    <a:pt x="832" y="146"/>
                  </a:lnTo>
                  <a:lnTo>
                    <a:pt x="838" y="146"/>
                  </a:lnTo>
                  <a:lnTo>
                    <a:pt x="843" y="146"/>
                  </a:lnTo>
                  <a:lnTo>
                    <a:pt x="847" y="147"/>
                  </a:lnTo>
                  <a:lnTo>
                    <a:pt x="851" y="149"/>
                  </a:lnTo>
                  <a:lnTo>
                    <a:pt x="854" y="152"/>
                  </a:lnTo>
                  <a:lnTo>
                    <a:pt x="857" y="153"/>
                  </a:lnTo>
                  <a:lnTo>
                    <a:pt x="860" y="155"/>
                  </a:lnTo>
                  <a:lnTo>
                    <a:pt x="865" y="157"/>
                  </a:lnTo>
                  <a:lnTo>
                    <a:pt x="869" y="157"/>
                  </a:lnTo>
                  <a:lnTo>
                    <a:pt x="874" y="157"/>
                  </a:lnTo>
                  <a:lnTo>
                    <a:pt x="877" y="160"/>
                  </a:lnTo>
                  <a:lnTo>
                    <a:pt x="880" y="161"/>
                  </a:lnTo>
                  <a:lnTo>
                    <a:pt x="884" y="158"/>
                  </a:lnTo>
                  <a:lnTo>
                    <a:pt x="888" y="160"/>
                  </a:lnTo>
                  <a:lnTo>
                    <a:pt x="891" y="161"/>
                  </a:lnTo>
                  <a:lnTo>
                    <a:pt x="893" y="164"/>
                  </a:lnTo>
                  <a:lnTo>
                    <a:pt x="898" y="166"/>
                  </a:lnTo>
                  <a:lnTo>
                    <a:pt x="902" y="166"/>
                  </a:lnTo>
                  <a:lnTo>
                    <a:pt x="906" y="169"/>
                  </a:lnTo>
                  <a:lnTo>
                    <a:pt x="906" y="175"/>
                  </a:lnTo>
                  <a:lnTo>
                    <a:pt x="907" y="179"/>
                  </a:lnTo>
                  <a:lnTo>
                    <a:pt x="913" y="179"/>
                  </a:lnTo>
                  <a:lnTo>
                    <a:pt x="918" y="179"/>
                  </a:lnTo>
                  <a:lnTo>
                    <a:pt x="924" y="179"/>
                  </a:lnTo>
                  <a:lnTo>
                    <a:pt x="928" y="179"/>
                  </a:lnTo>
                  <a:lnTo>
                    <a:pt x="932" y="177"/>
                  </a:lnTo>
                  <a:lnTo>
                    <a:pt x="937" y="175"/>
                  </a:lnTo>
                  <a:lnTo>
                    <a:pt x="942" y="177"/>
                  </a:lnTo>
                  <a:lnTo>
                    <a:pt x="945" y="177"/>
                  </a:lnTo>
                  <a:lnTo>
                    <a:pt x="949" y="175"/>
                  </a:lnTo>
                  <a:lnTo>
                    <a:pt x="953" y="172"/>
                  </a:lnTo>
                  <a:lnTo>
                    <a:pt x="956" y="171"/>
                  </a:lnTo>
                  <a:lnTo>
                    <a:pt x="960" y="169"/>
                  </a:lnTo>
                  <a:lnTo>
                    <a:pt x="964" y="166"/>
                  </a:lnTo>
                  <a:lnTo>
                    <a:pt x="967" y="164"/>
                  </a:lnTo>
                  <a:lnTo>
                    <a:pt x="968" y="161"/>
                  </a:lnTo>
                  <a:lnTo>
                    <a:pt x="973" y="160"/>
                  </a:lnTo>
                  <a:lnTo>
                    <a:pt x="976" y="161"/>
                  </a:lnTo>
                  <a:lnTo>
                    <a:pt x="981" y="163"/>
                  </a:lnTo>
                  <a:lnTo>
                    <a:pt x="986" y="164"/>
                  </a:lnTo>
                  <a:lnTo>
                    <a:pt x="989" y="164"/>
                  </a:lnTo>
                  <a:lnTo>
                    <a:pt x="993" y="163"/>
                  </a:lnTo>
                  <a:lnTo>
                    <a:pt x="998" y="161"/>
                  </a:lnTo>
                  <a:lnTo>
                    <a:pt x="1003" y="160"/>
                  </a:lnTo>
                  <a:lnTo>
                    <a:pt x="1008" y="160"/>
                  </a:lnTo>
                  <a:lnTo>
                    <a:pt x="1012" y="158"/>
                  </a:lnTo>
                  <a:lnTo>
                    <a:pt x="1015" y="157"/>
                  </a:lnTo>
                  <a:lnTo>
                    <a:pt x="1019" y="155"/>
                  </a:lnTo>
                  <a:lnTo>
                    <a:pt x="1023" y="153"/>
                  </a:lnTo>
                  <a:lnTo>
                    <a:pt x="1028" y="152"/>
                  </a:lnTo>
                  <a:lnTo>
                    <a:pt x="1033" y="153"/>
                  </a:lnTo>
                  <a:lnTo>
                    <a:pt x="1037" y="153"/>
                  </a:lnTo>
                  <a:lnTo>
                    <a:pt x="1041" y="155"/>
                  </a:lnTo>
                  <a:lnTo>
                    <a:pt x="1044" y="158"/>
                  </a:lnTo>
                  <a:lnTo>
                    <a:pt x="1047" y="161"/>
                  </a:lnTo>
                  <a:lnTo>
                    <a:pt x="1048" y="164"/>
                  </a:lnTo>
                  <a:lnTo>
                    <a:pt x="1052" y="168"/>
                  </a:lnTo>
                  <a:lnTo>
                    <a:pt x="1056" y="169"/>
                  </a:lnTo>
                  <a:lnTo>
                    <a:pt x="1059" y="168"/>
                  </a:lnTo>
                  <a:lnTo>
                    <a:pt x="1063" y="164"/>
                  </a:lnTo>
                  <a:lnTo>
                    <a:pt x="1066" y="166"/>
                  </a:lnTo>
                  <a:lnTo>
                    <a:pt x="1069" y="169"/>
                  </a:lnTo>
                  <a:lnTo>
                    <a:pt x="1072" y="172"/>
                  </a:lnTo>
                  <a:lnTo>
                    <a:pt x="1075" y="172"/>
                  </a:lnTo>
                  <a:lnTo>
                    <a:pt x="1078" y="171"/>
                  </a:lnTo>
                  <a:lnTo>
                    <a:pt x="1083" y="168"/>
                  </a:lnTo>
                  <a:lnTo>
                    <a:pt x="1086" y="169"/>
                  </a:lnTo>
                  <a:lnTo>
                    <a:pt x="1089" y="174"/>
                  </a:lnTo>
                  <a:lnTo>
                    <a:pt x="1092" y="175"/>
                  </a:lnTo>
                  <a:lnTo>
                    <a:pt x="1097" y="174"/>
                  </a:lnTo>
                  <a:lnTo>
                    <a:pt x="1102" y="174"/>
                  </a:lnTo>
                  <a:lnTo>
                    <a:pt x="1106" y="177"/>
                  </a:lnTo>
                  <a:lnTo>
                    <a:pt x="1108" y="179"/>
                  </a:lnTo>
                  <a:lnTo>
                    <a:pt x="1111" y="182"/>
                  </a:lnTo>
                  <a:lnTo>
                    <a:pt x="1114" y="180"/>
                  </a:lnTo>
                  <a:lnTo>
                    <a:pt x="1117" y="177"/>
                  </a:lnTo>
                  <a:lnTo>
                    <a:pt x="1122" y="175"/>
                  </a:lnTo>
                  <a:lnTo>
                    <a:pt x="1125" y="179"/>
                  </a:lnTo>
                  <a:lnTo>
                    <a:pt x="1125" y="183"/>
                  </a:lnTo>
                  <a:lnTo>
                    <a:pt x="1125" y="190"/>
                  </a:lnTo>
                  <a:lnTo>
                    <a:pt x="1128" y="193"/>
                  </a:lnTo>
                  <a:lnTo>
                    <a:pt x="1132" y="194"/>
                  </a:lnTo>
                  <a:lnTo>
                    <a:pt x="1133" y="196"/>
                  </a:lnTo>
                  <a:lnTo>
                    <a:pt x="1136" y="199"/>
                  </a:lnTo>
                  <a:lnTo>
                    <a:pt x="1139" y="201"/>
                  </a:lnTo>
                  <a:lnTo>
                    <a:pt x="1144" y="202"/>
                  </a:lnTo>
                  <a:lnTo>
                    <a:pt x="1147" y="204"/>
                  </a:lnTo>
                  <a:lnTo>
                    <a:pt x="1150" y="207"/>
                  </a:lnTo>
                  <a:lnTo>
                    <a:pt x="1155" y="208"/>
                  </a:lnTo>
                  <a:lnTo>
                    <a:pt x="1158" y="210"/>
                  </a:lnTo>
                  <a:lnTo>
                    <a:pt x="1160" y="215"/>
                  </a:lnTo>
                  <a:lnTo>
                    <a:pt x="1161" y="218"/>
                  </a:lnTo>
                  <a:lnTo>
                    <a:pt x="1165" y="221"/>
                  </a:lnTo>
                  <a:lnTo>
                    <a:pt x="1168" y="223"/>
                  </a:lnTo>
                  <a:lnTo>
                    <a:pt x="1169" y="226"/>
                  </a:lnTo>
                  <a:lnTo>
                    <a:pt x="1172" y="229"/>
                  </a:lnTo>
                  <a:lnTo>
                    <a:pt x="1177" y="229"/>
                  </a:lnTo>
                  <a:lnTo>
                    <a:pt x="1180" y="232"/>
                  </a:lnTo>
                  <a:lnTo>
                    <a:pt x="1183" y="234"/>
                  </a:lnTo>
                  <a:lnTo>
                    <a:pt x="1187" y="237"/>
                  </a:lnTo>
                  <a:lnTo>
                    <a:pt x="1187" y="241"/>
                  </a:lnTo>
                  <a:lnTo>
                    <a:pt x="1185" y="244"/>
                  </a:lnTo>
                  <a:lnTo>
                    <a:pt x="1183" y="246"/>
                  </a:lnTo>
                  <a:lnTo>
                    <a:pt x="1182" y="248"/>
                  </a:lnTo>
                  <a:lnTo>
                    <a:pt x="1179" y="249"/>
                  </a:lnTo>
                  <a:lnTo>
                    <a:pt x="1179" y="254"/>
                  </a:lnTo>
                  <a:lnTo>
                    <a:pt x="1180" y="259"/>
                  </a:lnTo>
                  <a:lnTo>
                    <a:pt x="1182" y="263"/>
                  </a:lnTo>
                  <a:lnTo>
                    <a:pt x="1180" y="268"/>
                  </a:lnTo>
                  <a:lnTo>
                    <a:pt x="1179" y="273"/>
                  </a:lnTo>
                  <a:lnTo>
                    <a:pt x="1177" y="274"/>
                  </a:lnTo>
                  <a:lnTo>
                    <a:pt x="1174" y="277"/>
                  </a:lnTo>
                  <a:lnTo>
                    <a:pt x="1171" y="281"/>
                  </a:lnTo>
                  <a:lnTo>
                    <a:pt x="1169" y="284"/>
                  </a:lnTo>
                  <a:lnTo>
                    <a:pt x="1168" y="287"/>
                  </a:lnTo>
                  <a:lnTo>
                    <a:pt x="1166" y="292"/>
                  </a:lnTo>
                  <a:lnTo>
                    <a:pt x="1165" y="296"/>
                  </a:lnTo>
                  <a:lnTo>
                    <a:pt x="1165" y="301"/>
                  </a:lnTo>
                  <a:lnTo>
                    <a:pt x="1165" y="307"/>
                  </a:lnTo>
                  <a:lnTo>
                    <a:pt x="1163" y="310"/>
                  </a:lnTo>
                  <a:lnTo>
                    <a:pt x="1165" y="317"/>
                  </a:lnTo>
                  <a:lnTo>
                    <a:pt x="1166" y="320"/>
                  </a:lnTo>
                  <a:lnTo>
                    <a:pt x="1168" y="323"/>
                  </a:lnTo>
                  <a:lnTo>
                    <a:pt x="1169" y="328"/>
                  </a:lnTo>
                  <a:lnTo>
                    <a:pt x="1168" y="334"/>
                  </a:lnTo>
                  <a:lnTo>
                    <a:pt x="1168" y="339"/>
                  </a:lnTo>
                  <a:lnTo>
                    <a:pt x="1171" y="342"/>
                  </a:lnTo>
                  <a:lnTo>
                    <a:pt x="1174" y="345"/>
                  </a:lnTo>
                  <a:lnTo>
                    <a:pt x="1176" y="343"/>
                  </a:lnTo>
                  <a:lnTo>
                    <a:pt x="1179" y="340"/>
                  </a:lnTo>
                  <a:lnTo>
                    <a:pt x="1179" y="336"/>
                  </a:lnTo>
                  <a:lnTo>
                    <a:pt x="1180" y="331"/>
                  </a:lnTo>
                  <a:lnTo>
                    <a:pt x="1185" y="329"/>
                  </a:lnTo>
                  <a:lnTo>
                    <a:pt x="1187" y="331"/>
                  </a:lnTo>
                  <a:lnTo>
                    <a:pt x="1190" y="332"/>
                  </a:lnTo>
                  <a:lnTo>
                    <a:pt x="1193" y="336"/>
                  </a:lnTo>
                  <a:lnTo>
                    <a:pt x="1196" y="337"/>
                  </a:lnTo>
                  <a:lnTo>
                    <a:pt x="1198" y="334"/>
                  </a:lnTo>
                  <a:lnTo>
                    <a:pt x="1202" y="332"/>
                  </a:lnTo>
                  <a:lnTo>
                    <a:pt x="1205" y="334"/>
                  </a:lnTo>
                  <a:lnTo>
                    <a:pt x="1209" y="337"/>
                  </a:lnTo>
                  <a:lnTo>
                    <a:pt x="1212" y="340"/>
                  </a:lnTo>
                  <a:lnTo>
                    <a:pt x="1213" y="343"/>
                  </a:lnTo>
                  <a:lnTo>
                    <a:pt x="1213" y="348"/>
                  </a:lnTo>
                  <a:lnTo>
                    <a:pt x="1213" y="353"/>
                  </a:lnTo>
                  <a:lnTo>
                    <a:pt x="1213" y="358"/>
                  </a:lnTo>
                  <a:lnTo>
                    <a:pt x="1213" y="362"/>
                  </a:lnTo>
                  <a:lnTo>
                    <a:pt x="1215" y="365"/>
                  </a:lnTo>
                  <a:lnTo>
                    <a:pt x="1218" y="367"/>
                  </a:lnTo>
                  <a:lnTo>
                    <a:pt x="1223" y="369"/>
                  </a:lnTo>
                  <a:lnTo>
                    <a:pt x="1226" y="372"/>
                  </a:lnTo>
                  <a:lnTo>
                    <a:pt x="1227" y="375"/>
                  </a:lnTo>
                  <a:lnTo>
                    <a:pt x="1227" y="380"/>
                  </a:lnTo>
                  <a:lnTo>
                    <a:pt x="1226" y="383"/>
                  </a:lnTo>
                  <a:lnTo>
                    <a:pt x="1223" y="384"/>
                  </a:lnTo>
                  <a:lnTo>
                    <a:pt x="1218" y="386"/>
                  </a:lnTo>
                  <a:lnTo>
                    <a:pt x="1216" y="389"/>
                  </a:lnTo>
                  <a:lnTo>
                    <a:pt x="1220" y="392"/>
                  </a:lnTo>
                  <a:lnTo>
                    <a:pt x="1221" y="397"/>
                  </a:lnTo>
                  <a:lnTo>
                    <a:pt x="1220" y="400"/>
                  </a:lnTo>
                  <a:lnTo>
                    <a:pt x="1220" y="402"/>
                  </a:lnTo>
                  <a:lnTo>
                    <a:pt x="1218" y="405"/>
                  </a:lnTo>
                  <a:lnTo>
                    <a:pt x="1216" y="409"/>
                  </a:lnTo>
                  <a:lnTo>
                    <a:pt x="1216" y="414"/>
                  </a:lnTo>
                  <a:lnTo>
                    <a:pt x="1218" y="417"/>
                  </a:lnTo>
                  <a:lnTo>
                    <a:pt x="1220" y="420"/>
                  </a:lnTo>
                  <a:lnTo>
                    <a:pt x="1223" y="423"/>
                  </a:lnTo>
                  <a:lnTo>
                    <a:pt x="1227" y="425"/>
                  </a:lnTo>
                  <a:lnTo>
                    <a:pt x="1231" y="428"/>
                  </a:lnTo>
                  <a:lnTo>
                    <a:pt x="1232" y="431"/>
                  </a:lnTo>
                  <a:lnTo>
                    <a:pt x="1234" y="434"/>
                  </a:lnTo>
                  <a:lnTo>
                    <a:pt x="1235" y="439"/>
                  </a:lnTo>
                  <a:lnTo>
                    <a:pt x="1237" y="442"/>
                  </a:lnTo>
                  <a:lnTo>
                    <a:pt x="1242" y="444"/>
                  </a:lnTo>
                  <a:lnTo>
                    <a:pt x="1245" y="445"/>
                  </a:lnTo>
                  <a:lnTo>
                    <a:pt x="1249" y="447"/>
                  </a:lnTo>
                  <a:lnTo>
                    <a:pt x="1252" y="449"/>
                  </a:lnTo>
                  <a:lnTo>
                    <a:pt x="1257" y="450"/>
                  </a:lnTo>
                  <a:lnTo>
                    <a:pt x="1262" y="452"/>
                  </a:lnTo>
                  <a:lnTo>
                    <a:pt x="1265" y="452"/>
                  </a:lnTo>
                  <a:lnTo>
                    <a:pt x="1268" y="455"/>
                  </a:lnTo>
                  <a:lnTo>
                    <a:pt x="1270" y="460"/>
                  </a:lnTo>
                  <a:lnTo>
                    <a:pt x="1273" y="463"/>
                  </a:lnTo>
                  <a:lnTo>
                    <a:pt x="1274" y="466"/>
                  </a:lnTo>
                  <a:lnTo>
                    <a:pt x="1278" y="467"/>
                  </a:lnTo>
                  <a:lnTo>
                    <a:pt x="1281" y="471"/>
                  </a:lnTo>
                  <a:lnTo>
                    <a:pt x="1284" y="472"/>
                  </a:lnTo>
                  <a:lnTo>
                    <a:pt x="1289" y="474"/>
                  </a:lnTo>
                  <a:lnTo>
                    <a:pt x="1292" y="475"/>
                  </a:lnTo>
                  <a:lnTo>
                    <a:pt x="1296" y="477"/>
                  </a:lnTo>
                  <a:lnTo>
                    <a:pt x="1301" y="475"/>
                  </a:lnTo>
                  <a:lnTo>
                    <a:pt x="1303" y="472"/>
                  </a:lnTo>
                  <a:lnTo>
                    <a:pt x="1303" y="466"/>
                  </a:lnTo>
                  <a:lnTo>
                    <a:pt x="1301" y="461"/>
                  </a:lnTo>
                  <a:lnTo>
                    <a:pt x="1301" y="456"/>
                  </a:lnTo>
                  <a:lnTo>
                    <a:pt x="1304" y="455"/>
                  </a:lnTo>
                  <a:lnTo>
                    <a:pt x="1306" y="452"/>
                  </a:lnTo>
                  <a:lnTo>
                    <a:pt x="1309" y="449"/>
                  </a:lnTo>
                  <a:lnTo>
                    <a:pt x="1311" y="445"/>
                  </a:lnTo>
                  <a:lnTo>
                    <a:pt x="1315" y="444"/>
                  </a:lnTo>
                  <a:lnTo>
                    <a:pt x="1320" y="445"/>
                  </a:lnTo>
                  <a:lnTo>
                    <a:pt x="1322" y="450"/>
                  </a:lnTo>
                  <a:lnTo>
                    <a:pt x="1322" y="455"/>
                  </a:lnTo>
                  <a:lnTo>
                    <a:pt x="1322" y="461"/>
                  </a:lnTo>
                  <a:lnTo>
                    <a:pt x="1323" y="464"/>
                  </a:lnTo>
                  <a:lnTo>
                    <a:pt x="1328" y="466"/>
                  </a:lnTo>
                  <a:lnTo>
                    <a:pt x="1331" y="464"/>
                  </a:lnTo>
                  <a:lnTo>
                    <a:pt x="1337" y="464"/>
                  </a:lnTo>
                  <a:lnTo>
                    <a:pt x="1339" y="466"/>
                  </a:lnTo>
                  <a:lnTo>
                    <a:pt x="1342" y="469"/>
                  </a:lnTo>
                  <a:lnTo>
                    <a:pt x="1345" y="471"/>
                  </a:lnTo>
                  <a:lnTo>
                    <a:pt x="1351" y="471"/>
                  </a:lnTo>
                  <a:lnTo>
                    <a:pt x="1356" y="471"/>
                  </a:lnTo>
                  <a:lnTo>
                    <a:pt x="1358" y="472"/>
                  </a:lnTo>
                  <a:lnTo>
                    <a:pt x="1359" y="477"/>
                  </a:lnTo>
                  <a:lnTo>
                    <a:pt x="1359" y="482"/>
                  </a:lnTo>
                  <a:lnTo>
                    <a:pt x="1362" y="485"/>
                  </a:lnTo>
                  <a:lnTo>
                    <a:pt x="1366" y="486"/>
                  </a:lnTo>
                  <a:lnTo>
                    <a:pt x="1369" y="485"/>
                  </a:lnTo>
                  <a:lnTo>
                    <a:pt x="1373" y="483"/>
                  </a:lnTo>
                  <a:lnTo>
                    <a:pt x="1378" y="483"/>
                  </a:lnTo>
                  <a:lnTo>
                    <a:pt x="1381" y="483"/>
                  </a:lnTo>
                  <a:lnTo>
                    <a:pt x="1386" y="486"/>
                  </a:lnTo>
                  <a:lnTo>
                    <a:pt x="1389" y="488"/>
                  </a:lnTo>
                  <a:lnTo>
                    <a:pt x="1392" y="491"/>
                  </a:lnTo>
                  <a:lnTo>
                    <a:pt x="1394" y="494"/>
                  </a:lnTo>
                  <a:lnTo>
                    <a:pt x="1397" y="497"/>
                  </a:lnTo>
                  <a:lnTo>
                    <a:pt x="1394" y="499"/>
                  </a:lnTo>
                  <a:lnTo>
                    <a:pt x="1389" y="500"/>
                  </a:lnTo>
                  <a:lnTo>
                    <a:pt x="1388" y="504"/>
                  </a:lnTo>
                  <a:lnTo>
                    <a:pt x="1392" y="505"/>
                  </a:lnTo>
                  <a:lnTo>
                    <a:pt x="1397" y="507"/>
                  </a:lnTo>
                  <a:lnTo>
                    <a:pt x="1399" y="510"/>
                  </a:lnTo>
                  <a:lnTo>
                    <a:pt x="1402" y="513"/>
                  </a:lnTo>
                  <a:lnTo>
                    <a:pt x="1402" y="518"/>
                  </a:lnTo>
                  <a:lnTo>
                    <a:pt x="1403" y="522"/>
                  </a:lnTo>
                  <a:lnTo>
                    <a:pt x="1406" y="526"/>
                  </a:lnTo>
                  <a:lnTo>
                    <a:pt x="1411" y="526"/>
                  </a:lnTo>
                  <a:lnTo>
                    <a:pt x="1414" y="526"/>
                  </a:lnTo>
                  <a:lnTo>
                    <a:pt x="1417" y="522"/>
                  </a:lnTo>
                  <a:lnTo>
                    <a:pt x="1420" y="519"/>
                  </a:lnTo>
                  <a:lnTo>
                    <a:pt x="1422" y="518"/>
                  </a:lnTo>
                  <a:lnTo>
                    <a:pt x="1425" y="515"/>
                  </a:lnTo>
                  <a:lnTo>
                    <a:pt x="1428" y="511"/>
                  </a:lnTo>
                  <a:lnTo>
                    <a:pt x="1431" y="510"/>
                  </a:lnTo>
                  <a:lnTo>
                    <a:pt x="1436" y="510"/>
                  </a:lnTo>
                  <a:lnTo>
                    <a:pt x="1438" y="513"/>
                  </a:lnTo>
                  <a:lnTo>
                    <a:pt x="1436" y="518"/>
                  </a:lnTo>
                  <a:lnTo>
                    <a:pt x="1433" y="519"/>
                  </a:lnTo>
                  <a:lnTo>
                    <a:pt x="1433" y="524"/>
                  </a:lnTo>
                  <a:lnTo>
                    <a:pt x="1438" y="524"/>
                  </a:lnTo>
                  <a:lnTo>
                    <a:pt x="1441" y="522"/>
                  </a:lnTo>
                  <a:lnTo>
                    <a:pt x="1444" y="522"/>
                  </a:lnTo>
                  <a:lnTo>
                    <a:pt x="1446" y="524"/>
                  </a:lnTo>
                  <a:lnTo>
                    <a:pt x="1447" y="526"/>
                  </a:lnTo>
                  <a:lnTo>
                    <a:pt x="1449" y="530"/>
                  </a:lnTo>
                  <a:lnTo>
                    <a:pt x="1450" y="533"/>
                  </a:lnTo>
                  <a:lnTo>
                    <a:pt x="1452" y="537"/>
                  </a:lnTo>
                  <a:lnTo>
                    <a:pt x="1453" y="541"/>
                  </a:lnTo>
                  <a:lnTo>
                    <a:pt x="1455" y="546"/>
                  </a:lnTo>
                  <a:lnTo>
                    <a:pt x="1457" y="549"/>
                  </a:lnTo>
                  <a:lnTo>
                    <a:pt x="1458" y="552"/>
                  </a:lnTo>
                  <a:lnTo>
                    <a:pt x="1463" y="552"/>
                  </a:lnTo>
                  <a:lnTo>
                    <a:pt x="1466" y="551"/>
                  </a:lnTo>
                  <a:lnTo>
                    <a:pt x="1468" y="548"/>
                  </a:lnTo>
                  <a:lnTo>
                    <a:pt x="1469" y="543"/>
                  </a:lnTo>
                  <a:lnTo>
                    <a:pt x="1471" y="538"/>
                  </a:lnTo>
                  <a:lnTo>
                    <a:pt x="1471" y="533"/>
                  </a:lnTo>
                  <a:lnTo>
                    <a:pt x="1471" y="530"/>
                  </a:lnTo>
                  <a:lnTo>
                    <a:pt x="1474" y="527"/>
                  </a:lnTo>
                  <a:lnTo>
                    <a:pt x="1475" y="522"/>
                  </a:lnTo>
                  <a:lnTo>
                    <a:pt x="1477" y="519"/>
                  </a:lnTo>
                  <a:lnTo>
                    <a:pt x="1477" y="515"/>
                  </a:lnTo>
                  <a:lnTo>
                    <a:pt x="1475" y="510"/>
                  </a:lnTo>
                  <a:lnTo>
                    <a:pt x="1480" y="511"/>
                  </a:lnTo>
                  <a:lnTo>
                    <a:pt x="1483" y="513"/>
                  </a:lnTo>
                  <a:lnTo>
                    <a:pt x="1488" y="511"/>
                  </a:lnTo>
                  <a:lnTo>
                    <a:pt x="1493" y="510"/>
                  </a:lnTo>
                  <a:lnTo>
                    <a:pt x="1496" y="511"/>
                  </a:lnTo>
                  <a:lnTo>
                    <a:pt x="1497" y="516"/>
                  </a:lnTo>
                  <a:lnTo>
                    <a:pt x="1502" y="518"/>
                  </a:lnTo>
                  <a:lnTo>
                    <a:pt x="1504" y="521"/>
                  </a:lnTo>
                  <a:lnTo>
                    <a:pt x="1505" y="524"/>
                  </a:lnTo>
                  <a:lnTo>
                    <a:pt x="1507" y="529"/>
                  </a:lnTo>
                  <a:lnTo>
                    <a:pt x="1505" y="532"/>
                  </a:lnTo>
                  <a:lnTo>
                    <a:pt x="1504" y="537"/>
                  </a:lnTo>
                  <a:lnTo>
                    <a:pt x="1504" y="541"/>
                  </a:lnTo>
                  <a:lnTo>
                    <a:pt x="1504" y="546"/>
                  </a:lnTo>
                  <a:lnTo>
                    <a:pt x="1504" y="551"/>
                  </a:lnTo>
                  <a:lnTo>
                    <a:pt x="1504" y="557"/>
                  </a:lnTo>
                  <a:lnTo>
                    <a:pt x="1502" y="560"/>
                  </a:lnTo>
                  <a:lnTo>
                    <a:pt x="1501" y="565"/>
                  </a:lnTo>
                  <a:lnTo>
                    <a:pt x="1499" y="570"/>
                  </a:lnTo>
                  <a:lnTo>
                    <a:pt x="1501" y="573"/>
                  </a:lnTo>
                  <a:lnTo>
                    <a:pt x="1502" y="577"/>
                  </a:lnTo>
                  <a:lnTo>
                    <a:pt x="1504" y="582"/>
                  </a:lnTo>
                  <a:lnTo>
                    <a:pt x="1504" y="585"/>
                  </a:lnTo>
                  <a:lnTo>
                    <a:pt x="1504" y="592"/>
                  </a:lnTo>
                  <a:lnTo>
                    <a:pt x="1502" y="593"/>
                  </a:lnTo>
                  <a:lnTo>
                    <a:pt x="1502" y="595"/>
                  </a:lnTo>
                  <a:lnTo>
                    <a:pt x="1501" y="598"/>
                  </a:lnTo>
                  <a:lnTo>
                    <a:pt x="1499" y="603"/>
                  </a:lnTo>
                  <a:lnTo>
                    <a:pt x="1497" y="606"/>
                  </a:lnTo>
                  <a:lnTo>
                    <a:pt x="1497" y="610"/>
                  </a:lnTo>
                  <a:lnTo>
                    <a:pt x="1499" y="615"/>
                  </a:lnTo>
                  <a:lnTo>
                    <a:pt x="1499" y="620"/>
                  </a:lnTo>
                  <a:lnTo>
                    <a:pt x="1501" y="624"/>
                  </a:lnTo>
                  <a:lnTo>
                    <a:pt x="1501" y="629"/>
                  </a:lnTo>
                  <a:lnTo>
                    <a:pt x="1502" y="632"/>
                  </a:lnTo>
                  <a:lnTo>
                    <a:pt x="1505" y="635"/>
                  </a:lnTo>
                  <a:lnTo>
                    <a:pt x="1507" y="640"/>
                  </a:lnTo>
                  <a:lnTo>
                    <a:pt x="1507" y="645"/>
                  </a:lnTo>
                  <a:lnTo>
                    <a:pt x="1510" y="648"/>
                  </a:lnTo>
                  <a:lnTo>
                    <a:pt x="1512" y="651"/>
                  </a:lnTo>
                  <a:lnTo>
                    <a:pt x="1513" y="654"/>
                  </a:lnTo>
                  <a:lnTo>
                    <a:pt x="1513" y="661"/>
                  </a:lnTo>
                  <a:lnTo>
                    <a:pt x="1513" y="665"/>
                  </a:lnTo>
                  <a:lnTo>
                    <a:pt x="1513" y="670"/>
                  </a:lnTo>
                  <a:lnTo>
                    <a:pt x="1513" y="675"/>
                  </a:lnTo>
                  <a:lnTo>
                    <a:pt x="1516" y="678"/>
                  </a:lnTo>
                  <a:lnTo>
                    <a:pt x="1519" y="681"/>
                  </a:lnTo>
                  <a:lnTo>
                    <a:pt x="1521" y="684"/>
                  </a:lnTo>
                  <a:lnTo>
                    <a:pt x="1523" y="687"/>
                  </a:lnTo>
                  <a:lnTo>
                    <a:pt x="1524" y="692"/>
                  </a:lnTo>
                  <a:lnTo>
                    <a:pt x="1526" y="697"/>
                  </a:lnTo>
                  <a:lnTo>
                    <a:pt x="1529" y="698"/>
                  </a:lnTo>
                  <a:lnTo>
                    <a:pt x="1530" y="701"/>
                  </a:lnTo>
                  <a:lnTo>
                    <a:pt x="1534" y="705"/>
                  </a:lnTo>
                  <a:lnTo>
                    <a:pt x="1537" y="708"/>
                  </a:lnTo>
                  <a:lnTo>
                    <a:pt x="1538" y="711"/>
                  </a:lnTo>
                  <a:lnTo>
                    <a:pt x="1540" y="714"/>
                  </a:lnTo>
                  <a:lnTo>
                    <a:pt x="1541" y="719"/>
                  </a:lnTo>
                  <a:lnTo>
                    <a:pt x="1540" y="723"/>
                  </a:lnTo>
                  <a:lnTo>
                    <a:pt x="1540" y="728"/>
                  </a:lnTo>
                  <a:lnTo>
                    <a:pt x="1541" y="731"/>
                  </a:lnTo>
                  <a:lnTo>
                    <a:pt x="1545" y="734"/>
                  </a:lnTo>
                  <a:lnTo>
                    <a:pt x="1546" y="738"/>
                  </a:lnTo>
                  <a:lnTo>
                    <a:pt x="1549" y="739"/>
                  </a:lnTo>
                  <a:lnTo>
                    <a:pt x="1551" y="744"/>
                  </a:lnTo>
                  <a:lnTo>
                    <a:pt x="1548" y="745"/>
                  </a:lnTo>
                  <a:lnTo>
                    <a:pt x="1545" y="744"/>
                  </a:lnTo>
                  <a:lnTo>
                    <a:pt x="1541" y="742"/>
                  </a:lnTo>
                  <a:lnTo>
                    <a:pt x="1537" y="739"/>
                  </a:lnTo>
                  <a:lnTo>
                    <a:pt x="1532" y="739"/>
                  </a:lnTo>
                  <a:lnTo>
                    <a:pt x="1529" y="741"/>
                  </a:lnTo>
                  <a:lnTo>
                    <a:pt x="1526" y="744"/>
                  </a:lnTo>
                  <a:lnTo>
                    <a:pt x="1526" y="749"/>
                  </a:lnTo>
                  <a:lnTo>
                    <a:pt x="1529" y="752"/>
                  </a:lnTo>
                  <a:lnTo>
                    <a:pt x="1530" y="755"/>
                  </a:lnTo>
                  <a:lnTo>
                    <a:pt x="1530" y="760"/>
                  </a:lnTo>
                  <a:lnTo>
                    <a:pt x="1530" y="766"/>
                  </a:lnTo>
                  <a:lnTo>
                    <a:pt x="1534" y="769"/>
                  </a:lnTo>
                  <a:lnTo>
                    <a:pt x="1537" y="771"/>
                  </a:lnTo>
                  <a:lnTo>
                    <a:pt x="1540" y="774"/>
                  </a:lnTo>
                  <a:lnTo>
                    <a:pt x="1543" y="775"/>
                  </a:lnTo>
                  <a:lnTo>
                    <a:pt x="1543" y="780"/>
                  </a:lnTo>
                  <a:lnTo>
                    <a:pt x="1540" y="782"/>
                  </a:lnTo>
                  <a:lnTo>
                    <a:pt x="1535" y="782"/>
                  </a:lnTo>
                  <a:lnTo>
                    <a:pt x="1532" y="780"/>
                  </a:lnTo>
                  <a:lnTo>
                    <a:pt x="1527" y="780"/>
                  </a:lnTo>
                  <a:lnTo>
                    <a:pt x="1523" y="780"/>
                  </a:lnTo>
                  <a:lnTo>
                    <a:pt x="1524" y="785"/>
                  </a:lnTo>
                  <a:lnTo>
                    <a:pt x="1527" y="786"/>
                  </a:lnTo>
                  <a:lnTo>
                    <a:pt x="1532" y="788"/>
                  </a:lnTo>
                  <a:lnTo>
                    <a:pt x="1508" y="794"/>
                  </a:lnTo>
                  <a:lnTo>
                    <a:pt x="1501" y="792"/>
                  </a:lnTo>
                  <a:lnTo>
                    <a:pt x="1497" y="791"/>
                  </a:lnTo>
                  <a:lnTo>
                    <a:pt x="1494" y="789"/>
                  </a:lnTo>
                  <a:lnTo>
                    <a:pt x="1493" y="788"/>
                  </a:lnTo>
                  <a:lnTo>
                    <a:pt x="1490" y="788"/>
                  </a:lnTo>
                  <a:lnTo>
                    <a:pt x="1477" y="788"/>
                  </a:lnTo>
                  <a:lnTo>
                    <a:pt x="1463" y="788"/>
                  </a:lnTo>
                  <a:lnTo>
                    <a:pt x="1453" y="788"/>
                  </a:lnTo>
                  <a:lnTo>
                    <a:pt x="1444" y="777"/>
                  </a:lnTo>
                  <a:lnTo>
                    <a:pt x="1431" y="777"/>
                  </a:lnTo>
                  <a:lnTo>
                    <a:pt x="1422" y="777"/>
                  </a:lnTo>
                  <a:lnTo>
                    <a:pt x="1416" y="778"/>
                  </a:lnTo>
                  <a:lnTo>
                    <a:pt x="1405" y="778"/>
                  </a:lnTo>
                  <a:lnTo>
                    <a:pt x="1381" y="778"/>
                  </a:lnTo>
                  <a:lnTo>
                    <a:pt x="1353" y="777"/>
                  </a:lnTo>
                  <a:lnTo>
                    <a:pt x="1347" y="777"/>
                  </a:lnTo>
                  <a:lnTo>
                    <a:pt x="1331" y="777"/>
                  </a:lnTo>
                  <a:lnTo>
                    <a:pt x="1328" y="777"/>
                  </a:lnTo>
                  <a:lnTo>
                    <a:pt x="1309" y="775"/>
                  </a:lnTo>
                  <a:lnTo>
                    <a:pt x="1298" y="775"/>
                  </a:lnTo>
                  <a:lnTo>
                    <a:pt x="1296" y="775"/>
                  </a:lnTo>
                  <a:lnTo>
                    <a:pt x="1293" y="775"/>
                  </a:lnTo>
                  <a:lnTo>
                    <a:pt x="1292" y="774"/>
                  </a:lnTo>
                  <a:lnTo>
                    <a:pt x="1289" y="774"/>
                  </a:lnTo>
                  <a:lnTo>
                    <a:pt x="1274" y="774"/>
                  </a:lnTo>
                  <a:lnTo>
                    <a:pt x="1270" y="774"/>
                  </a:lnTo>
                  <a:lnTo>
                    <a:pt x="1267" y="774"/>
                  </a:lnTo>
                  <a:lnTo>
                    <a:pt x="1243" y="774"/>
                  </a:lnTo>
                  <a:lnTo>
                    <a:pt x="1226" y="774"/>
                  </a:lnTo>
                  <a:lnTo>
                    <a:pt x="1220" y="766"/>
                  </a:lnTo>
                  <a:lnTo>
                    <a:pt x="1216" y="763"/>
                  </a:lnTo>
                  <a:lnTo>
                    <a:pt x="1215" y="756"/>
                  </a:lnTo>
                  <a:lnTo>
                    <a:pt x="1213" y="752"/>
                  </a:lnTo>
                  <a:lnTo>
                    <a:pt x="1212" y="744"/>
                  </a:lnTo>
                  <a:lnTo>
                    <a:pt x="1207" y="730"/>
                  </a:lnTo>
                  <a:lnTo>
                    <a:pt x="1205" y="730"/>
                  </a:lnTo>
                  <a:lnTo>
                    <a:pt x="1204" y="725"/>
                  </a:lnTo>
                  <a:lnTo>
                    <a:pt x="1201" y="723"/>
                  </a:lnTo>
                  <a:lnTo>
                    <a:pt x="1187" y="722"/>
                  </a:lnTo>
                  <a:lnTo>
                    <a:pt x="1165" y="722"/>
                  </a:lnTo>
                  <a:lnTo>
                    <a:pt x="1154" y="720"/>
                  </a:lnTo>
                  <a:lnTo>
                    <a:pt x="1136" y="720"/>
                  </a:lnTo>
                  <a:lnTo>
                    <a:pt x="1133" y="720"/>
                  </a:lnTo>
                  <a:lnTo>
                    <a:pt x="1125" y="720"/>
                  </a:lnTo>
                  <a:lnTo>
                    <a:pt x="1088" y="720"/>
                  </a:lnTo>
                  <a:lnTo>
                    <a:pt x="1072" y="720"/>
                  </a:lnTo>
                  <a:lnTo>
                    <a:pt x="1070" y="720"/>
                  </a:lnTo>
                  <a:lnTo>
                    <a:pt x="1055" y="720"/>
                  </a:lnTo>
                  <a:lnTo>
                    <a:pt x="1050" y="720"/>
                  </a:lnTo>
                  <a:lnTo>
                    <a:pt x="1039" y="722"/>
                  </a:lnTo>
                  <a:lnTo>
                    <a:pt x="1034" y="722"/>
                  </a:lnTo>
                  <a:lnTo>
                    <a:pt x="1030" y="720"/>
                  </a:lnTo>
                  <a:lnTo>
                    <a:pt x="1020" y="719"/>
                  </a:lnTo>
                  <a:lnTo>
                    <a:pt x="1015" y="719"/>
                  </a:lnTo>
                  <a:lnTo>
                    <a:pt x="1012" y="717"/>
                  </a:lnTo>
                  <a:lnTo>
                    <a:pt x="1009" y="717"/>
                  </a:lnTo>
                  <a:lnTo>
                    <a:pt x="1008" y="719"/>
                  </a:lnTo>
                  <a:lnTo>
                    <a:pt x="995" y="733"/>
                  </a:lnTo>
                  <a:lnTo>
                    <a:pt x="993" y="734"/>
                  </a:lnTo>
                  <a:lnTo>
                    <a:pt x="993" y="738"/>
                  </a:lnTo>
                  <a:lnTo>
                    <a:pt x="995" y="739"/>
                  </a:lnTo>
                  <a:lnTo>
                    <a:pt x="997" y="739"/>
                  </a:lnTo>
                  <a:lnTo>
                    <a:pt x="1001" y="739"/>
                  </a:lnTo>
                  <a:lnTo>
                    <a:pt x="1003" y="741"/>
                  </a:lnTo>
                  <a:lnTo>
                    <a:pt x="1004" y="742"/>
                  </a:lnTo>
                  <a:lnTo>
                    <a:pt x="1004" y="744"/>
                  </a:lnTo>
                  <a:lnTo>
                    <a:pt x="1003" y="745"/>
                  </a:lnTo>
                  <a:lnTo>
                    <a:pt x="1000" y="750"/>
                  </a:lnTo>
                  <a:lnTo>
                    <a:pt x="998" y="758"/>
                  </a:lnTo>
                  <a:lnTo>
                    <a:pt x="997" y="758"/>
                  </a:lnTo>
                  <a:lnTo>
                    <a:pt x="978" y="764"/>
                  </a:lnTo>
                  <a:lnTo>
                    <a:pt x="971" y="767"/>
                  </a:lnTo>
                  <a:lnTo>
                    <a:pt x="962" y="767"/>
                  </a:lnTo>
                  <a:lnTo>
                    <a:pt x="960" y="767"/>
                  </a:lnTo>
                  <a:lnTo>
                    <a:pt x="932" y="769"/>
                  </a:lnTo>
                  <a:lnTo>
                    <a:pt x="924" y="769"/>
                  </a:lnTo>
                  <a:lnTo>
                    <a:pt x="884" y="771"/>
                  </a:lnTo>
                  <a:lnTo>
                    <a:pt x="882" y="771"/>
                  </a:lnTo>
                  <a:lnTo>
                    <a:pt x="851" y="774"/>
                  </a:lnTo>
                  <a:lnTo>
                    <a:pt x="849" y="775"/>
                  </a:lnTo>
                  <a:lnTo>
                    <a:pt x="846" y="778"/>
                  </a:lnTo>
                  <a:lnTo>
                    <a:pt x="846" y="780"/>
                  </a:lnTo>
                  <a:lnTo>
                    <a:pt x="843" y="786"/>
                  </a:lnTo>
                  <a:lnTo>
                    <a:pt x="843" y="789"/>
                  </a:lnTo>
                  <a:lnTo>
                    <a:pt x="843" y="794"/>
                  </a:lnTo>
                  <a:lnTo>
                    <a:pt x="846" y="802"/>
                  </a:lnTo>
                  <a:lnTo>
                    <a:pt x="843" y="802"/>
                  </a:lnTo>
                  <a:lnTo>
                    <a:pt x="843" y="805"/>
                  </a:lnTo>
                  <a:lnTo>
                    <a:pt x="844" y="805"/>
                  </a:lnTo>
                  <a:lnTo>
                    <a:pt x="846" y="805"/>
                  </a:lnTo>
                  <a:lnTo>
                    <a:pt x="847" y="807"/>
                  </a:lnTo>
                  <a:lnTo>
                    <a:pt x="849" y="808"/>
                  </a:lnTo>
                  <a:lnTo>
                    <a:pt x="854" y="816"/>
                  </a:lnTo>
                  <a:lnTo>
                    <a:pt x="860" y="821"/>
                  </a:lnTo>
                  <a:lnTo>
                    <a:pt x="871" y="827"/>
                  </a:lnTo>
                  <a:lnTo>
                    <a:pt x="887" y="836"/>
                  </a:lnTo>
                  <a:lnTo>
                    <a:pt x="902" y="847"/>
                  </a:lnTo>
                  <a:lnTo>
                    <a:pt x="906" y="846"/>
                  </a:lnTo>
                  <a:lnTo>
                    <a:pt x="907" y="846"/>
                  </a:lnTo>
                  <a:lnTo>
                    <a:pt x="912" y="847"/>
                  </a:lnTo>
                  <a:lnTo>
                    <a:pt x="913" y="847"/>
                  </a:lnTo>
                  <a:lnTo>
                    <a:pt x="917" y="847"/>
                  </a:lnTo>
                  <a:lnTo>
                    <a:pt x="928" y="846"/>
                  </a:lnTo>
                  <a:lnTo>
                    <a:pt x="932" y="846"/>
                  </a:lnTo>
                  <a:lnTo>
                    <a:pt x="935" y="847"/>
                  </a:lnTo>
                  <a:lnTo>
                    <a:pt x="939" y="847"/>
                  </a:lnTo>
                  <a:lnTo>
                    <a:pt x="946" y="849"/>
                  </a:lnTo>
                  <a:lnTo>
                    <a:pt x="949" y="851"/>
                  </a:lnTo>
                  <a:lnTo>
                    <a:pt x="953" y="852"/>
                  </a:lnTo>
                  <a:lnTo>
                    <a:pt x="954" y="854"/>
                  </a:lnTo>
                  <a:lnTo>
                    <a:pt x="959" y="855"/>
                  </a:lnTo>
                  <a:lnTo>
                    <a:pt x="964" y="857"/>
                  </a:lnTo>
                  <a:lnTo>
                    <a:pt x="971" y="862"/>
                  </a:lnTo>
                  <a:lnTo>
                    <a:pt x="978" y="863"/>
                  </a:lnTo>
                  <a:lnTo>
                    <a:pt x="981" y="863"/>
                  </a:lnTo>
                  <a:lnTo>
                    <a:pt x="981" y="865"/>
                  </a:lnTo>
                  <a:lnTo>
                    <a:pt x="982" y="866"/>
                  </a:lnTo>
                  <a:lnTo>
                    <a:pt x="984" y="871"/>
                  </a:lnTo>
                  <a:lnTo>
                    <a:pt x="986" y="884"/>
                  </a:lnTo>
                  <a:lnTo>
                    <a:pt x="986" y="896"/>
                  </a:lnTo>
                  <a:lnTo>
                    <a:pt x="986" y="906"/>
                  </a:lnTo>
                  <a:lnTo>
                    <a:pt x="984" y="909"/>
                  </a:lnTo>
                  <a:lnTo>
                    <a:pt x="979" y="912"/>
                  </a:lnTo>
                  <a:lnTo>
                    <a:pt x="976" y="910"/>
                  </a:lnTo>
                  <a:lnTo>
                    <a:pt x="976" y="912"/>
                  </a:lnTo>
                  <a:lnTo>
                    <a:pt x="978" y="913"/>
                  </a:lnTo>
                  <a:lnTo>
                    <a:pt x="978" y="918"/>
                  </a:lnTo>
                  <a:lnTo>
                    <a:pt x="976" y="921"/>
                  </a:lnTo>
                  <a:lnTo>
                    <a:pt x="976" y="923"/>
                  </a:lnTo>
                  <a:lnTo>
                    <a:pt x="975" y="924"/>
                  </a:lnTo>
                  <a:lnTo>
                    <a:pt x="973" y="924"/>
                  </a:lnTo>
                  <a:lnTo>
                    <a:pt x="973" y="929"/>
                  </a:lnTo>
                  <a:lnTo>
                    <a:pt x="971" y="931"/>
                  </a:lnTo>
                  <a:lnTo>
                    <a:pt x="968" y="932"/>
                  </a:lnTo>
                  <a:lnTo>
                    <a:pt x="968" y="934"/>
                  </a:lnTo>
                  <a:lnTo>
                    <a:pt x="967" y="934"/>
                  </a:lnTo>
                  <a:lnTo>
                    <a:pt x="967" y="935"/>
                  </a:lnTo>
                  <a:lnTo>
                    <a:pt x="965" y="934"/>
                  </a:lnTo>
                  <a:lnTo>
                    <a:pt x="962" y="931"/>
                  </a:lnTo>
                  <a:lnTo>
                    <a:pt x="951" y="924"/>
                  </a:lnTo>
                  <a:lnTo>
                    <a:pt x="949" y="923"/>
                  </a:lnTo>
                  <a:lnTo>
                    <a:pt x="946" y="923"/>
                  </a:lnTo>
                  <a:lnTo>
                    <a:pt x="943" y="921"/>
                  </a:lnTo>
                  <a:lnTo>
                    <a:pt x="940" y="921"/>
                  </a:lnTo>
                  <a:lnTo>
                    <a:pt x="934" y="924"/>
                  </a:lnTo>
                  <a:lnTo>
                    <a:pt x="928" y="929"/>
                  </a:lnTo>
                  <a:lnTo>
                    <a:pt x="923" y="932"/>
                  </a:lnTo>
                  <a:lnTo>
                    <a:pt x="923" y="934"/>
                  </a:lnTo>
                  <a:lnTo>
                    <a:pt x="921" y="934"/>
                  </a:lnTo>
                  <a:lnTo>
                    <a:pt x="920" y="932"/>
                  </a:lnTo>
                  <a:lnTo>
                    <a:pt x="918" y="932"/>
                  </a:lnTo>
                  <a:lnTo>
                    <a:pt x="913" y="934"/>
                  </a:lnTo>
                  <a:lnTo>
                    <a:pt x="907" y="939"/>
                  </a:lnTo>
                  <a:lnTo>
                    <a:pt x="906" y="940"/>
                  </a:lnTo>
                  <a:lnTo>
                    <a:pt x="902" y="940"/>
                  </a:lnTo>
                  <a:lnTo>
                    <a:pt x="901" y="937"/>
                  </a:lnTo>
                  <a:lnTo>
                    <a:pt x="899" y="935"/>
                  </a:lnTo>
                  <a:lnTo>
                    <a:pt x="899" y="934"/>
                  </a:lnTo>
                  <a:lnTo>
                    <a:pt x="898" y="934"/>
                  </a:lnTo>
                  <a:lnTo>
                    <a:pt x="891" y="934"/>
                  </a:lnTo>
                  <a:lnTo>
                    <a:pt x="888" y="935"/>
                  </a:lnTo>
                  <a:lnTo>
                    <a:pt x="887" y="937"/>
                  </a:lnTo>
                  <a:lnTo>
                    <a:pt x="885" y="937"/>
                  </a:lnTo>
                  <a:lnTo>
                    <a:pt x="880" y="935"/>
                  </a:lnTo>
                  <a:lnTo>
                    <a:pt x="879" y="935"/>
                  </a:lnTo>
                  <a:lnTo>
                    <a:pt x="877" y="935"/>
                  </a:lnTo>
                  <a:lnTo>
                    <a:pt x="869" y="935"/>
                  </a:lnTo>
                  <a:lnTo>
                    <a:pt x="865" y="932"/>
                  </a:lnTo>
                  <a:lnTo>
                    <a:pt x="855" y="946"/>
                  </a:lnTo>
                  <a:lnTo>
                    <a:pt x="849" y="957"/>
                  </a:lnTo>
                  <a:lnTo>
                    <a:pt x="849" y="959"/>
                  </a:lnTo>
                  <a:lnTo>
                    <a:pt x="847" y="962"/>
                  </a:lnTo>
                  <a:lnTo>
                    <a:pt x="847" y="967"/>
                  </a:lnTo>
                  <a:lnTo>
                    <a:pt x="854" y="975"/>
                  </a:lnTo>
                  <a:lnTo>
                    <a:pt x="855" y="976"/>
                  </a:lnTo>
                  <a:lnTo>
                    <a:pt x="847" y="995"/>
                  </a:lnTo>
                  <a:lnTo>
                    <a:pt x="844" y="1001"/>
                  </a:lnTo>
                  <a:lnTo>
                    <a:pt x="843" y="1017"/>
                  </a:lnTo>
                  <a:lnTo>
                    <a:pt x="841" y="1033"/>
                  </a:lnTo>
                  <a:lnTo>
                    <a:pt x="841" y="1037"/>
                  </a:lnTo>
                  <a:lnTo>
                    <a:pt x="841" y="1072"/>
                  </a:lnTo>
                  <a:lnTo>
                    <a:pt x="840" y="1077"/>
                  </a:lnTo>
                  <a:lnTo>
                    <a:pt x="840" y="1080"/>
                  </a:lnTo>
                  <a:lnTo>
                    <a:pt x="838" y="1083"/>
                  </a:lnTo>
                  <a:lnTo>
                    <a:pt x="836" y="1086"/>
                  </a:lnTo>
                  <a:lnTo>
                    <a:pt x="835" y="1092"/>
                  </a:lnTo>
                  <a:lnTo>
                    <a:pt x="833" y="1097"/>
                  </a:lnTo>
                  <a:lnTo>
                    <a:pt x="832" y="1103"/>
                  </a:lnTo>
                  <a:lnTo>
                    <a:pt x="829" y="1108"/>
                  </a:lnTo>
                  <a:lnTo>
                    <a:pt x="827" y="1113"/>
                  </a:lnTo>
                  <a:lnTo>
                    <a:pt x="825" y="1118"/>
                  </a:lnTo>
                  <a:lnTo>
                    <a:pt x="824" y="1121"/>
                  </a:lnTo>
                  <a:lnTo>
                    <a:pt x="821" y="1124"/>
                  </a:lnTo>
                  <a:lnTo>
                    <a:pt x="819" y="1125"/>
                  </a:lnTo>
                  <a:lnTo>
                    <a:pt x="818" y="1127"/>
                  </a:lnTo>
                  <a:lnTo>
                    <a:pt x="814" y="1129"/>
                  </a:lnTo>
                  <a:lnTo>
                    <a:pt x="810" y="1132"/>
                  </a:lnTo>
                  <a:lnTo>
                    <a:pt x="808" y="1133"/>
                  </a:lnTo>
                  <a:lnTo>
                    <a:pt x="805" y="1136"/>
                  </a:lnTo>
                  <a:lnTo>
                    <a:pt x="803" y="1140"/>
                  </a:lnTo>
                  <a:lnTo>
                    <a:pt x="803" y="1141"/>
                  </a:lnTo>
                  <a:lnTo>
                    <a:pt x="802" y="1144"/>
                  </a:lnTo>
                  <a:lnTo>
                    <a:pt x="802" y="1146"/>
                  </a:lnTo>
                  <a:lnTo>
                    <a:pt x="800" y="1150"/>
                  </a:lnTo>
                  <a:lnTo>
                    <a:pt x="799" y="1155"/>
                  </a:lnTo>
                  <a:lnTo>
                    <a:pt x="797" y="1158"/>
                  </a:lnTo>
                  <a:lnTo>
                    <a:pt x="794" y="1160"/>
                  </a:lnTo>
                  <a:lnTo>
                    <a:pt x="792" y="1161"/>
                  </a:lnTo>
                  <a:lnTo>
                    <a:pt x="791" y="1163"/>
                  </a:lnTo>
                  <a:lnTo>
                    <a:pt x="788" y="1165"/>
                  </a:lnTo>
                  <a:lnTo>
                    <a:pt x="783" y="1166"/>
                  </a:lnTo>
                  <a:lnTo>
                    <a:pt x="780" y="1166"/>
                  </a:lnTo>
                  <a:lnTo>
                    <a:pt x="775" y="1166"/>
                  </a:lnTo>
                  <a:lnTo>
                    <a:pt x="771" y="1166"/>
                  </a:lnTo>
                  <a:lnTo>
                    <a:pt x="767" y="1166"/>
                  </a:lnTo>
                  <a:lnTo>
                    <a:pt x="764" y="1168"/>
                  </a:lnTo>
                  <a:lnTo>
                    <a:pt x="763" y="1168"/>
                  </a:lnTo>
                  <a:lnTo>
                    <a:pt x="761" y="1169"/>
                  </a:lnTo>
                  <a:lnTo>
                    <a:pt x="758" y="1171"/>
                  </a:lnTo>
                  <a:lnTo>
                    <a:pt x="755" y="1174"/>
                  </a:lnTo>
                  <a:lnTo>
                    <a:pt x="752" y="1177"/>
                  </a:lnTo>
                  <a:lnTo>
                    <a:pt x="749" y="1179"/>
                  </a:lnTo>
                  <a:lnTo>
                    <a:pt x="745" y="1180"/>
                  </a:lnTo>
                  <a:lnTo>
                    <a:pt x="744" y="1180"/>
                  </a:lnTo>
                  <a:lnTo>
                    <a:pt x="742" y="1180"/>
                  </a:lnTo>
                  <a:lnTo>
                    <a:pt x="741" y="1182"/>
                  </a:lnTo>
                  <a:lnTo>
                    <a:pt x="739" y="1183"/>
                  </a:lnTo>
                  <a:lnTo>
                    <a:pt x="738" y="1188"/>
                  </a:lnTo>
                  <a:lnTo>
                    <a:pt x="736" y="1191"/>
                  </a:lnTo>
                  <a:lnTo>
                    <a:pt x="734" y="1196"/>
                  </a:lnTo>
                  <a:lnTo>
                    <a:pt x="731" y="1201"/>
                  </a:lnTo>
                  <a:lnTo>
                    <a:pt x="730" y="1204"/>
                  </a:lnTo>
                  <a:lnTo>
                    <a:pt x="727" y="1207"/>
                  </a:lnTo>
                  <a:lnTo>
                    <a:pt x="725" y="1207"/>
                  </a:lnTo>
                  <a:lnTo>
                    <a:pt x="723" y="1207"/>
                  </a:lnTo>
                  <a:lnTo>
                    <a:pt x="720" y="1209"/>
                  </a:lnTo>
                  <a:lnTo>
                    <a:pt x="716" y="1209"/>
                  </a:lnTo>
                  <a:lnTo>
                    <a:pt x="711" y="1209"/>
                  </a:lnTo>
                  <a:lnTo>
                    <a:pt x="703" y="1210"/>
                  </a:lnTo>
                  <a:lnTo>
                    <a:pt x="697" y="1210"/>
                  </a:lnTo>
                  <a:lnTo>
                    <a:pt x="692" y="1210"/>
                  </a:lnTo>
                  <a:lnTo>
                    <a:pt x="686" y="1210"/>
                  </a:lnTo>
                  <a:lnTo>
                    <a:pt x="678" y="1210"/>
                  </a:lnTo>
                  <a:lnTo>
                    <a:pt x="673" y="1210"/>
                  </a:lnTo>
                  <a:lnTo>
                    <a:pt x="668" y="1212"/>
                  </a:lnTo>
                  <a:lnTo>
                    <a:pt x="662" y="1212"/>
                  </a:lnTo>
                  <a:lnTo>
                    <a:pt x="656" y="1212"/>
                  </a:lnTo>
                  <a:lnTo>
                    <a:pt x="651" y="1212"/>
                  </a:lnTo>
                  <a:lnTo>
                    <a:pt x="642" y="1213"/>
                  </a:lnTo>
                  <a:lnTo>
                    <a:pt x="637" y="1213"/>
                  </a:lnTo>
                  <a:lnTo>
                    <a:pt x="628" y="1213"/>
                  </a:lnTo>
                  <a:lnTo>
                    <a:pt x="621" y="1213"/>
                  </a:lnTo>
                  <a:lnTo>
                    <a:pt x="617" y="1213"/>
                  </a:lnTo>
                  <a:lnTo>
                    <a:pt x="609" y="1212"/>
                  </a:lnTo>
                  <a:lnTo>
                    <a:pt x="604" y="1212"/>
                  </a:lnTo>
                  <a:lnTo>
                    <a:pt x="599" y="1212"/>
                  </a:lnTo>
                  <a:lnTo>
                    <a:pt x="596" y="1213"/>
                  </a:lnTo>
                  <a:lnTo>
                    <a:pt x="595" y="1213"/>
                  </a:lnTo>
                  <a:lnTo>
                    <a:pt x="593" y="1213"/>
                  </a:lnTo>
                  <a:lnTo>
                    <a:pt x="592" y="1216"/>
                  </a:lnTo>
                  <a:lnTo>
                    <a:pt x="584" y="1232"/>
                  </a:lnTo>
                  <a:lnTo>
                    <a:pt x="582" y="1237"/>
                  </a:lnTo>
                  <a:lnTo>
                    <a:pt x="581" y="1240"/>
                  </a:lnTo>
                  <a:lnTo>
                    <a:pt x="576" y="1249"/>
                  </a:lnTo>
                  <a:lnTo>
                    <a:pt x="571" y="1257"/>
                  </a:lnTo>
                  <a:lnTo>
                    <a:pt x="568" y="1262"/>
                  </a:lnTo>
                  <a:lnTo>
                    <a:pt x="566" y="1267"/>
                  </a:lnTo>
                  <a:lnTo>
                    <a:pt x="565" y="1268"/>
                  </a:lnTo>
                  <a:lnTo>
                    <a:pt x="563" y="1273"/>
                  </a:lnTo>
                  <a:lnTo>
                    <a:pt x="560" y="1276"/>
                  </a:lnTo>
                  <a:lnTo>
                    <a:pt x="559" y="1278"/>
                  </a:lnTo>
                  <a:lnTo>
                    <a:pt x="557" y="1279"/>
                  </a:lnTo>
                  <a:lnTo>
                    <a:pt x="551" y="1286"/>
                  </a:lnTo>
                  <a:lnTo>
                    <a:pt x="548" y="1289"/>
                  </a:lnTo>
                  <a:lnTo>
                    <a:pt x="540" y="1295"/>
                  </a:lnTo>
                  <a:lnTo>
                    <a:pt x="538" y="1297"/>
                  </a:lnTo>
                  <a:lnTo>
                    <a:pt x="530" y="1304"/>
                  </a:lnTo>
                  <a:lnTo>
                    <a:pt x="522" y="1311"/>
                  </a:lnTo>
                  <a:lnTo>
                    <a:pt x="513" y="1319"/>
                  </a:lnTo>
                  <a:lnTo>
                    <a:pt x="505" y="1325"/>
                  </a:lnTo>
                  <a:lnTo>
                    <a:pt x="499" y="1331"/>
                  </a:lnTo>
                  <a:lnTo>
                    <a:pt x="496" y="1333"/>
                  </a:lnTo>
                  <a:lnTo>
                    <a:pt x="496" y="1334"/>
                  </a:lnTo>
                  <a:lnTo>
                    <a:pt x="486" y="1340"/>
                  </a:lnTo>
                  <a:lnTo>
                    <a:pt x="486" y="1344"/>
                  </a:lnTo>
                  <a:lnTo>
                    <a:pt x="474" y="1359"/>
                  </a:lnTo>
                  <a:lnTo>
                    <a:pt x="471" y="1359"/>
                  </a:lnTo>
                  <a:lnTo>
                    <a:pt x="469" y="1359"/>
                  </a:lnTo>
                  <a:lnTo>
                    <a:pt x="468" y="1359"/>
                  </a:lnTo>
                  <a:lnTo>
                    <a:pt x="466" y="1358"/>
                  </a:lnTo>
                  <a:lnTo>
                    <a:pt x="466" y="1356"/>
                  </a:lnTo>
                  <a:lnTo>
                    <a:pt x="464" y="1355"/>
                  </a:lnTo>
                  <a:lnTo>
                    <a:pt x="461" y="1353"/>
                  </a:lnTo>
                  <a:lnTo>
                    <a:pt x="461" y="1351"/>
                  </a:lnTo>
                  <a:lnTo>
                    <a:pt x="464" y="1350"/>
                  </a:lnTo>
                  <a:lnTo>
                    <a:pt x="463" y="1348"/>
                  </a:lnTo>
                  <a:lnTo>
                    <a:pt x="461" y="1347"/>
                  </a:lnTo>
                  <a:lnTo>
                    <a:pt x="463" y="1345"/>
                  </a:lnTo>
                  <a:lnTo>
                    <a:pt x="463" y="1344"/>
                  </a:lnTo>
                  <a:lnTo>
                    <a:pt x="461" y="1345"/>
                  </a:lnTo>
                  <a:lnTo>
                    <a:pt x="460" y="1342"/>
                  </a:lnTo>
                  <a:lnTo>
                    <a:pt x="458" y="1340"/>
                  </a:lnTo>
                  <a:lnTo>
                    <a:pt x="453" y="1339"/>
                  </a:lnTo>
                  <a:lnTo>
                    <a:pt x="452" y="1339"/>
                  </a:lnTo>
                  <a:lnTo>
                    <a:pt x="450" y="1337"/>
                  </a:lnTo>
                  <a:lnTo>
                    <a:pt x="446" y="1337"/>
                  </a:lnTo>
                  <a:lnTo>
                    <a:pt x="446" y="1336"/>
                  </a:lnTo>
                  <a:lnTo>
                    <a:pt x="441" y="1336"/>
                  </a:lnTo>
                  <a:lnTo>
                    <a:pt x="439" y="1336"/>
                  </a:lnTo>
                  <a:lnTo>
                    <a:pt x="436" y="1334"/>
                  </a:lnTo>
                  <a:lnTo>
                    <a:pt x="435" y="1334"/>
                  </a:lnTo>
                  <a:lnTo>
                    <a:pt x="433" y="1334"/>
                  </a:lnTo>
                  <a:lnTo>
                    <a:pt x="431" y="1333"/>
                  </a:lnTo>
                  <a:lnTo>
                    <a:pt x="428" y="1333"/>
                  </a:lnTo>
                  <a:lnTo>
                    <a:pt x="427" y="1331"/>
                  </a:lnTo>
                  <a:lnTo>
                    <a:pt x="427" y="1329"/>
                  </a:lnTo>
                  <a:lnTo>
                    <a:pt x="427" y="1328"/>
                  </a:lnTo>
                  <a:lnTo>
                    <a:pt x="427" y="1326"/>
                  </a:lnTo>
                  <a:lnTo>
                    <a:pt x="425" y="1329"/>
                  </a:lnTo>
                  <a:lnTo>
                    <a:pt x="424" y="1331"/>
                  </a:lnTo>
                  <a:lnTo>
                    <a:pt x="419" y="1328"/>
                  </a:lnTo>
                  <a:lnTo>
                    <a:pt x="417" y="1328"/>
                  </a:lnTo>
                  <a:lnTo>
                    <a:pt x="413" y="1325"/>
                  </a:lnTo>
                  <a:lnTo>
                    <a:pt x="405" y="1322"/>
                  </a:lnTo>
                  <a:lnTo>
                    <a:pt x="406" y="1320"/>
                  </a:lnTo>
                  <a:lnTo>
                    <a:pt x="406" y="1317"/>
                  </a:lnTo>
                  <a:lnTo>
                    <a:pt x="402" y="1312"/>
                  </a:lnTo>
                  <a:lnTo>
                    <a:pt x="397" y="1309"/>
                  </a:lnTo>
                  <a:lnTo>
                    <a:pt x="397" y="1308"/>
                  </a:lnTo>
                  <a:lnTo>
                    <a:pt x="395" y="1306"/>
                  </a:lnTo>
                  <a:lnTo>
                    <a:pt x="395" y="1304"/>
                  </a:lnTo>
                  <a:lnTo>
                    <a:pt x="392" y="1301"/>
                  </a:lnTo>
                  <a:lnTo>
                    <a:pt x="386" y="1298"/>
                  </a:lnTo>
                  <a:lnTo>
                    <a:pt x="381" y="1297"/>
                  </a:lnTo>
                  <a:lnTo>
                    <a:pt x="380" y="1297"/>
                  </a:lnTo>
                  <a:lnTo>
                    <a:pt x="378" y="1293"/>
                  </a:lnTo>
                  <a:lnTo>
                    <a:pt x="375" y="1293"/>
                  </a:lnTo>
                  <a:lnTo>
                    <a:pt x="373" y="1292"/>
                  </a:lnTo>
                  <a:lnTo>
                    <a:pt x="369" y="1290"/>
                  </a:lnTo>
                  <a:lnTo>
                    <a:pt x="365" y="1287"/>
                  </a:lnTo>
                  <a:lnTo>
                    <a:pt x="364" y="1287"/>
                  </a:lnTo>
                  <a:lnTo>
                    <a:pt x="361" y="1284"/>
                  </a:lnTo>
                  <a:lnTo>
                    <a:pt x="364" y="1281"/>
                  </a:lnTo>
                  <a:lnTo>
                    <a:pt x="364" y="1279"/>
                  </a:lnTo>
                  <a:lnTo>
                    <a:pt x="362" y="1278"/>
                  </a:lnTo>
                  <a:lnTo>
                    <a:pt x="359" y="1273"/>
                  </a:lnTo>
                  <a:lnTo>
                    <a:pt x="353" y="1268"/>
                  </a:lnTo>
                  <a:lnTo>
                    <a:pt x="351" y="1268"/>
                  </a:lnTo>
                  <a:lnTo>
                    <a:pt x="350" y="1267"/>
                  </a:lnTo>
                  <a:lnTo>
                    <a:pt x="350" y="1265"/>
                  </a:lnTo>
                  <a:lnTo>
                    <a:pt x="348" y="1264"/>
                  </a:lnTo>
                  <a:lnTo>
                    <a:pt x="347" y="1264"/>
                  </a:lnTo>
                  <a:lnTo>
                    <a:pt x="343" y="1260"/>
                  </a:lnTo>
                  <a:lnTo>
                    <a:pt x="342" y="1260"/>
                  </a:lnTo>
                  <a:lnTo>
                    <a:pt x="342" y="1259"/>
                  </a:lnTo>
                  <a:lnTo>
                    <a:pt x="337" y="1259"/>
                  </a:lnTo>
                  <a:lnTo>
                    <a:pt x="336" y="1257"/>
                  </a:lnTo>
                  <a:lnTo>
                    <a:pt x="334" y="1257"/>
                  </a:lnTo>
                  <a:lnTo>
                    <a:pt x="332" y="1256"/>
                  </a:lnTo>
                  <a:lnTo>
                    <a:pt x="322" y="1254"/>
                  </a:lnTo>
                  <a:lnTo>
                    <a:pt x="314" y="1249"/>
                  </a:lnTo>
                  <a:lnTo>
                    <a:pt x="311" y="1248"/>
                  </a:lnTo>
                  <a:lnTo>
                    <a:pt x="312" y="1246"/>
                  </a:lnTo>
                  <a:lnTo>
                    <a:pt x="317" y="1249"/>
                  </a:lnTo>
                  <a:lnTo>
                    <a:pt x="317" y="1248"/>
                  </a:lnTo>
                  <a:lnTo>
                    <a:pt x="315" y="1246"/>
                  </a:lnTo>
                  <a:lnTo>
                    <a:pt x="314" y="1246"/>
                  </a:lnTo>
                  <a:lnTo>
                    <a:pt x="311" y="1245"/>
                  </a:lnTo>
                  <a:lnTo>
                    <a:pt x="309" y="1245"/>
                  </a:lnTo>
                  <a:lnTo>
                    <a:pt x="306" y="1242"/>
                  </a:lnTo>
                  <a:lnTo>
                    <a:pt x="304" y="1243"/>
                  </a:lnTo>
                  <a:lnTo>
                    <a:pt x="304" y="1245"/>
                  </a:lnTo>
                  <a:lnTo>
                    <a:pt x="306" y="1245"/>
                  </a:lnTo>
                  <a:lnTo>
                    <a:pt x="307" y="1245"/>
                  </a:lnTo>
                  <a:lnTo>
                    <a:pt x="309" y="1245"/>
                  </a:lnTo>
                  <a:lnTo>
                    <a:pt x="309" y="1246"/>
                  </a:lnTo>
                  <a:lnTo>
                    <a:pt x="307" y="1246"/>
                  </a:lnTo>
                  <a:lnTo>
                    <a:pt x="304" y="1245"/>
                  </a:lnTo>
                  <a:lnTo>
                    <a:pt x="301" y="1245"/>
                  </a:lnTo>
                  <a:lnTo>
                    <a:pt x="296" y="1243"/>
                  </a:lnTo>
                  <a:lnTo>
                    <a:pt x="290" y="1240"/>
                  </a:lnTo>
                  <a:lnTo>
                    <a:pt x="287" y="1238"/>
                  </a:lnTo>
                  <a:lnTo>
                    <a:pt x="285" y="1238"/>
                  </a:lnTo>
                  <a:lnTo>
                    <a:pt x="281" y="1237"/>
                  </a:lnTo>
                  <a:lnTo>
                    <a:pt x="276" y="1235"/>
                  </a:lnTo>
                  <a:lnTo>
                    <a:pt x="270" y="1234"/>
                  </a:lnTo>
                  <a:lnTo>
                    <a:pt x="268" y="1234"/>
                  </a:lnTo>
                  <a:lnTo>
                    <a:pt x="268" y="1232"/>
                  </a:lnTo>
                  <a:lnTo>
                    <a:pt x="265" y="1232"/>
                  </a:lnTo>
                  <a:lnTo>
                    <a:pt x="262" y="1231"/>
                  </a:lnTo>
                  <a:lnTo>
                    <a:pt x="260" y="1231"/>
                  </a:lnTo>
                  <a:lnTo>
                    <a:pt x="259" y="1231"/>
                  </a:lnTo>
                  <a:lnTo>
                    <a:pt x="256" y="1229"/>
                  </a:lnTo>
                  <a:lnTo>
                    <a:pt x="251" y="1227"/>
                  </a:lnTo>
                  <a:lnTo>
                    <a:pt x="246" y="1227"/>
                  </a:lnTo>
                  <a:lnTo>
                    <a:pt x="246" y="1226"/>
                  </a:lnTo>
                  <a:lnTo>
                    <a:pt x="240" y="1226"/>
                  </a:lnTo>
                  <a:lnTo>
                    <a:pt x="238" y="1226"/>
                  </a:lnTo>
                  <a:lnTo>
                    <a:pt x="237" y="1224"/>
                  </a:lnTo>
                  <a:lnTo>
                    <a:pt x="235" y="1224"/>
                  </a:lnTo>
                  <a:lnTo>
                    <a:pt x="234" y="1224"/>
                  </a:lnTo>
                  <a:lnTo>
                    <a:pt x="232" y="1224"/>
                  </a:lnTo>
                  <a:lnTo>
                    <a:pt x="229" y="1223"/>
                  </a:lnTo>
                  <a:lnTo>
                    <a:pt x="227" y="1223"/>
                  </a:lnTo>
                  <a:lnTo>
                    <a:pt x="223" y="1223"/>
                  </a:lnTo>
                  <a:lnTo>
                    <a:pt x="223" y="1221"/>
                  </a:lnTo>
                  <a:lnTo>
                    <a:pt x="218" y="1221"/>
                  </a:lnTo>
                  <a:lnTo>
                    <a:pt x="215" y="1221"/>
                  </a:lnTo>
                  <a:lnTo>
                    <a:pt x="215" y="1220"/>
                  </a:lnTo>
                  <a:lnTo>
                    <a:pt x="212" y="1220"/>
                  </a:lnTo>
                  <a:lnTo>
                    <a:pt x="210" y="1220"/>
                  </a:lnTo>
                  <a:lnTo>
                    <a:pt x="208" y="1218"/>
                  </a:lnTo>
                  <a:lnTo>
                    <a:pt x="207" y="1216"/>
                  </a:lnTo>
                  <a:lnTo>
                    <a:pt x="205" y="1216"/>
                  </a:lnTo>
                  <a:lnTo>
                    <a:pt x="204" y="1216"/>
                  </a:lnTo>
                  <a:lnTo>
                    <a:pt x="202" y="1215"/>
                  </a:lnTo>
                  <a:lnTo>
                    <a:pt x="207" y="1212"/>
                  </a:lnTo>
                  <a:lnTo>
                    <a:pt x="205" y="1210"/>
                  </a:lnTo>
                  <a:lnTo>
                    <a:pt x="207" y="1209"/>
                  </a:lnTo>
                  <a:lnTo>
                    <a:pt x="210" y="1210"/>
                  </a:lnTo>
                  <a:lnTo>
                    <a:pt x="212" y="1212"/>
                  </a:lnTo>
                  <a:lnTo>
                    <a:pt x="213" y="1212"/>
                  </a:lnTo>
                  <a:lnTo>
                    <a:pt x="213" y="1210"/>
                  </a:lnTo>
                  <a:lnTo>
                    <a:pt x="213" y="1207"/>
                  </a:lnTo>
                  <a:lnTo>
                    <a:pt x="213" y="1205"/>
                  </a:lnTo>
                  <a:lnTo>
                    <a:pt x="213" y="1204"/>
                  </a:lnTo>
                  <a:lnTo>
                    <a:pt x="216" y="1201"/>
                  </a:lnTo>
                  <a:lnTo>
                    <a:pt x="215" y="1201"/>
                  </a:lnTo>
                  <a:lnTo>
                    <a:pt x="213" y="1201"/>
                  </a:lnTo>
                  <a:lnTo>
                    <a:pt x="213" y="1202"/>
                  </a:lnTo>
                  <a:lnTo>
                    <a:pt x="212" y="1204"/>
                  </a:lnTo>
                  <a:lnTo>
                    <a:pt x="212" y="1205"/>
                  </a:lnTo>
                  <a:lnTo>
                    <a:pt x="210" y="1207"/>
                  </a:lnTo>
                  <a:lnTo>
                    <a:pt x="210" y="1209"/>
                  </a:lnTo>
                  <a:lnTo>
                    <a:pt x="208" y="1207"/>
                  </a:lnTo>
                  <a:lnTo>
                    <a:pt x="208" y="1204"/>
                  </a:lnTo>
                  <a:lnTo>
                    <a:pt x="208" y="1201"/>
                  </a:lnTo>
                  <a:lnTo>
                    <a:pt x="207" y="1198"/>
                  </a:lnTo>
                  <a:lnTo>
                    <a:pt x="205" y="1196"/>
                  </a:lnTo>
                  <a:lnTo>
                    <a:pt x="202" y="1194"/>
                  </a:lnTo>
                  <a:lnTo>
                    <a:pt x="201" y="1194"/>
                  </a:lnTo>
                  <a:lnTo>
                    <a:pt x="199" y="1193"/>
                  </a:lnTo>
                  <a:lnTo>
                    <a:pt x="193" y="1188"/>
                  </a:lnTo>
                  <a:lnTo>
                    <a:pt x="191" y="1188"/>
                  </a:lnTo>
                  <a:lnTo>
                    <a:pt x="188" y="1187"/>
                  </a:lnTo>
                  <a:lnTo>
                    <a:pt x="186" y="1187"/>
                  </a:lnTo>
                  <a:lnTo>
                    <a:pt x="182" y="1185"/>
                  </a:lnTo>
                  <a:lnTo>
                    <a:pt x="180" y="1185"/>
                  </a:lnTo>
                  <a:lnTo>
                    <a:pt x="180" y="1183"/>
                  </a:lnTo>
                  <a:lnTo>
                    <a:pt x="179" y="1183"/>
                  </a:lnTo>
                  <a:lnTo>
                    <a:pt x="177" y="1183"/>
                  </a:lnTo>
                  <a:lnTo>
                    <a:pt x="174" y="1182"/>
                  </a:lnTo>
                  <a:lnTo>
                    <a:pt x="172" y="1182"/>
                  </a:lnTo>
                  <a:lnTo>
                    <a:pt x="169" y="1179"/>
                  </a:lnTo>
                  <a:lnTo>
                    <a:pt x="168" y="1177"/>
                  </a:lnTo>
                  <a:lnTo>
                    <a:pt x="166" y="1177"/>
                  </a:lnTo>
                  <a:lnTo>
                    <a:pt x="165" y="1177"/>
                  </a:lnTo>
                  <a:lnTo>
                    <a:pt x="160" y="1174"/>
                  </a:lnTo>
                  <a:lnTo>
                    <a:pt x="158" y="1174"/>
                  </a:lnTo>
                  <a:lnTo>
                    <a:pt x="157" y="1172"/>
                  </a:lnTo>
                  <a:lnTo>
                    <a:pt x="155" y="1172"/>
                  </a:lnTo>
                  <a:lnTo>
                    <a:pt x="152" y="1172"/>
                  </a:lnTo>
                  <a:lnTo>
                    <a:pt x="150" y="1172"/>
                  </a:lnTo>
                  <a:lnTo>
                    <a:pt x="149" y="1171"/>
                  </a:lnTo>
                  <a:lnTo>
                    <a:pt x="146" y="1171"/>
                  </a:lnTo>
                  <a:lnTo>
                    <a:pt x="146" y="1169"/>
                  </a:lnTo>
                  <a:lnTo>
                    <a:pt x="143" y="1168"/>
                  </a:lnTo>
                  <a:lnTo>
                    <a:pt x="141" y="1166"/>
                  </a:lnTo>
                  <a:lnTo>
                    <a:pt x="138" y="1163"/>
                  </a:lnTo>
                  <a:lnTo>
                    <a:pt x="139" y="1163"/>
                  </a:lnTo>
                  <a:lnTo>
                    <a:pt x="141" y="1161"/>
                  </a:lnTo>
                  <a:lnTo>
                    <a:pt x="141" y="1160"/>
                  </a:lnTo>
                  <a:lnTo>
                    <a:pt x="143" y="1158"/>
                  </a:lnTo>
                  <a:lnTo>
                    <a:pt x="143" y="1157"/>
                  </a:lnTo>
                  <a:lnTo>
                    <a:pt x="139" y="1154"/>
                  </a:lnTo>
                  <a:lnTo>
                    <a:pt x="136" y="1152"/>
                  </a:lnTo>
                  <a:lnTo>
                    <a:pt x="135" y="1152"/>
                  </a:lnTo>
                  <a:lnTo>
                    <a:pt x="133" y="1150"/>
                  </a:lnTo>
                  <a:lnTo>
                    <a:pt x="132" y="1150"/>
                  </a:lnTo>
                  <a:lnTo>
                    <a:pt x="130" y="1149"/>
                  </a:lnTo>
                  <a:lnTo>
                    <a:pt x="128" y="1149"/>
                  </a:lnTo>
                  <a:lnTo>
                    <a:pt x="125" y="1147"/>
                  </a:lnTo>
                  <a:lnTo>
                    <a:pt x="122" y="1147"/>
                  </a:lnTo>
                  <a:lnTo>
                    <a:pt x="119" y="1146"/>
                  </a:lnTo>
                  <a:lnTo>
                    <a:pt x="114" y="1144"/>
                  </a:lnTo>
                  <a:lnTo>
                    <a:pt x="108" y="1141"/>
                  </a:lnTo>
                  <a:lnTo>
                    <a:pt x="106" y="1141"/>
                  </a:lnTo>
                  <a:lnTo>
                    <a:pt x="103" y="1140"/>
                  </a:lnTo>
                  <a:lnTo>
                    <a:pt x="100" y="1135"/>
                  </a:lnTo>
                  <a:lnTo>
                    <a:pt x="99" y="1135"/>
                  </a:lnTo>
                  <a:lnTo>
                    <a:pt x="97" y="1133"/>
                  </a:lnTo>
                  <a:lnTo>
                    <a:pt x="95" y="1132"/>
                  </a:lnTo>
                  <a:lnTo>
                    <a:pt x="92" y="1130"/>
                  </a:lnTo>
                  <a:lnTo>
                    <a:pt x="91" y="1130"/>
                  </a:lnTo>
                  <a:lnTo>
                    <a:pt x="89" y="1129"/>
                  </a:lnTo>
                  <a:lnTo>
                    <a:pt x="86" y="1127"/>
                  </a:lnTo>
                  <a:lnTo>
                    <a:pt x="84" y="1125"/>
                  </a:lnTo>
                  <a:lnTo>
                    <a:pt x="81" y="1124"/>
                  </a:lnTo>
                  <a:lnTo>
                    <a:pt x="77" y="1121"/>
                  </a:lnTo>
                  <a:lnTo>
                    <a:pt x="77" y="1119"/>
                  </a:lnTo>
                  <a:lnTo>
                    <a:pt x="80" y="1119"/>
                  </a:lnTo>
                  <a:lnTo>
                    <a:pt x="78" y="1118"/>
                  </a:lnTo>
                  <a:lnTo>
                    <a:pt x="73" y="1113"/>
                  </a:lnTo>
                  <a:lnTo>
                    <a:pt x="72" y="1113"/>
                  </a:lnTo>
                  <a:lnTo>
                    <a:pt x="70" y="1113"/>
                  </a:lnTo>
                  <a:lnTo>
                    <a:pt x="67" y="1111"/>
                  </a:lnTo>
                  <a:lnTo>
                    <a:pt x="62" y="1110"/>
                  </a:lnTo>
                  <a:lnTo>
                    <a:pt x="59" y="1108"/>
                  </a:lnTo>
                  <a:lnTo>
                    <a:pt x="58" y="1108"/>
                  </a:lnTo>
                  <a:lnTo>
                    <a:pt x="55" y="1107"/>
                  </a:lnTo>
                  <a:lnTo>
                    <a:pt x="53" y="1107"/>
                  </a:lnTo>
                  <a:lnTo>
                    <a:pt x="53" y="1105"/>
                  </a:lnTo>
                  <a:lnTo>
                    <a:pt x="50" y="1105"/>
                  </a:lnTo>
                  <a:lnTo>
                    <a:pt x="48" y="1103"/>
                  </a:lnTo>
                  <a:lnTo>
                    <a:pt x="45" y="1103"/>
                  </a:lnTo>
                  <a:lnTo>
                    <a:pt x="45" y="1102"/>
                  </a:lnTo>
                  <a:lnTo>
                    <a:pt x="42" y="1102"/>
                  </a:lnTo>
                  <a:lnTo>
                    <a:pt x="39" y="1099"/>
                  </a:lnTo>
                  <a:lnTo>
                    <a:pt x="34" y="1099"/>
                  </a:lnTo>
                  <a:lnTo>
                    <a:pt x="33" y="1097"/>
                  </a:lnTo>
                  <a:lnTo>
                    <a:pt x="31" y="1096"/>
                  </a:lnTo>
                  <a:lnTo>
                    <a:pt x="29" y="1094"/>
                  </a:lnTo>
                  <a:lnTo>
                    <a:pt x="26" y="1094"/>
                  </a:lnTo>
                  <a:lnTo>
                    <a:pt x="20" y="1091"/>
                  </a:lnTo>
                  <a:lnTo>
                    <a:pt x="18" y="1091"/>
                  </a:lnTo>
                  <a:lnTo>
                    <a:pt x="14" y="1088"/>
                  </a:lnTo>
                  <a:lnTo>
                    <a:pt x="12" y="1088"/>
                  </a:lnTo>
                  <a:lnTo>
                    <a:pt x="9" y="1086"/>
                  </a:lnTo>
                  <a:lnTo>
                    <a:pt x="6" y="1085"/>
                  </a:lnTo>
                  <a:lnTo>
                    <a:pt x="4" y="1085"/>
                  </a:lnTo>
                  <a:lnTo>
                    <a:pt x="4" y="1083"/>
                  </a:lnTo>
                  <a:lnTo>
                    <a:pt x="0" y="1081"/>
                  </a:lnTo>
                  <a:lnTo>
                    <a:pt x="1" y="108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p:nvSpPr>
          <p:spPr bwMode="auto">
            <a:xfrm>
              <a:off x="2651" y="2425"/>
              <a:ext cx="678" cy="1083"/>
            </a:xfrm>
            <a:custGeom>
              <a:avLst/>
              <a:gdLst>
                <a:gd name="T0" fmla="*/ 339 w 678"/>
                <a:gd name="T1" fmla="*/ 1052 h 1083"/>
                <a:gd name="T2" fmla="*/ 320 w 678"/>
                <a:gd name="T3" fmla="*/ 1035 h 1083"/>
                <a:gd name="T4" fmla="*/ 296 w 678"/>
                <a:gd name="T5" fmla="*/ 1028 h 1083"/>
                <a:gd name="T6" fmla="*/ 273 w 678"/>
                <a:gd name="T7" fmla="*/ 1006 h 1083"/>
                <a:gd name="T8" fmla="*/ 229 w 678"/>
                <a:gd name="T9" fmla="*/ 966 h 1083"/>
                <a:gd name="T10" fmla="*/ 199 w 678"/>
                <a:gd name="T11" fmla="*/ 934 h 1083"/>
                <a:gd name="T12" fmla="*/ 180 w 678"/>
                <a:gd name="T13" fmla="*/ 893 h 1083"/>
                <a:gd name="T14" fmla="*/ 119 w 678"/>
                <a:gd name="T15" fmla="*/ 859 h 1083"/>
                <a:gd name="T16" fmla="*/ 127 w 678"/>
                <a:gd name="T17" fmla="*/ 845 h 1083"/>
                <a:gd name="T18" fmla="*/ 136 w 678"/>
                <a:gd name="T19" fmla="*/ 823 h 1083"/>
                <a:gd name="T20" fmla="*/ 119 w 678"/>
                <a:gd name="T21" fmla="*/ 838 h 1083"/>
                <a:gd name="T22" fmla="*/ 67 w 678"/>
                <a:gd name="T23" fmla="*/ 796 h 1083"/>
                <a:gd name="T24" fmla="*/ 37 w 678"/>
                <a:gd name="T25" fmla="*/ 773 h 1083"/>
                <a:gd name="T26" fmla="*/ 1 w 678"/>
                <a:gd name="T27" fmla="*/ 727 h 1083"/>
                <a:gd name="T28" fmla="*/ 23 w 678"/>
                <a:gd name="T29" fmla="*/ 702 h 1083"/>
                <a:gd name="T30" fmla="*/ 47 w 678"/>
                <a:gd name="T31" fmla="*/ 683 h 1083"/>
                <a:gd name="T32" fmla="*/ 50 w 678"/>
                <a:gd name="T33" fmla="*/ 647 h 1083"/>
                <a:gd name="T34" fmla="*/ 33 w 678"/>
                <a:gd name="T35" fmla="*/ 619 h 1083"/>
                <a:gd name="T36" fmla="*/ 40 w 678"/>
                <a:gd name="T37" fmla="*/ 584 h 1083"/>
                <a:gd name="T38" fmla="*/ 28 w 678"/>
                <a:gd name="T39" fmla="*/ 557 h 1083"/>
                <a:gd name="T40" fmla="*/ 39 w 678"/>
                <a:gd name="T41" fmla="*/ 528 h 1083"/>
                <a:gd name="T42" fmla="*/ 56 w 678"/>
                <a:gd name="T43" fmla="*/ 498 h 1083"/>
                <a:gd name="T44" fmla="*/ 53 w 678"/>
                <a:gd name="T45" fmla="*/ 462 h 1083"/>
                <a:gd name="T46" fmla="*/ 55 w 678"/>
                <a:gd name="T47" fmla="*/ 443 h 1083"/>
                <a:gd name="T48" fmla="*/ 59 w 678"/>
                <a:gd name="T49" fmla="*/ 427 h 1083"/>
                <a:gd name="T50" fmla="*/ 69 w 678"/>
                <a:gd name="T51" fmla="*/ 416 h 1083"/>
                <a:gd name="T52" fmla="*/ 64 w 678"/>
                <a:gd name="T53" fmla="*/ 396 h 1083"/>
                <a:gd name="T54" fmla="*/ 72 w 678"/>
                <a:gd name="T55" fmla="*/ 369 h 1083"/>
                <a:gd name="T56" fmla="*/ 92 w 678"/>
                <a:gd name="T57" fmla="*/ 352 h 1083"/>
                <a:gd name="T58" fmla="*/ 97 w 678"/>
                <a:gd name="T59" fmla="*/ 334 h 1083"/>
                <a:gd name="T60" fmla="*/ 114 w 678"/>
                <a:gd name="T61" fmla="*/ 314 h 1083"/>
                <a:gd name="T62" fmla="*/ 144 w 678"/>
                <a:gd name="T63" fmla="*/ 319 h 1083"/>
                <a:gd name="T64" fmla="*/ 158 w 678"/>
                <a:gd name="T65" fmla="*/ 334 h 1083"/>
                <a:gd name="T66" fmla="*/ 171 w 678"/>
                <a:gd name="T67" fmla="*/ 325 h 1083"/>
                <a:gd name="T68" fmla="*/ 180 w 678"/>
                <a:gd name="T69" fmla="*/ 308 h 1083"/>
                <a:gd name="T70" fmla="*/ 196 w 678"/>
                <a:gd name="T71" fmla="*/ 284 h 1083"/>
                <a:gd name="T72" fmla="*/ 218 w 678"/>
                <a:gd name="T73" fmla="*/ 273 h 1083"/>
                <a:gd name="T74" fmla="*/ 249 w 678"/>
                <a:gd name="T75" fmla="*/ 275 h 1083"/>
                <a:gd name="T76" fmla="*/ 260 w 678"/>
                <a:gd name="T77" fmla="*/ 245 h 1083"/>
                <a:gd name="T78" fmla="*/ 259 w 678"/>
                <a:gd name="T79" fmla="*/ 207 h 1083"/>
                <a:gd name="T80" fmla="*/ 263 w 678"/>
                <a:gd name="T81" fmla="*/ 157 h 1083"/>
                <a:gd name="T82" fmla="*/ 281 w 678"/>
                <a:gd name="T83" fmla="*/ 138 h 1083"/>
                <a:gd name="T84" fmla="*/ 310 w 678"/>
                <a:gd name="T85" fmla="*/ 154 h 1083"/>
                <a:gd name="T86" fmla="*/ 328 w 678"/>
                <a:gd name="T87" fmla="*/ 118 h 1083"/>
                <a:gd name="T88" fmla="*/ 383 w 678"/>
                <a:gd name="T89" fmla="*/ 111 h 1083"/>
                <a:gd name="T90" fmla="*/ 445 w 678"/>
                <a:gd name="T91" fmla="*/ 64 h 1083"/>
                <a:gd name="T92" fmla="*/ 461 w 678"/>
                <a:gd name="T93" fmla="*/ 8 h 1083"/>
                <a:gd name="T94" fmla="*/ 522 w 678"/>
                <a:gd name="T95" fmla="*/ 108 h 1083"/>
                <a:gd name="T96" fmla="*/ 507 w 678"/>
                <a:gd name="T97" fmla="*/ 212 h 1083"/>
                <a:gd name="T98" fmla="*/ 478 w 678"/>
                <a:gd name="T99" fmla="*/ 264 h 1083"/>
                <a:gd name="T100" fmla="*/ 513 w 678"/>
                <a:gd name="T101" fmla="*/ 323 h 1083"/>
                <a:gd name="T102" fmla="*/ 530 w 678"/>
                <a:gd name="T103" fmla="*/ 400 h 1083"/>
                <a:gd name="T104" fmla="*/ 521 w 678"/>
                <a:gd name="T105" fmla="*/ 454 h 1083"/>
                <a:gd name="T106" fmla="*/ 532 w 678"/>
                <a:gd name="T107" fmla="*/ 528 h 1083"/>
                <a:gd name="T108" fmla="*/ 637 w 678"/>
                <a:gd name="T109" fmla="*/ 535 h 1083"/>
                <a:gd name="T110" fmla="*/ 664 w 678"/>
                <a:gd name="T111" fmla="*/ 518 h 1083"/>
                <a:gd name="T112" fmla="*/ 657 w 678"/>
                <a:gd name="T113" fmla="*/ 471 h 1083"/>
                <a:gd name="T114" fmla="*/ 640 w 678"/>
                <a:gd name="T115" fmla="*/ 465 h 1083"/>
                <a:gd name="T116" fmla="*/ 661 w 678"/>
                <a:gd name="T117" fmla="*/ 422 h 1083"/>
                <a:gd name="T118" fmla="*/ 643 w 678"/>
                <a:gd name="T119" fmla="*/ 393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8" h="1083">
                  <a:moveTo>
                    <a:pt x="351" y="1082"/>
                  </a:moveTo>
                  <a:lnTo>
                    <a:pt x="353" y="1082"/>
                  </a:lnTo>
                  <a:lnTo>
                    <a:pt x="353" y="1083"/>
                  </a:lnTo>
                  <a:lnTo>
                    <a:pt x="354" y="1083"/>
                  </a:lnTo>
                  <a:lnTo>
                    <a:pt x="361" y="1079"/>
                  </a:lnTo>
                  <a:lnTo>
                    <a:pt x="361" y="1076"/>
                  </a:lnTo>
                  <a:lnTo>
                    <a:pt x="361" y="1074"/>
                  </a:lnTo>
                  <a:lnTo>
                    <a:pt x="362" y="1072"/>
                  </a:lnTo>
                  <a:lnTo>
                    <a:pt x="361" y="1071"/>
                  </a:lnTo>
                  <a:lnTo>
                    <a:pt x="361" y="1068"/>
                  </a:lnTo>
                  <a:lnTo>
                    <a:pt x="361" y="1066"/>
                  </a:lnTo>
                  <a:lnTo>
                    <a:pt x="356" y="1061"/>
                  </a:lnTo>
                  <a:lnTo>
                    <a:pt x="353" y="1060"/>
                  </a:lnTo>
                  <a:lnTo>
                    <a:pt x="348" y="1055"/>
                  </a:lnTo>
                  <a:lnTo>
                    <a:pt x="345" y="1054"/>
                  </a:lnTo>
                  <a:lnTo>
                    <a:pt x="342" y="1054"/>
                  </a:lnTo>
                  <a:lnTo>
                    <a:pt x="339" y="1052"/>
                  </a:lnTo>
                  <a:lnTo>
                    <a:pt x="336" y="1050"/>
                  </a:lnTo>
                  <a:lnTo>
                    <a:pt x="331" y="1049"/>
                  </a:lnTo>
                  <a:lnTo>
                    <a:pt x="331" y="1047"/>
                  </a:lnTo>
                  <a:lnTo>
                    <a:pt x="326" y="1047"/>
                  </a:lnTo>
                  <a:lnTo>
                    <a:pt x="323" y="1046"/>
                  </a:lnTo>
                  <a:lnTo>
                    <a:pt x="321" y="1046"/>
                  </a:lnTo>
                  <a:lnTo>
                    <a:pt x="320" y="1044"/>
                  </a:lnTo>
                  <a:lnTo>
                    <a:pt x="318" y="1044"/>
                  </a:lnTo>
                  <a:lnTo>
                    <a:pt x="315" y="1041"/>
                  </a:lnTo>
                  <a:lnTo>
                    <a:pt x="314" y="1041"/>
                  </a:lnTo>
                  <a:lnTo>
                    <a:pt x="310" y="1039"/>
                  </a:lnTo>
                  <a:lnTo>
                    <a:pt x="312" y="1039"/>
                  </a:lnTo>
                  <a:lnTo>
                    <a:pt x="314" y="1038"/>
                  </a:lnTo>
                  <a:lnTo>
                    <a:pt x="315" y="1035"/>
                  </a:lnTo>
                  <a:lnTo>
                    <a:pt x="317" y="1032"/>
                  </a:lnTo>
                  <a:lnTo>
                    <a:pt x="318" y="1032"/>
                  </a:lnTo>
                  <a:lnTo>
                    <a:pt x="320" y="1035"/>
                  </a:lnTo>
                  <a:lnTo>
                    <a:pt x="321" y="1035"/>
                  </a:lnTo>
                  <a:lnTo>
                    <a:pt x="325" y="1033"/>
                  </a:lnTo>
                  <a:lnTo>
                    <a:pt x="321" y="1032"/>
                  </a:lnTo>
                  <a:lnTo>
                    <a:pt x="320" y="1032"/>
                  </a:lnTo>
                  <a:lnTo>
                    <a:pt x="317" y="1028"/>
                  </a:lnTo>
                  <a:lnTo>
                    <a:pt x="315" y="1028"/>
                  </a:lnTo>
                  <a:lnTo>
                    <a:pt x="314" y="1030"/>
                  </a:lnTo>
                  <a:lnTo>
                    <a:pt x="314" y="1032"/>
                  </a:lnTo>
                  <a:lnTo>
                    <a:pt x="310" y="1035"/>
                  </a:lnTo>
                  <a:lnTo>
                    <a:pt x="310" y="1036"/>
                  </a:lnTo>
                  <a:lnTo>
                    <a:pt x="310" y="1038"/>
                  </a:lnTo>
                  <a:lnTo>
                    <a:pt x="309" y="1036"/>
                  </a:lnTo>
                  <a:lnTo>
                    <a:pt x="306" y="1035"/>
                  </a:lnTo>
                  <a:lnTo>
                    <a:pt x="303" y="1033"/>
                  </a:lnTo>
                  <a:lnTo>
                    <a:pt x="299" y="1032"/>
                  </a:lnTo>
                  <a:lnTo>
                    <a:pt x="296" y="1030"/>
                  </a:lnTo>
                  <a:lnTo>
                    <a:pt x="296" y="1028"/>
                  </a:lnTo>
                  <a:lnTo>
                    <a:pt x="292" y="1025"/>
                  </a:lnTo>
                  <a:lnTo>
                    <a:pt x="290" y="1025"/>
                  </a:lnTo>
                  <a:lnTo>
                    <a:pt x="288" y="1024"/>
                  </a:lnTo>
                  <a:lnTo>
                    <a:pt x="287" y="1022"/>
                  </a:lnTo>
                  <a:lnTo>
                    <a:pt x="285" y="1021"/>
                  </a:lnTo>
                  <a:lnTo>
                    <a:pt x="285" y="1019"/>
                  </a:lnTo>
                  <a:lnTo>
                    <a:pt x="288" y="1019"/>
                  </a:lnTo>
                  <a:lnTo>
                    <a:pt x="288" y="1017"/>
                  </a:lnTo>
                  <a:lnTo>
                    <a:pt x="288" y="1016"/>
                  </a:lnTo>
                  <a:lnTo>
                    <a:pt x="288" y="1014"/>
                  </a:lnTo>
                  <a:lnTo>
                    <a:pt x="285" y="1013"/>
                  </a:lnTo>
                  <a:lnTo>
                    <a:pt x="284" y="1011"/>
                  </a:lnTo>
                  <a:lnTo>
                    <a:pt x="281" y="1010"/>
                  </a:lnTo>
                  <a:lnTo>
                    <a:pt x="279" y="1010"/>
                  </a:lnTo>
                  <a:lnTo>
                    <a:pt x="277" y="1008"/>
                  </a:lnTo>
                  <a:lnTo>
                    <a:pt x="276" y="1008"/>
                  </a:lnTo>
                  <a:lnTo>
                    <a:pt x="273" y="1006"/>
                  </a:lnTo>
                  <a:lnTo>
                    <a:pt x="268" y="1002"/>
                  </a:lnTo>
                  <a:lnTo>
                    <a:pt x="266" y="1002"/>
                  </a:lnTo>
                  <a:lnTo>
                    <a:pt x="263" y="999"/>
                  </a:lnTo>
                  <a:lnTo>
                    <a:pt x="263" y="997"/>
                  </a:lnTo>
                  <a:lnTo>
                    <a:pt x="257" y="995"/>
                  </a:lnTo>
                  <a:lnTo>
                    <a:pt x="251" y="989"/>
                  </a:lnTo>
                  <a:lnTo>
                    <a:pt x="248" y="986"/>
                  </a:lnTo>
                  <a:lnTo>
                    <a:pt x="244" y="984"/>
                  </a:lnTo>
                  <a:lnTo>
                    <a:pt x="241" y="983"/>
                  </a:lnTo>
                  <a:lnTo>
                    <a:pt x="240" y="981"/>
                  </a:lnTo>
                  <a:lnTo>
                    <a:pt x="240" y="980"/>
                  </a:lnTo>
                  <a:lnTo>
                    <a:pt x="237" y="978"/>
                  </a:lnTo>
                  <a:lnTo>
                    <a:pt x="235" y="978"/>
                  </a:lnTo>
                  <a:lnTo>
                    <a:pt x="233" y="977"/>
                  </a:lnTo>
                  <a:lnTo>
                    <a:pt x="233" y="973"/>
                  </a:lnTo>
                  <a:lnTo>
                    <a:pt x="232" y="970"/>
                  </a:lnTo>
                  <a:lnTo>
                    <a:pt x="229" y="966"/>
                  </a:lnTo>
                  <a:lnTo>
                    <a:pt x="227" y="966"/>
                  </a:lnTo>
                  <a:lnTo>
                    <a:pt x="224" y="964"/>
                  </a:lnTo>
                  <a:lnTo>
                    <a:pt x="222" y="964"/>
                  </a:lnTo>
                  <a:lnTo>
                    <a:pt x="221" y="961"/>
                  </a:lnTo>
                  <a:lnTo>
                    <a:pt x="218" y="959"/>
                  </a:lnTo>
                  <a:lnTo>
                    <a:pt x="215" y="958"/>
                  </a:lnTo>
                  <a:lnTo>
                    <a:pt x="215" y="956"/>
                  </a:lnTo>
                  <a:lnTo>
                    <a:pt x="218" y="955"/>
                  </a:lnTo>
                  <a:lnTo>
                    <a:pt x="218" y="953"/>
                  </a:lnTo>
                  <a:lnTo>
                    <a:pt x="215" y="950"/>
                  </a:lnTo>
                  <a:lnTo>
                    <a:pt x="211" y="948"/>
                  </a:lnTo>
                  <a:lnTo>
                    <a:pt x="208" y="945"/>
                  </a:lnTo>
                  <a:lnTo>
                    <a:pt x="207" y="944"/>
                  </a:lnTo>
                  <a:lnTo>
                    <a:pt x="208" y="942"/>
                  </a:lnTo>
                  <a:lnTo>
                    <a:pt x="208" y="941"/>
                  </a:lnTo>
                  <a:lnTo>
                    <a:pt x="204" y="936"/>
                  </a:lnTo>
                  <a:lnTo>
                    <a:pt x="199" y="934"/>
                  </a:lnTo>
                  <a:lnTo>
                    <a:pt x="196" y="930"/>
                  </a:lnTo>
                  <a:lnTo>
                    <a:pt x="196" y="928"/>
                  </a:lnTo>
                  <a:lnTo>
                    <a:pt x="196" y="926"/>
                  </a:lnTo>
                  <a:lnTo>
                    <a:pt x="196" y="925"/>
                  </a:lnTo>
                  <a:lnTo>
                    <a:pt x="196" y="920"/>
                  </a:lnTo>
                  <a:lnTo>
                    <a:pt x="194" y="919"/>
                  </a:lnTo>
                  <a:lnTo>
                    <a:pt x="194" y="917"/>
                  </a:lnTo>
                  <a:lnTo>
                    <a:pt x="196" y="915"/>
                  </a:lnTo>
                  <a:lnTo>
                    <a:pt x="196" y="912"/>
                  </a:lnTo>
                  <a:lnTo>
                    <a:pt x="194" y="911"/>
                  </a:lnTo>
                  <a:lnTo>
                    <a:pt x="194" y="908"/>
                  </a:lnTo>
                  <a:lnTo>
                    <a:pt x="186" y="900"/>
                  </a:lnTo>
                  <a:lnTo>
                    <a:pt x="188" y="900"/>
                  </a:lnTo>
                  <a:lnTo>
                    <a:pt x="188" y="898"/>
                  </a:lnTo>
                  <a:lnTo>
                    <a:pt x="186" y="898"/>
                  </a:lnTo>
                  <a:lnTo>
                    <a:pt x="185" y="898"/>
                  </a:lnTo>
                  <a:lnTo>
                    <a:pt x="180" y="893"/>
                  </a:lnTo>
                  <a:lnTo>
                    <a:pt x="177" y="892"/>
                  </a:lnTo>
                  <a:lnTo>
                    <a:pt x="175" y="892"/>
                  </a:lnTo>
                  <a:lnTo>
                    <a:pt x="169" y="886"/>
                  </a:lnTo>
                  <a:lnTo>
                    <a:pt x="168" y="886"/>
                  </a:lnTo>
                  <a:lnTo>
                    <a:pt x="163" y="881"/>
                  </a:lnTo>
                  <a:lnTo>
                    <a:pt x="160" y="878"/>
                  </a:lnTo>
                  <a:lnTo>
                    <a:pt x="158" y="878"/>
                  </a:lnTo>
                  <a:lnTo>
                    <a:pt x="153" y="875"/>
                  </a:lnTo>
                  <a:lnTo>
                    <a:pt x="149" y="871"/>
                  </a:lnTo>
                  <a:lnTo>
                    <a:pt x="147" y="870"/>
                  </a:lnTo>
                  <a:lnTo>
                    <a:pt x="139" y="867"/>
                  </a:lnTo>
                  <a:lnTo>
                    <a:pt x="136" y="867"/>
                  </a:lnTo>
                  <a:lnTo>
                    <a:pt x="135" y="865"/>
                  </a:lnTo>
                  <a:lnTo>
                    <a:pt x="127" y="862"/>
                  </a:lnTo>
                  <a:lnTo>
                    <a:pt x="124" y="860"/>
                  </a:lnTo>
                  <a:lnTo>
                    <a:pt x="122" y="860"/>
                  </a:lnTo>
                  <a:lnTo>
                    <a:pt x="119" y="859"/>
                  </a:lnTo>
                  <a:lnTo>
                    <a:pt x="117" y="859"/>
                  </a:lnTo>
                  <a:lnTo>
                    <a:pt x="116" y="859"/>
                  </a:lnTo>
                  <a:lnTo>
                    <a:pt x="114" y="859"/>
                  </a:lnTo>
                  <a:lnTo>
                    <a:pt x="113" y="859"/>
                  </a:lnTo>
                  <a:lnTo>
                    <a:pt x="111" y="857"/>
                  </a:lnTo>
                  <a:lnTo>
                    <a:pt x="114" y="854"/>
                  </a:lnTo>
                  <a:lnTo>
                    <a:pt x="114" y="853"/>
                  </a:lnTo>
                  <a:lnTo>
                    <a:pt x="114" y="848"/>
                  </a:lnTo>
                  <a:lnTo>
                    <a:pt x="116" y="848"/>
                  </a:lnTo>
                  <a:lnTo>
                    <a:pt x="119" y="848"/>
                  </a:lnTo>
                  <a:lnTo>
                    <a:pt x="119" y="849"/>
                  </a:lnTo>
                  <a:lnTo>
                    <a:pt x="122" y="851"/>
                  </a:lnTo>
                  <a:lnTo>
                    <a:pt x="124" y="851"/>
                  </a:lnTo>
                  <a:lnTo>
                    <a:pt x="125" y="849"/>
                  </a:lnTo>
                  <a:lnTo>
                    <a:pt x="127" y="848"/>
                  </a:lnTo>
                  <a:lnTo>
                    <a:pt x="127" y="846"/>
                  </a:lnTo>
                  <a:lnTo>
                    <a:pt x="127" y="845"/>
                  </a:lnTo>
                  <a:lnTo>
                    <a:pt x="130" y="842"/>
                  </a:lnTo>
                  <a:lnTo>
                    <a:pt x="131" y="838"/>
                  </a:lnTo>
                  <a:lnTo>
                    <a:pt x="133" y="837"/>
                  </a:lnTo>
                  <a:lnTo>
                    <a:pt x="133" y="834"/>
                  </a:lnTo>
                  <a:lnTo>
                    <a:pt x="133" y="832"/>
                  </a:lnTo>
                  <a:lnTo>
                    <a:pt x="133" y="831"/>
                  </a:lnTo>
                  <a:lnTo>
                    <a:pt x="138" y="826"/>
                  </a:lnTo>
                  <a:lnTo>
                    <a:pt x="138" y="824"/>
                  </a:lnTo>
                  <a:lnTo>
                    <a:pt x="139" y="824"/>
                  </a:lnTo>
                  <a:lnTo>
                    <a:pt x="141" y="823"/>
                  </a:lnTo>
                  <a:lnTo>
                    <a:pt x="142" y="823"/>
                  </a:lnTo>
                  <a:lnTo>
                    <a:pt x="144" y="823"/>
                  </a:lnTo>
                  <a:lnTo>
                    <a:pt x="144" y="821"/>
                  </a:lnTo>
                  <a:lnTo>
                    <a:pt x="139" y="821"/>
                  </a:lnTo>
                  <a:lnTo>
                    <a:pt x="138" y="820"/>
                  </a:lnTo>
                  <a:lnTo>
                    <a:pt x="136" y="821"/>
                  </a:lnTo>
                  <a:lnTo>
                    <a:pt x="136" y="823"/>
                  </a:lnTo>
                  <a:lnTo>
                    <a:pt x="136" y="824"/>
                  </a:lnTo>
                  <a:lnTo>
                    <a:pt x="135" y="826"/>
                  </a:lnTo>
                  <a:lnTo>
                    <a:pt x="135" y="827"/>
                  </a:lnTo>
                  <a:lnTo>
                    <a:pt x="131" y="829"/>
                  </a:lnTo>
                  <a:lnTo>
                    <a:pt x="130" y="832"/>
                  </a:lnTo>
                  <a:lnTo>
                    <a:pt x="130" y="837"/>
                  </a:lnTo>
                  <a:lnTo>
                    <a:pt x="127" y="840"/>
                  </a:lnTo>
                  <a:lnTo>
                    <a:pt x="127" y="842"/>
                  </a:lnTo>
                  <a:lnTo>
                    <a:pt x="125" y="842"/>
                  </a:lnTo>
                  <a:lnTo>
                    <a:pt x="124" y="838"/>
                  </a:lnTo>
                  <a:lnTo>
                    <a:pt x="124" y="842"/>
                  </a:lnTo>
                  <a:lnTo>
                    <a:pt x="124" y="843"/>
                  </a:lnTo>
                  <a:lnTo>
                    <a:pt x="124" y="845"/>
                  </a:lnTo>
                  <a:lnTo>
                    <a:pt x="122" y="846"/>
                  </a:lnTo>
                  <a:lnTo>
                    <a:pt x="120" y="845"/>
                  </a:lnTo>
                  <a:lnTo>
                    <a:pt x="120" y="840"/>
                  </a:lnTo>
                  <a:lnTo>
                    <a:pt x="119" y="838"/>
                  </a:lnTo>
                  <a:lnTo>
                    <a:pt x="120" y="835"/>
                  </a:lnTo>
                  <a:lnTo>
                    <a:pt x="120" y="834"/>
                  </a:lnTo>
                  <a:lnTo>
                    <a:pt x="119" y="831"/>
                  </a:lnTo>
                  <a:lnTo>
                    <a:pt x="109" y="823"/>
                  </a:lnTo>
                  <a:lnTo>
                    <a:pt x="108" y="821"/>
                  </a:lnTo>
                  <a:lnTo>
                    <a:pt x="97" y="815"/>
                  </a:lnTo>
                  <a:lnTo>
                    <a:pt x="95" y="815"/>
                  </a:lnTo>
                  <a:lnTo>
                    <a:pt x="94" y="813"/>
                  </a:lnTo>
                  <a:lnTo>
                    <a:pt x="92" y="813"/>
                  </a:lnTo>
                  <a:lnTo>
                    <a:pt x="89" y="812"/>
                  </a:lnTo>
                  <a:lnTo>
                    <a:pt x="87" y="810"/>
                  </a:lnTo>
                  <a:lnTo>
                    <a:pt x="84" y="807"/>
                  </a:lnTo>
                  <a:lnTo>
                    <a:pt x="81" y="805"/>
                  </a:lnTo>
                  <a:lnTo>
                    <a:pt x="76" y="802"/>
                  </a:lnTo>
                  <a:lnTo>
                    <a:pt x="72" y="799"/>
                  </a:lnTo>
                  <a:lnTo>
                    <a:pt x="69" y="798"/>
                  </a:lnTo>
                  <a:lnTo>
                    <a:pt x="67" y="796"/>
                  </a:lnTo>
                  <a:lnTo>
                    <a:pt x="65" y="794"/>
                  </a:lnTo>
                  <a:lnTo>
                    <a:pt x="62" y="794"/>
                  </a:lnTo>
                  <a:lnTo>
                    <a:pt x="61" y="791"/>
                  </a:lnTo>
                  <a:lnTo>
                    <a:pt x="61" y="790"/>
                  </a:lnTo>
                  <a:lnTo>
                    <a:pt x="59" y="788"/>
                  </a:lnTo>
                  <a:lnTo>
                    <a:pt x="58" y="788"/>
                  </a:lnTo>
                  <a:lnTo>
                    <a:pt x="56" y="787"/>
                  </a:lnTo>
                  <a:lnTo>
                    <a:pt x="53" y="785"/>
                  </a:lnTo>
                  <a:lnTo>
                    <a:pt x="51" y="784"/>
                  </a:lnTo>
                  <a:lnTo>
                    <a:pt x="48" y="784"/>
                  </a:lnTo>
                  <a:lnTo>
                    <a:pt x="48" y="782"/>
                  </a:lnTo>
                  <a:lnTo>
                    <a:pt x="47" y="782"/>
                  </a:lnTo>
                  <a:lnTo>
                    <a:pt x="47" y="780"/>
                  </a:lnTo>
                  <a:lnTo>
                    <a:pt x="44" y="779"/>
                  </a:lnTo>
                  <a:lnTo>
                    <a:pt x="42" y="776"/>
                  </a:lnTo>
                  <a:lnTo>
                    <a:pt x="39" y="773"/>
                  </a:lnTo>
                  <a:lnTo>
                    <a:pt x="37" y="773"/>
                  </a:lnTo>
                  <a:lnTo>
                    <a:pt x="31" y="769"/>
                  </a:lnTo>
                  <a:lnTo>
                    <a:pt x="26" y="766"/>
                  </a:lnTo>
                  <a:lnTo>
                    <a:pt x="23" y="763"/>
                  </a:lnTo>
                  <a:lnTo>
                    <a:pt x="17" y="760"/>
                  </a:lnTo>
                  <a:lnTo>
                    <a:pt x="15" y="760"/>
                  </a:lnTo>
                  <a:lnTo>
                    <a:pt x="9" y="757"/>
                  </a:lnTo>
                  <a:lnTo>
                    <a:pt x="9" y="755"/>
                  </a:lnTo>
                  <a:lnTo>
                    <a:pt x="6" y="752"/>
                  </a:lnTo>
                  <a:lnTo>
                    <a:pt x="6" y="751"/>
                  </a:lnTo>
                  <a:lnTo>
                    <a:pt x="6" y="749"/>
                  </a:lnTo>
                  <a:lnTo>
                    <a:pt x="4" y="747"/>
                  </a:lnTo>
                  <a:lnTo>
                    <a:pt x="6" y="746"/>
                  </a:lnTo>
                  <a:lnTo>
                    <a:pt x="6" y="743"/>
                  </a:lnTo>
                  <a:lnTo>
                    <a:pt x="3" y="740"/>
                  </a:lnTo>
                  <a:lnTo>
                    <a:pt x="0" y="736"/>
                  </a:lnTo>
                  <a:lnTo>
                    <a:pt x="1" y="733"/>
                  </a:lnTo>
                  <a:lnTo>
                    <a:pt x="1" y="727"/>
                  </a:lnTo>
                  <a:lnTo>
                    <a:pt x="1" y="725"/>
                  </a:lnTo>
                  <a:lnTo>
                    <a:pt x="7" y="722"/>
                  </a:lnTo>
                  <a:lnTo>
                    <a:pt x="9" y="722"/>
                  </a:lnTo>
                  <a:lnTo>
                    <a:pt x="14" y="721"/>
                  </a:lnTo>
                  <a:lnTo>
                    <a:pt x="17" y="721"/>
                  </a:lnTo>
                  <a:lnTo>
                    <a:pt x="22" y="719"/>
                  </a:lnTo>
                  <a:lnTo>
                    <a:pt x="22" y="718"/>
                  </a:lnTo>
                  <a:lnTo>
                    <a:pt x="20" y="716"/>
                  </a:lnTo>
                  <a:lnTo>
                    <a:pt x="22" y="716"/>
                  </a:lnTo>
                  <a:lnTo>
                    <a:pt x="22" y="714"/>
                  </a:lnTo>
                  <a:lnTo>
                    <a:pt x="20" y="714"/>
                  </a:lnTo>
                  <a:lnTo>
                    <a:pt x="18" y="713"/>
                  </a:lnTo>
                  <a:lnTo>
                    <a:pt x="17" y="713"/>
                  </a:lnTo>
                  <a:lnTo>
                    <a:pt x="17" y="711"/>
                  </a:lnTo>
                  <a:lnTo>
                    <a:pt x="20" y="705"/>
                  </a:lnTo>
                  <a:lnTo>
                    <a:pt x="22" y="703"/>
                  </a:lnTo>
                  <a:lnTo>
                    <a:pt x="23" y="702"/>
                  </a:lnTo>
                  <a:lnTo>
                    <a:pt x="25" y="702"/>
                  </a:lnTo>
                  <a:lnTo>
                    <a:pt x="26" y="702"/>
                  </a:lnTo>
                  <a:lnTo>
                    <a:pt x="29" y="699"/>
                  </a:lnTo>
                  <a:lnTo>
                    <a:pt x="31" y="699"/>
                  </a:lnTo>
                  <a:lnTo>
                    <a:pt x="33" y="699"/>
                  </a:lnTo>
                  <a:lnTo>
                    <a:pt x="33" y="697"/>
                  </a:lnTo>
                  <a:lnTo>
                    <a:pt x="34" y="694"/>
                  </a:lnTo>
                  <a:lnTo>
                    <a:pt x="36" y="694"/>
                  </a:lnTo>
                  <a:lnTo>
                    <a:pt x="37" y="692"/>
                  </a:lnTo>
                  <a:lnTo>
                    <a:pt x="39" y="692"/>
                  </a:lnTo>
                  <a:lnTo>
                    <a:pt x="40" y="692"/>
                  </a:lnTo>
                  <a:lnTo>
                    <a:pt x="42" y="691"/>
                  </a:lnTo>
                  <a:lnTo>
                    <a:pt x="44" y="688"/>
                  </a:lnTo>
                  <a:lnTo>
                    <a:pt x="44" y="686"/>
                  </a:lnTo>
                  <a:lnTo>
                    <a:pt x="47" y="686"/>
                  </a:lnTo>
                  <a:lnTo>
                    <a:pt x="47" y="685"/>
                  </a:lnTo>
                  <a:lnTo>
                    <a:pt x="47" y="683"/>
                  </a:lnTo>
                  <a:lnTo>
                    <a:pt x="47" y="680"/>
                  </a:lnTo>
                  <a:lnTo>
                    <a:pt x="51" y="680"/>
                  </a:lnTo>
                  <a:lnTo>
                    <a:pt x="53" y="678"/>
                  </a:lnTo>
                  <a:lnTo>
                    <a:pt x="55" y="675"/>
                  </a:lnTo>
                  <a:lnTo>
                    <a:pt x="55" y="674"/>
                  </a:lnTo>
                  <a:lnTo>
                    <a:pt x="55" y="670"/>
                  </a:lnTo>
                  <a:lnTo>
                    <a:pt x="55" y="669"/>
                  </a:lnTo>
                  <a:lnTo>
                    <a:pt x="53" y="667"/>
                  </a:lnTo>
                  <a:lnTo>
                    <a:pt x="48" y="667"/>
                  </a:lnTo>
                  <a:lnTo>
                    <a:pt x="48" y="666"/>
                  </a:lnTo>
                  <a:lnTo>
                    <a:pt x="50" y="661"/>
                  </a:lnTo>
                  <a:lnTo>
                    <a:pt x="51" y="659"/>
                  </a:lnTo>
                  <a:lnTo>
                    <a:pt x="50" y="658"/>
                  </a:lnTo>
                  <a:lnTo>
                    <a:pt x="48" y="655"/>
                  </a:lnTo>
                  <a:lnTo>
                    <a:pt x="48" y="653"/>
                  </a:lnTo>
                  <a:lnTo>
                    <a:pt x="50" y="652"/>
                  </a:lnTo>
                  <a:lnTo>
                    <a:pt x="50" y="647"/>
                  </a:lnTo>
                  <a:lnTo>
                    <a:pt x="48" y="644"/>
                  </a:lnTo>
                  <a:lnTo>
                    <a:pt x="48" y="642"/>
                  </a:lnTo>
                  <a:lnTo>
                    <a:pt x="48" y="639"/>
                  </a:lnTo>
                  <a:lnTo>
                    <a:pt x="48" y="637"/>
                  </a:lnTo>
                  <a:lnTo>
                    <a:pt x="45" y="636"/>
                  </a:lnTo>
                  <a:lnTo>
                    <a:pt x="44" y="634"/>
                  </a:lnTo>
                  <a:lnTo>
                    <a:pt x="42" y="634"/>
                  </a:lnTo>
                  <a:lnTo>
                    <a:pt x="42" y="631"/>
                  </a:lnTo>
                  <a:lnTo>
                    <a:pt x="39" y="630"/>
                  </a:lnTo>
                  <a:lnTo>
                    <a:pt x="37" y="630"/>
                  </a:lnTo>
                  <a:lnTo>
                    <a:pt x="36" y="628"/>
                  </a:lnTo>
                  <a:lnTo>
                    <a:pt x="34" y="625"/>
                  </a:lnTo>
                  <a:lnTo>
                    <a:pt x="33" y="623"/>
                  </a:lnTo>
                  <a:lnTo>
                    <a:pt x="34" y="622"/>
                  </a:lnTo>
                  <a:lnTo>
                    <a:pt x="33" y="622"/>
                  </a:lnTo>
                  <a:lnTo>
                    <a:pt x="33" y="620"/>
                  </a:lnTo>
                  <a:lnTo>
                    <a:pt x="33" y="619"/>
                  </a:lnTo>
                  <a:lnTo>
                    <a:pt x="33" y="617"/>
                  </a:lnTo>
                  <a:lnTo>
                    <a:pt x="31" y="615"/>
                  </a:lnTo>
                  <a:lnTo>
                    <a:pt x="36" y="611"/>
                  </a:lnTo>
                  <a:lnTo>
                    <a:pt x="40" y="608"/>
                  </a:lnTo>
                  <a:lnTo>
                    <a:pt x="42" y="606"/>
                  </a:lnTo>
                  <a:lnTo>
                    <a:pt x="44" y="606"/>
                  </a:lnTo>
                  <a:lnTo>
                    <a:pt x="45" y="606"/>
                  </a:lnTo>
                  <a:lnTo>
                    <a:pt x="45" y="605"/>
                  </a:lnTo>
                  <a:lnTo>
                    <a:pt x="42" y="603"/>
                  </a:lnTo>
                  <a:lnTo>
                    <a:pt x="45" y="601"/>
                  </a:lnTo>
                  <a:lnTo>
                    <a:pt x="45" y="592"/>
                  </a:lnTo>
                  <a:lnTo>
                    <a:pt x="45" y="590"/>
                  </a:lnTo>
                  <a:lnTo>
                    <a:pt x="45" y="589"/>
                  </a:lnTo>
                  <a:lnTo>
                    <a:pt x="45" y="587"/>
                  </a:lnTo>
                  <a:lnTo>
                    <a:pt x="44" y="584"/>
                  </a:lnTo>
                  <a:lnTo>
                    <a:pt x="42" y="584"/>
                  </a:lnTo>
                  <a:lnTo>
                    <a:pt x="40" y="584"/>
                  </a:lnTo>
                  <a:lnTo>
                    <a:pt x="37" y="583"/>
                  </a:lnTo>
                  <a:lnTo>
                    <a:pt x="37" y="581"/>
                  </a:lnTo>
                  <a:lnTo>
                    <a:pt x="37" y="579"/>
                  </a:lnTo>
                  <a:lnTo>
                    <a:pt x="39" y="576"/>
                  </a:lnTo>
                  <a:lnTo>
                    <a:pt x="37" y="573"/>
                  </a:lnTo>
                  <a:lnTo>
                    <a:pt x="37" y="572"/>
                  </a:lnTo>
                  <a:lnTo>
                    <a:pt x="39" y="572"/>
                  </a:lnTo>
                  <a:lnTo>
                    <a:pt x="40" y="572"/>
                  </a:lnTo>
                  <a:lnTo>
                    <a:pt x="40" y="570"/>
                  </a:lnTo>
                  <a:lnTo>
                    <a:pt x="37" y="570"/>
                  </a:lnTo>
                  <a:lnTo>
                    <a:pt x="36" y="568"/>
                  </a:lnTo>
                  <a:lnTo>
                    <a:pt x="33" y="568"/>
                  </a:lnTo>
                  <a:lnTo>
                    <a:pt x="29" y="564"/>
                  </a:lnTo>
                  <a:lnTo>
                    <a:pt x="29" y="561"/>
                  </a:lnTo>
                  <a:lnTo>
                    <a:pt x="29" y="559"/>
                  </a:lnTo>
                  <a:lnTo>
                    <a:pt x="28" y="559"/>
                  </a:lnTo>
                  <a:lnTo>
                    <a:pt x="28" y="557"/>
                  </a:lnTo>
                  <a:lnTo>
                    <a:pt x="29" y="554"/>
                  </a:lnTo>
                  <a:lnTo>
                    <a:pt x="31" y="551"/>
                  </a:lnTo>
                  <a:lnTo>
                    <a:pt x="33" y="550"/>
                  </a:lnTo>
                  <a:lnTo>
                    <a:pt x="31" y="548"/>
                  </a:lnTo>
                  <a:lnTo>
                    <a:pt x="29" y="546"/>
                  </a:lnTo>
                  <a:lnTo>
                    <a:pt x="28" y="546"/>
                  </a:lnTo>
                  <a:lnTo>
                    <a:pt x="28" y="545"/>
                  </a:lnTo>
                  <a:lnTo>
                    <a:pt x="29" y="543"/>
                  </a:lnTo>
                  <a:lnTo>
                    <a:pt x="31" y="543"/>
                  </a:lnTo>
                  <a:lnTo>
                    <a:pt x="33" y="542"/>
                  </a:lnTo>
                  <a:lnTo>
                    <a:pt x="31" y="540"/>
                  </a:lnTo>
                  <a:lnTo>
                    <a:pt x="33" y="539"/>
                  </a:lnTo>
                  <a:lnTo>
                    <a:pt x="31" y="537"/>
                  </a:lnTo>
                  <a:lnTo>
                    <a:pt x="33" y="534"/>
                  </a:lnTo>
                  <a:lnTo>
                    <a:pt x="36" y="532"/>
                  </a:lnTo>
                  <a:lnTo>
                    <a:pt x="36" y="531"/>
                  </a:lnTo>
                  <a:lnTo>
                    <a:pt x="39" y="528"/>
                  </a:lnTo>
                  <a:lnTo>
                    <a:pt x="42" y="524"/>
                  </a:lnTo>
                  <a:lnTo>
                    <a:pt x="44" y="521"/>
                  </a:lnTo>
                  <a:lnTo>
                    <a:pt x="45" y="520"/>
                  </a:lnTo>
                  <a:lnTo>
                    <a:pt x="45" y="517"/>
                  </a:lnTo>
                  <a:lnTo>
                    <a:pt x="45" y="515"/>
                  </a:lnTo>
                  <a:lnTo>
                    <a:pt x="47" y="515"/>
                  </a:lnTo>
                  <a:lnTo>
                    <a:pt x="48" y="513"/>
                  </a:lnTo>
                  <a:lnTo>
                    <a:pt x="51" y="513"/>
                  </a:lnTo>
                  <a:lnTo>
                    <a:pt x="51" y="515"/>
                  </a:lnTo>
                  <a:lnTo>
                    <a:pt x="53" y="515"/>
                  </a:lnTo>
                  <a:lnTo>
                    <a:pt x="55" y="515"/>
                  </a:lnTo>
                  <a:lnTo>
                    <a:pt x="55" y="513"/>
                  </a:lnTo>
                  <a:lnTo>
                    <a:pt x="56" y="512"/>
                  </a:lnTo>
                  <a:lnTo>
                    <a:pt x="58" y="510"/>
                  </a:lnTo>
                  <a:lnTo>
                    <a:pt x="56" y="506"/>
                  </a:lnTo>
                  <a:lnTo>
                    <a:pt x="56" y="501"/>
                  </a:lnTo>
                  <a:lnTo>
                    <a:pt x="56" y="498"/>
                  </a:lnTo>
                  <a:lnTo>
                    <a:pt x="56" y="496"/>
                  </a:lnTo>
                  <a:lnTo>
                    <a:pt x="58" y="496"/>
                  </a:lnTo>
                  <a:lnTo>
                    <a:pt x="59" y="496"/>
                  </a:lnTo>
                  <a:lnTo>
                    <a:pt x="61" y="498"/>
                  </a:lnTo>
                  <a:lnTo>
                    <a:pt x="62" y="496"/>
                  </a:lnTo>
                  <a:lnTo>
                    <a:pt x="62" y="493"/>
                  </a:lnTo>
                  <a:lnTo>
                    <a:pt x="64" y="491"/>
                  </a:lnTo>
                  <a:lnTo>
                    <a:pt x="64" y="490"/>
                  </a:lnTo>
                  <a:lnTo>
                    <a:pt x="61" y="487"/>
                  </a:lnTo>
                  <a:lnTo>
                    <a:pt x="59" y="484"/>
                  </a:lnTo>
                  <a:lnTo>
                    <a:pt x="59" y="482"/>
                  </a:lnTo>
                  <a:lnTo>
                    <a:pt x="56" y="482"/>
                  </a:lnTo>
                  <a:lnTo>
                    <a:pt x="53" y="479"/>
                  </a:lnTo>
                  <a:lnTo>
                    <a:pt x="53" y="469"/>
                  </a:lnTo>
                  <a:lnTo>
                    <a:pt x="53" y="468"/>
                  </a:lnTo>
                  <a:lnTo>
                    <a:pt x="53" y="465"/>
                  </a:lnTo>
                  <a:lnTo>
                    <a:pt x="53" y="462"/>
                  </a:lnTo>
                  <a:lnTo>
                    <a:pt x="51" y="460"/>
                  </a:lnTo>
                  <a:lnTo>
                    <a:pt x="51" y="455"/>
                  </a:lnTo>
                  <a:lnTo>
                    <a:pt x="53" y="454"/>
                  </a:lnTo>
                  <a:lnTo>
                    <a:pt x="53" y="452"/>
                  </a:lnTo>
                  <a:lnTo>
                    <a:pt x="53" y="451"/>
                  </a:lnTo>
                  <a:lnTo>
                    <a:pt x="53" y="449"/>
                  </a:lnTo>
                  <a:lnTo>
                    <a:pt x="55" y="449"/>
                  </a:lnTo>
                  <a:lnTo>
                    <a:pt x="55" y="451"/>
                  </a:lnTo>
                  <a:lnTo>
                    <a:pt x="55" y="452"/>
                  </a:lnTo>
                  <a:lnTo>
                    <a:pt x="56" y="454"/>
                  </a:lnTo>
                  <a:lnTo>
                    <a:pt x="58" y="455"/>
                  </a:lnTo>
                  <a:lnTo>
                    <a:pt x="58" y="454"/>
                  </a:lnTo>
                  <a:lnTo>
                    <a:pt x="59" y="454"/>
                  </a:lnTo>
                  <a:lnTo>
                    <a:pt x="61" y="452"/>
                  </a:lnTo>
                  <a:lnTo>
                    <a:pt x="61" y="449"/>
                  </a:lnTo>
                  <a:lnTo>
                    <a:pt x="56" y="446"/>
                  </a:lnTo>
                  <a:lnTo>
                    <a:pt x="55" y="443"/>
                  </a:lnTo>
                  <a:lnTo>
                    <a:pt x="53" y="441"/>
                  </a:lnTo>
                  <a:lnTo>
                    <a:pt x="53" y="440"/>
                  </a:lnTo>
                  <a:lnTo>
                    <a:pt x="51" y="440"/>
                  </a:lnTo>
                  <a:lnTo>
                    <a:pt x="53" y="440"/>
                  </a:lnTo>
                  <a:lnTo>
                    <a:pt x="53" y="438"/>
                  </a:lnTo>
                  <a:lnTo>
                    <a:pt x="55" y="438"/>
                  </a:lnTo>
                  <a:lnTo>
                    <a:pt x="55" y="436"/>
                  </a:lnTo>
                  <a:lnTo>
                    <a:pt x="53" y="435"/>
                  </a:lnTo>
                  <a:lnTo>
                    <a:pt x="51" y="435"/>
                  </a:lnTo>
                  <a:lnTo>
                    <a:pt x="51" y="433"/>
                  </a:lnTo>
                  <a:lnTo>
                    <a:pt x="53" y="433"/>
                  </a:lnTo>
                  <a:lnTo>
                    <a:pt x="55" y="433"/>
                  </a:lnTo>
                  <a:lnTo>
                    <a:pt x="56" y="433"/>
                  </a:lnTo>
                  <a:lnTo>
                    <a:pt x="58" y="430"/>
                  </a:lnTo>
                  <a:lnTo>
                    <a:pt x="59" y="430"/>
                  </a:lnTo>
                  <a:lnTo>
                    <a:pt x="59" y="429"/>
                  </a:lnTo>
                  <a:lnTo>
                    <a:pt x="59" y="427"/>
                  </a:lnTo>
                  <a:lnTo>
                    <a:pt x="59" y="424"/>
                  </a:lnTo>
                  <a:lnTo>
                    <a:pt x="61" y="422"/>
                  </a:lnTo>
                  <a:lnTo>
                    <a:pt x="61" y="424"/>
                  </a:lnTo>
                  <a:lnTo>
                    <a:pt x="62" y="427"/>
                  </a:lnTo>
                  <a:lnTo>
                    <a:pt x="64" y="427"/>
                  </a:lnTo>
                  <a:lnTo>
                    <a:pt x="64" y="425"/>
                  </a:lnTo>
                  <a:lnTo>
                    <a:pt x="65" y="424"/>
                  </a:lnTo>
                  <a:lnTo>
                    <a:pt x="65" y="422"/>
                  </a:lnTo>
                  <a:lnTo>
                    <a:pt x="65" y="421"/>
                  </a:lnTo>
                  <a:lnTo>
                    <a:pt x="62" y="419"/>
                  </a:lnTo>
                  <a:lnTo>
                    <a:pt x="61" y="418"/>
                  </a:lnTo>
                  <a:lnTo>
                    <a:pt x="61" y="416"/>
                  </a:lnTo>
                  <a:lnTo>
                    <a:pt x="62" y="416"/>
                  </a:lnTo>
                  <a:lnTo>
                    <a:pt x="64" y="416"/>
                  </a:lnTo>
                  <a:lnTo>
                    <a:pt x="65" y="416"/>
                  </a:lnTo>
                  <a:lnTo>
                    <a:pt x="67" y="418"/>
                  </a:lnTo>
                  <a:lnTo>
                    <a:pt x="69" y="416"/>
                  </a:lnTo>
                  <a:lnTo>
                    <a:pt x="69" y="415"/>
                  </a:lnTo>
                  <a:lnTo>
                    <a:pt x="69" y="413"/>
                  </a:lnTo>
                  <a:lnTo>
                    <a:pt x="67" y="413"/>
                  </a:lnTo>
                  <a:lnTo>
                    <a:pt x="65" y="411"/>
                  </a:lnTo>
                  <a:lnTo>
                    <a:pt x="62" y="410"/>
                  </a:lnTo>
                  <a:lnTo>
                    <a:pt x="62" y="408"/>
                  </a:lnTo>
                  <a:lnTo>
                    <a:pt x="62" y="407"/>
                  </a:lnTo>
                  <a:lnTo>
                    <a:pt x="62" y="405"/>
                  </a:lnTo>
                  <a:lnTo>
                    <a:pt x="64" y="405"/>
                  </a:lnTo>
                  <a:lnTo>
                    <a:pt x="65" y="404"/>
                  </a:lnTo>
                  <a:lnTo>
                    <a:pt x="67" y="405"/>
                  </a:lnTo>
                  <a:lnTo>
                    <a:pt x="67" y="404"/>
                  </a:lnTo>
                  <a:lnTo>
                    <a:pt x="65" y="402"/>
                  </a:lnTo>
                  <a:lnTo>
                    <a:pt x="65" y="400"/>
                  </a:lnTo>
                  <a:lnTo>
                    <a:pt x="65" y="399"/>
                  </a:lnTo>
                  <a:lnTo>
                    <a:pt x="65" y="397"/>
                  </a:lnTo>
                  <a:lnTo>
                    <a:pt x="64" y="396"/>
                  </a:lnTo>
                  <a:lnTo>
                    <a:pt x="65" y="396"/>
                  </a:lnTo>
                  <a:lnTo>
                    <a:pt x="67" y="396"/>
                  </a:lnTo>
                  <a:lnTo>
                    <a:pt x="69" y="394"/>
                  </a:lnTo>
                  <a:lnTo>
                    <a:pt x="70" y="393"/>
                  </a:lnTo>
                  <a:lnTo>
                    <a:pt x="72" y="391"/>
                  </a:lnTo>
                  <a:lnTo>
                    <a:pt x="70" y="386"/>
                  </a:lnTo>
                  <a:lnTo>
                    <a:pt x="70" y="385"/>
                  </a:lnTo>
                  <a:lnTo>
                    <a:pt x="69" y="380"/>
                  </a:lnTo>
                  <a:lnTo>
                    <a:pt x="65" y="375"/>
                  </a:lnTo>
                  <a:lnTo>
                    <a:pt x="64" y="374"/>
                  </a:lnTo>
                  <a:lnTo>
                    <a:pt x="65" y="372"/>
                  </a:lnTo>
                  <a:lnTo>
                    <a:pt x="65" y="371"/>
                  </a:lnTo>
                  <a:lnTo>
                    <a:pt x="65" y="369"/>
                  </a:lnTo>
                  <a:lnTo>
                    <a:pt x="69" y="369"/>
                  </a:lnTo>
                  <a:lnTo>
                    <a:pt x="70" y="371"/>
                  </a:lnTo>
                  <a:lnTo>
                    <a:pt x="72" y="371"/>
                  </a:lnTo>
                  <a:lnTo>
                    <a:pt x="72" y="369"/>
                  </a:lnTo>
                  <a:lnTo>
                    <a:pt x="73" y="366"/>
                  </a:lnTo>
                  <a:lnTo>
                    <a:pt x="75" y="366"/>
                  </a:lnTo>
                  <a:lnTo>
                    <a:pt x="76" y="364"/>
                  </a:lnTo>
                  <a:lnTo>
                    <a:pt x="76" y="363"/>
                  </a:lnTo>
                  <a:lnTo>
                    <a:pt x="76" y="360"/>
                  </a:lnTo>
                  <a:lnTo>
                    <a:pt x="76" y="358"/>
                  </a:lnTo>
                  <a:lnTo>
                    <a:pt x="78" y="358"/>
                  </a:lnTo>
                  <a:lnTo>
                    <a:pt x="80" y="356"/>
                  </a:lnTo>
                  <a:lnTo>
                    <a:pt x="81" y="356"/>
                  </a:lnTo>
                  <a:lnTo>
                    <a:pt x="84" y="356"/>
                  </a:lnTo>
                  <a:lnTo>
                    <a:pt x="89" y="356"/>
                  </a:lnTo>
                  <a:lnTo>
                    <a:pt x="91" y="356"/>
                  </a:lnTo>
                  <a:lnTo>
                    <a:pt x="91" y="355"/>
                  </a:lnTo>
                  <a:lnTo>
                    <a:pt x="89" y="355"/>
                  </a:lnTo>
                  <a:lnTo>
                    <a:pt x="89" y="353"/>
                  </a:lnTo>
                  <a:lnTo>
                    <a:pt x="91" y="352"/>
                  </a:lnTo>
                  <a:lnTo>
                    <a:pt x="92" y="352"/>
                  </a:lnTo>
                  <a:lnTo>
                    <a:pt x="95" y="352"/>
                  </a:lnTo>
                  <a:lnTo>
                    <a:pt x="97" y="350"/>
                  </a:lnTo>
                  <a:lnTo>
                    <a:pt x="98" y="349"/>
                  </a:lnTo>
                  <a:lnTo>
                    <a:pt x="98" y="347"/>
                  </a:lnTo>
                  <a:lnTo>
                    <a:pt x="98" y="345"/>
                  </a:lnTo>
                  <a:lnTo>
                    <a:pt x="98" y="344"/>
                  </a:lnTo>
                  <a:lnTo>
                    <a:pt x="100" y="344"/>
                  </a:lnTo>
                  <a:lnTo>
                    <a:pt x="102" y="344"/>
                  </a:lnTo>
                  <a:lnTo>
                    <a:pt x="103" y="345"/>
                  </a:lnTo>
                  <a:lnTo>
                    <a:pt x="105" y="344"/>
                  </a:lnTo>
                  <a:lnTo>
                    <a:pt x="106" y="341"/>
                  </a:lnTo>
                  <a:lnTo>
                    <a:pt x="105" y="341"/>
                  </a:lnTo>
                  <a:lnTo>
                    <a:pt x="103" y="338"/>
                  </a:lnTo>
                  <a:lnTo>
                    <a:pt x="102" y="338"/>
                  </a:lnTo>
                  <a:lnTo>
                    <a:pt x="100" y="338"/>
                  </a:lnTo>
                  <a:lnTo>
                    <a:pt x="97" y="336"/>
                  </a:lnTo>
                  <a:lnTo>
                    <a:pt x="97" y="334"/>
                  </a:lnTo>
                  <a:lnTo>
                    <a:pt x="98" y="333"/>
                  </a:lnTo>
                  <a:lnTo>
                    <a:pt x="102" y="333"/>
                  </a:lnTo>
                  <a:lnTo>
                    <a:pt x="103" y="330"/>
                  </a:lnTo>
                  <a:lnTo>
                    <a:pt x="102" y="328"/>
                  </a:lnTo>
                  <a:lnTo>
                    <a:pt x="100" y="325"/>
                  </a:lnTo>
                  <a:lnTo>
                    <a:pt x="100" y="323"/>
                  </a:lnTo>
                  <a:lnTo>
                    <a:pt x="98" y="323"/>
                  </a:lnTo>
                  <a:lnTo>
                    <a:pt x="98" y="322"/>
                  </a:lnTo>
                  <a:lnTo>
                    <a:pt x="102" y="320"/>
                  </a:lnTo>
                  <a:lnTo>
                    <a:pt x="105" y="317"/>
                  </a:lnTo>
                  <a:lnTo>
                    <a:pt x="106" y="317"/>
                  </a:lnTo>
                  <a:lnTo>
                    <a:pt x="108" y="317"/>
                  </a:lnTo>
                  <a:lnTo>
                    <a:pt x="109" y="319"/>
                  </a:lnTo>
                  <a:lnTo>
                    <a:pt x="111" y="319"/>
                  </a:lnTo>
                  <a:lnTo>
                    <a:pt x="113" y="316"/>
                  </a:lnTo>
                  <a:lnTo>
                    <a:pt x="113" y="314"/>
                  </a:lnTo>
                  <a:lnTo>
                    <a:pt x="114" y="314"/>
                  </a:lnTo>
                  <a:lnTo>
                    <a:pt x="116" y="314"/>
                  </a:lnTo>
                  <a:lnTo>
                    <a:pt x="116" y="312"/>
                  </a:lnTo>
                  <a:lnTo>
                    <a:pt x="117" y="311"/>
                  </a:lnTo>
                  <a:lnTo>
                    <a:pt x="119" y="309"/>
                  </a:lnTo>
                  <a:lnTo>
                    <a:pt x="120" y="309"/>
                  </a:lnTo>
                  <a:lnTo>
                    <a:pt x="122" y="308"/>
                  </a:lnTo>
                  <a:lnTo>
                    <a:pt x="124" y="309"/>
                  </a:lnTo>
                  <a:lnTo>
                    <a:pt x="124" y="311"/>
                  </a:lnTo>
                  <a:lnTo>
                    <a:pt x="127" y="311"/>
                  </a:lnTo>
                  <a:lnTo>
                    <a:pt x="128" y="312"/>
                  </a:lnTo>
                  <a:lnTo>
                    <a:pt x="130" y="314"/>
                  </a:lnTo>
                  <a:lnTo>
                    <a:pt x="131" y="314"/>
                  </a:lnTo>
                  <a:lnTo>
                    <a:pt x="136" y="317"/>
                  </a:lnTo>
                  <a:lnTo>
                    <a:pt x="138" y="317"/>
                  </a:lnTo>
                  <a:lnTo>
                    <a:pt x="139" y="316"/>
                  </a:lnTo>
                  <a:lnTo>
                    <a:pt x="141" y="317"/>
                  </a:lnTo>
                  <a:lnTo>
                    <a:pt x="144" y="319"/>
                  </a:lnTo>
                  <a:lnTo>
                    <a:pt x="146" y="319"/>
                  </a:lnTo>
                  <a:lnTo>
                    <a:pt x="147" y="319"/>
                  </a:lnTo>
                  <a:lnTo>
                    <a:pt x="149" y="317"/>
                  </a:lnTo>
                  <a:lnTo>
                    <a:pt x="150" y="317"/>
                  </a:lnTo>
                  <a:lnTo>
                    <a:pt x="150" y="320"/>
                  </a:lnTo>
                  <a:lnTo>
                    <a:pt x="152" y="322"/>
                  </a:lnTo>
                  <a:lnTo>
                    <a:pt x="153" y="323"/>
                  </a:lnTo>
                  <a:lnTo>
                    <a:pt x="155" y="323"/>
                  </a:lnTo>
                  <a:lnTo>
                    <a:pt x="157" y="322"/>
                  </a:lnTo>
                  <a:lnTo>
                    <a:pt x="157" y="325"/>
                  </a:lnTo>
                  <a:lnTo>
                    <a:pt x="160" y="327"/>
                  </a:lnTo>
                  <a:lnTo>
                    <a:pt x="157" y="325"/>
                  </a:lnTo>
                  <a:lnTo>
                    <a:pt x="155" y="327"/>
                  </a:lnTo>
                  <a:lnTo>
                    <a:pt x="155" y="330"/>
                  </a:lnTo>
                  <a:lnTo>
                    <a:pt x="155" y="331"/>
                  </a:lnTo>
                  <a:lnTo>
                    <a:pt x="157" y="331"/>
                  </a:lnTo>
                  <a:lnTo>
                    <a:pt x="158" y="334"/>
                  </a:lnTo>
                  <a:lnTo>
                    <a:pt x="158" y="336"/>
                  </a:lnTo>
                  <a:lnTo>
                    <a:pt x="161" y="339"/>
                  </a:lnTo>
                  <a:lnTo>
                    <a:pt x="163" y="342"/>
                  </a:lnTo>
                  <a:lnTo>
                    <a:pt x="164" y="344"/>
                  </a:lnTo>
                  <a:lnTo>
                    <a:pt x="166" y="345"/>
                  </a:lnTo>
                  <a:lnTo>
                    <a:pt x="166" y="347"/>
                  </a:lnTo>
                  <a:lnTo>
                    <a:pt x="166" y="345"/>
                  </a:lnTo>
                  <a:lnTo>
                    <a:pt x="168" y="345"/>
                  </a:lnTo>
                  <a:lnTo>
                    <a:pt x="168" y="342"/>
                  </a:lnTo>
                  <a:lnTo>
                    <a:pt x="169" y="341"/>
                  </a:lnTo>
                  <a:lnTo>
                    <a:pt x="169" y="338"/>
                  </a:lnTo>
                  <a:lnTo>
                    <a:pt x="169" y="336"/>
                  </a:lnTo>
                  <a:lnTo>
                    <a:pt x="171" y="333"/>
                  </a:lnTo>
                  <a:lnTo>
                    <a:pt x="171" y="328"/>
                  </a:lnTo>
                  <a:lnTo>
                    <a:pt x="169" y="327"/>
                  </a:lnTo>
                  <a:lnTo>
                    <a:pt x="169" y="325"/>
                  </a:lnTo>
                  <a:lnTo>
                    <a:pt x="171" y="325"/>
                  </a:lnTo>
                  <a:lnTo>
                    <a:pt x="171" y="323"/>
                  </a:lnTo>
                  <a:lnTo>
                    <a:pt x="172" y="322"/>
                  </a:lnTo>
                  <a:lnTo>
                    <a:pt x="174" y="319"/>
                  </a:lnTo>
                  <a:lnTo>
                    <a:pt x="175" y="319"/>
                  </a:lnTo>
                  <a:lnTo>
                    <a:pt x="175" y="317"/>
                  </a:lnTo>
                  <a:lnTo>
                    <a:pt x="175" y="316"/>
                  </a:lnTo>
                  <a:lnTo>
                    <a:pt x="177" y="316"/>
                  </a:lnTo>
                  <a:lnTo>
                    <a:pt x="179" y="316"/>
                  </a:lnTo>
                  <a:lnTo>
                    <a:pt x="180" y="314"/>
                  </a:lnTo>
                  <a:lnTo>
                    <a:pt x="182" y="314"/>
                  </a:lnTo>
                  <a:lnTo>
                    <a:pt x="182" y="312"/>
                  </a:lnTo>
                  <a:lnTo>
                    <a:pt x="182" y="311"/>
                  </a:lnTo>
                  <a:lnTo>
                    <a:pt x="183" y="311"/>
                  </a:lnTo>
                  <a:lnTo>
                    <a:pt x="183" y="309"/>
                  </a:lnTo>
                  <a:lnTo>
                    <a:pt x="182" y="309"/>
                  </a:lnTo>
                  <a:lnTo>
                    <a:pt x="182" y="308"/>
                  </a:lnTo>
                  <a:lnTo>
                    <a:pt x="180" y="308"/>
                  </a:lnTo>
                  <a:lnTo>
                    <a:pt x="180" y="306"/>
                  </a:lnTo>
                  <a:lnTo>
                    <a:pt x="182" y="305"/>
                  </a:lnTo>
                  <a:lnTo>
                    <a:pt x="182" y="303"/>
                  </a:lnTo>
                  <a:lnTo>
                    <a:pt x="183" y="298"/>
                  </a:lnTo>
                  <a:lnTo>
                    <a:pt x="185" y="298"/>
                  </a:lnTo>
                  <a:lnTo>
                    <a:pt x="186" y="300"/>
                  </a:lnTo>
                  <a:lnTo>
                    <a:pt x="188" y="300"/>
                  </a:lnTo>
                  <a:lnTo>
                    <a:pt x="188" y="298"/>
                  </a:lnTo>
                  <a:lnTo>
                    <a:pt x="188" y="297"/>
                  </a:lnTo>
                  <a:lnTo>
                    <a:pt x="188" y="295"/>
                  </a:lnTo>
                  <a:lnTo>
                    <a:pt x="190" y="292"/>
                  </a:lnTo>
                  <a:lnTo>
                    <a:pt x="191" y="289"/>
                  </a:lnTo>
                  <a:lnTo>
                    <a:pt x="193" y="289"/>
                  </a:lnTo>
                  <a:lnTo>
                    <a:pt x="193" y="287"/>
                  </a:lnTo>
                  <a:lnTo>
                    <a:pt x="194" y="287"/>
                  </a:lnTo>
                  <a:lnTo>
                    <a:pt x="194" y="286"/>
                  </a:lnTo>
                  <a:lnTo>
                    <a:pt x="196" y="284"/>
                  </a:lnTo>
                  <a:lnTo>
                    <a:pt x="199" y="281"/>
                  </a:lnTo>
                  <a:lnTo>
                    <a:pt x="201" y="281"/>
                  </a:lnTo>
                  <a:lnTo>
                    <a:pt x="201" y="279"/>
                  </a:lnTo>
                  <a:lnTo>
                    <a:pt x="204" y="275"/>
                  </a:lnTo>
                  <a:lnTo>
                    <a:pt x="205" y="276"/>
                  </a:lnTo>
                  <a:lnTo>
                    <a:pt x="205" y="275"/>
                  </a:lnTo>
                  <a:lnTo>
                    <a:pt x="207" y="275"/>
                  </a:lnTo>
                  <a:lnTo>
                    <a:pt x="207" y="276"/>
                  </a:lnTo>
                  <a:lnTo>
                    <a:pt x="207" y="278"/>
                  </a:lnTo>
                  <a:lnTo>
                    <a:pt x="208" y="278"/>
                  </a:lnTo>
                  <a:lnTo>
                    <a:pt x="210" y="276"/>
                  </a:lnTo>
                  <a:lnTo>
                    <a:pt x="211" y="275"/>
                  </a:lnTo>
                  <a:lnTo>
                    <a:pt x="215" y="275"/>
                  </a:lnTo>
                  <a:lnTo>
                    <a:pt x="216" y="273"/>
                  </a:lnTo>
                  <a:lnTo>
                    <a:pt x="216" y="272"/>
                  </a:lnTo>
                  <a:lnTo>
                    <a:pt x="218" y="272"/>
                  </a:lnTo>
                  <a:lnTo>
                    <a:pt x="218" y="273"/>
                  </a:lnTo>
                  <a:lnTo>
                    <a:pt x="219" y="272"/>
                  </a:lnTo>
                  <a:lnTo>
                    <a:pt x="221" y="272"/>
                  </a:lnTo>
                  <a:lnTo>
                    <a:pt x="224" y="272"/>
                  </a:lnTo>
                  <a:lnTo>
                    <a:pt x="226" y="272"/>
                  </a:lnTo>
                  <a:lnTo>
                    <a:pt x="227" y="272"/>
                  </a:lnTo>
                  <a:lnTo>
                    <a:pt x="227" y="270"/>
                  </a:lnTo>
                  <a:lnTo>
                    <a:pt x="229" y="272"/>
                  </a:lnTo>
                  <a:lnTo>
                    <a:pt x="232" y="270"/>
                  </a:lnTo>
                  <a:lnTo>
                    <a:pt x="235" y="270"/>
                  </a:lnTo>
                  <a:lnTo>
                    <a:pt x="237" y="270"/>
                  </a:lnTo>
                  <a:lnTo>
                    <a:pt x="238" y="273"/>
                  </a:lnTo>
                  <a:lnTo>
                    <a:pt x="241" y="273"/>
                  </a:lnTo>
                  <a:lnTo>
                    <a:pt x="243" y="273"/>
                  </a:lnTo>
                  <a:lnTo>
                    <a:pt x="244" y="273"/>
                  </a:lnTo>
                  <a:lnTo>
                    <a:pt x="246" y="273"/>
                  </a:lnTo>
                  <a:lnTo>
                    <a:pt x="248" y="273"/>
                  </a:lnTo>
                  <a:lnTo>
                    <a:pt x="249" y="275"/>
                  </a:lnTo>
                  <a:lnTo>
                    <a:pt x="249" y="273"/>
                  </a:lnTo>
                  <a:lnTo>
                    <a:pt x="251" y="272"/>
                  </a:lnTo>
                  <a:lnTo>
                    <a:pt x="252" y="273"/>
                  </a:lnTo>
                  <a:lnTo>
                    <a:pt x="254" y="272"/>
                  </a:lnTo>
                  <a:lnTo>
                    <a:pt x="257" y="272"/>
                  </a:lnTo>
                  <a:lnTo>
                    <a:pt x="259" y="268"/>
                  </a:lnTo>
                  <a:lnTo>
                    <a:pt x="259" y="265"/>
                  </a:lnTo>
                  <a:lnTo>
                    <a:pt x="259" y="264"/>
                  </a:lnTo>
                  <a:lnTo>
                    <a:pt x="262" y="262"/>
                  </a:lnTo>
                  <a:lnTo>
                    <a:pt x="262" y="261"/>
                  </a:lnTo>
                  <a:lnTo>
                    <a:pt x="263" y="261"/>
                  </a:lnTo>
                  <a:lnTo>
                    <a:pt x="263" y="259"/>
                  </a:lnTo>
                  <a:lnTo>
                    <a:pt x="265" y="254"/>
                  </a:lnTo>
                  <a:lnTo>
                    <a:pt x="263" y="251"/>
                  </a:lnTo>
                  <a:lnTo>
                    <a:pt x="262" y="248"/>
                  </a:lnTo>
                  <a:lnTo>
                    <a:pt x="262" y="246"/>
                  </a:lnTo>
                  <a:lnTo>
                    <a:pt x="260" y="245"/>
                  </a:lnTo>
                  <a:lnTo>
                    <a:pt x="260" y="242"/>
                  </a:lnTo>
                  <a:lnTo>
                    <a:pt x="259" y="242"/>
                  </a:lnTo>
                  <a:lnTo>
                    <a:pt x="259" y="239"/>
                  </a:lnTo>
                  <a:lnTo>
                    <a:pt x="257" y="237"/>
                  </a:lnTo>
                  <a:lnTo>
                    <a:pt x="257" y="236"/>
                  </a:lnTo>
                  <a:lnTo>
                    <a:pt x="257" y="232"/>
                  </a:lnTo>
                  <a:lnTo>
                    <a:pt x="257" y="231"/>
                  </a:lnTo>
                  <a:lnTo>
                    <a:pt x="257" y="228"/>
                  </a:lnTo>
                  <a:lnTo>
                    <a:pt x="255" y="226"/>
                  </a:lnTo>
                  <a:lnTo>
                    <a:pt x="255" y="223"/>
                  </a:lnTo>
                  <a:lnTo>
                    <a:pt x="255" y="218"/>
                  </a:lnTo>
                  <a:lnTo>
                    <a:pt x="255" y="217"/>
                  </a:lnTo>
                  <a:lnTo>
                    <a:pt x="255" y="214"/>
                  </a:lnTo>
                  <a:lnTo>
                    <a:pt x="255" y="212"/>
                  </a:lnTo>
                  <a:lnTo>
                    <a:pt x="255" y="210"/>
                  </a:lnTo>
                  <a:lnTo>
                    <a:pt x="257" y="210"/>
                  </a:lnTo>
                  <a:lnTo>
                    <a:pt x="259" y="207"/>
                  </a:lnTo>
                  <a:lnTo>
                    <a:pt x="259" y="206"/>
                  </a:lnTo>
                  <a:lnTo>
                    <a:pt x="259" y="204"/>
                  </a:lnTo>
                  <a:lnTo>
                    <a:pt x="257" y="199"/>
                  </a:lnTo>
                  <a:lnTo>
                    <a:pt x="259" y="193"/>
                  </a:lnTo>
                  <a:lnTo>
                    <a:pt x="257" y="190"/>
                  </a:lnTo>
                  <a:lnTo>
                    <a:pt x="259" y="188"/>
                  </a:lnTo>
                  <a:lnTo>
                    <a:pt x="257" y="187"/>
                  </a:lnTo>
                  <a:lnTo>
                    <a:pt x="259" y="185"/>
                  </a:lnTo>
                  <a:lnTo>
                    <a:pt x="257" y="184"/>
                  </a:lnTo>
                  <a:lnTo>
                    <a:pt x="257" y="179"/>
                  </a:lnTo>
                  <a:lnTo>
                    <a:pt x="260" y="176"/>
                  </a:lnTo>
                  <a:lnTo>
                    <a:pt x="262" y="174"/>
                  </a:lnTo>
                  <a:lnTo>
                    <a:pt x="263" y="170"/>
                  </a:lnTo>
                  <a:lnTo>
                    <a:pt x="262" y="168"/>
                  </a:lnTo>
                  <a:lnTo>
                    <a:pt x="263" y="160"/>
                  </a:lnTo>
                  <a:lnTo>
                    <a:pt x="262" y="159"/>
                  </a:lnTo>
                  <a:lnTo>
                    <a:pt x="263" y="157"/>
                  </a:lnTo>
                  <a:lnTo>
                    <a:pt x="262" y="155"/>
                  </a:lnTo>
                  <a:lnTo>
                    <a:pt x="262" y="154"/>
                  </a:lnTo>
                  <a:lnTo>
                    <a:pt x="263" y="152"/>
                  </a:lnTo>
                  <a:lnTo>
                    <a:pt x="265" y="149"/>
                  </a:lnTo>
                  <a:lnTo>
                    <a:pt x="265" y="148"/>
                  </a:lnTo>
                  <a:lnTo>
                    <a:pt x="268" y="140"/>
                  </a:lnTo>
                  <a:lnTo>
                    <a:pt x="270" y="138"/>
                  </a:lnTo>
                  <a:lnTo>
                    <a:pt x="270" y="135"/>
                  </a:lnTo>
                  <a:lnTo>
                    <a:pt x="271" y="135"/>
                  </a:lnTo>
                  <a:lnTo>
                    <a:pt x="271" y="137"/>
                  </a:lnTo>
                  <a:lnTo>
                    <a:pt x="271" y="138"/>
                  </a:lnTo>
                  <a:lnTo>
                    <a:pt x="274" y="140"/>
                  </a:lnTo>
                  <a:lnTo>
                    <a:pt x="276" y="140"/>
                  </a:lnTo>
                  <a:lnTo>
                    <a:pt x="276" y="138"/>
                  </a:lnTo>
                  <a:lnTo>
                    <a:pt x="277" y="138"/>
                  </a:lnTo>
                  <a:lnTo>
                    <a:pt x="279" y="138"/>
                  </a:lnTo>
                  <a:lnTo>
                    <a:pt x="281" y="138"/>
                  </a:lnTo>
                  <a:lnTo>
                    <a:pt x="281" y="140"/>
                  </a:lnTo>
                  <a:lnTo>
                    <a:pt x="282" y="140"/>
                  </a:lnTo>
                  <a:lnTo>
                    <a:pt x="285" y="144"/>
                  </a:lnTo>
                  <a:lnTo>
                    <a:pt x="285" y="148"/>
                  </a:lnTo>
                  <a:lnTo>
                    <a:pt x="287" y="148"/>
                  </a:lnTo>
                  <a:lnTo>
                    <a:pt x="288" y="148"/>
                  </a:lnTo>
                  <a:lnTo>
                    <a:pt x="290" y="149"/>
                  </a:lnTo>
                  <a:lnTo>
                    <a:pt x="295" y="151"/>
                  </a:lnTo>
                  <a:lnTo>
                    <a:pt x="295" y="152"/>
                  </a:lnTo>
                  <a:lnTo>
                    <a:pt x="296" y="154"/>
                  </a:lnTo>
                  <a:lnTo>
                    <a:pt x="298" y="154"/>
                  </a:lnTo>
                  <a:lnTo>
                    <a:pt x="301" y="154"/>
                  </a:lnTo>
                  <a:lnTo>
                    <a:pt x="303" y="154"/>
                  </a:lnTo>
                  <a:lnTo>
                    <a:pt x="303" y="152"/>
                  </a:lnTo>
                  <a:lnTo>
                    <a:pt x="306" y="152"/>
                  </a:lnTo>
                  <a:lnTo>
                    <a:pt x="307" y="154"/>
                  </a:lnTo>
                  <a:lnTo>
                    <a:pt x="310" y="154"/>
                  </a:lnTo>
                  <a:lnTo>
                    <a:pt x="312" y="155"/>
                  </a:lnTo>
                  <a:lnTo>
                    <a:pt x="312" y="154"/>
                  </a:lnTo>
                  <a:lnTo>
                    <a:pt x="314" y="154"/>
                  </a:lnTo>
                  <a:lnTo>
                    <a:pt x="315" y="155"/>
                  </a:lnTo>
                  <a:lnTo>
                    <a:pt x="318" y="149"/>
                  </a:lnTo>
                  <a:lnTo>
                    <a:pt x="320" y="144"/>
                  </a:lnTo>
                  <a:lnTo>
                    <a:pt x="323" y="143"/>
                  </a:lnTo>
                  <a:lnTo>
                    <a:pt x="325" y="140"/>
                  </a:lnTo>
                  <a:lnTo>
                    <a:pt x="325" y="138"/>
                  </a:lnTo>
                  <a:lnTo>
                    <a:pt x="323" y="132"/>
                  </a:lnTo>
                  <a:lnTo>
                    <a:pt x="323" y="127"/>
                  </a:lnTo>
                  <a:lnTo>
                    <a:pt x="323" y="126"/>
                  </a:lnTo>
                  <a:lnTo>
                    <a:pt x="325" y="122"/>
                  </a:lnTo>
                  <a:lnTo>
                    <a:pt x="325" y="121"/>
                  </a:lnTo>
                  <a:lnTo>
                    <a:pt x="326" y="119"/>
                  </a:lnTo>
                  <a:lnTo>
                    <a:pt x="326" y="118"/>
                  </a:lnTo>
                  <a:lnTo>
                    <a:pt x="328" y="118"/>
                  </a:lnTo>
                  <a:lnTo>
                    <a:pt x="331" y="119"/>
                  </a:lnTo>
                  <a:lnTo>
                    <a:pt x="334" y="119"/>
                  </a:lnTo>
                  <a:lnTo>
                    <a:pt x="339" y="119"/>
                  </a:lnTo>
                  <a:lnTo>
                    <a:pt x="342" y="118"/>
                  </a:lnTo>
                  <a:lnTo>
                    <a:pt x="343" y="118"/>
                  </a:lnTo>
                  <a:lnTo>
                    <a:pt x="347" y="119"/>
                  </a:lnTo>
                  <a:lnTo>
                    <a:pt x="350" y="119"/>
                  </a:lnTo>
                  <a:lnTo>
                    <a:pt x="350" y="121"/>
                  </a:lnTo>
                  <a:lnTo>
                    <a:pt x="351" y="121"/>
                  </a:lnTo>
                  <a:lnTo>
                    <a:pt x="356" y="121"/>
                  </a:lnTo>
                  <a:lnTo>
                    <a:pt x="362" y="121"/>
                  </a:lnTo>
                  <a:lnTo>
                    <a:pt x="364" y="119"/>
                  </a:lnTo>
                  <a:lnTo>
                    <a:pt x="367" y="118"/>
                  </a:lnTo>
                  <a:lnTo>
                    <a:pt x="370" y="116"/>
                  </a:lnTo>
                  <a:lnTo>
                    <a:pt x="375" y="113"/>
                  </a:lnTo>
                  <a:lnTo>
                    <a:pt x="376" y="113"/>
                  </a:lnTo>
                  <a:lnTo>
                    <a:pt x="383" y="111"/>
                  </a:lnTo>
                  <a:lnTo>
                    <a:pt x="392" y="111"/>
                  </a:lnTo>
                  <a:lnTo>
                    <a:pt x="395" y="110"/>
                  </a:lnTo>
                  <a:lnTo>
                    <a:pt x="398" y="110"/>
                  </a:lnTo>
                  <a:lnTo>
                    <a:pt x="400" y="108"/>
                  </a:lnTo>
                  <a:lnTo>
                    <a:pt x="406" y="105"/>
                  </a:lnTo>
                  <a:lnTo>
                    <a:pt x="411" y="100"/>
                  </a:lnTo>
                  <a:lnTo>
                    <a:pt x="414" y="96"/>
                  </a:lnTo>
                  <a:lnTo>
                    <a:pt x="417" y="93"/>
                  </a:lnTo>
                  <a:lnTo>
                    <a:pt x="423" y="89"/>
                  </a:lnTo>
                  <a:lnTo>
                    <a:pt x="428" y="86"/>
                  </a:lnTo>
                  <a:lnTo>
                    <a:pt x="430" y="86"/>
                  </a:lnTo>
                  <a:lnTo>
                    <a:pt x="434" y="83"/>
                  </a:lnTo>
                  <a:lnTo>
                    <a:pt x="439" y="78"/>
                  </a:lnTo>
                  <a:lnTo>
                    <a:pt x="444" y="74"/>
                  </a:lnTo>
                  <a:lnTo>
                    <a:pt x="447" y="71"/>
                  </a:lnTo>
                  <a:lnTo>
                    <a:pt x="447" y="67"/>
                  </a:lnTo>
                  <a:lnTo>
                    <a:pt x="445" y="64"/>
                  </a:lnTo>
                  <a:lnTo>
                    <a:pt x="444" y="60"/>
                  </a:lnTo>
                  <a:lnTo>
                    <a:pt x="444" y="58"/>
                  </a:lnTo>
                  <a:lnTo>
                    <a:pt x="444" y="57"/>
                  </a:lnTo>
                  <a:lnTo>
                    <a:pt x="444" y="47"/>
                  </a:lnTo>
                  <a:lnTo>
                    <a:pt x="444" y="38"/>
                  </a:lnTo>
                  <a:lnTo>
                    <a:pt x="445" y="30"/>
                  </a:lnTo>
                  <a:lnTo>
                    <a:pt x="445" y="28"/>
                  </a:lnTo>
                  <a:lnTo>
                    <a:pt x="445" y="27"/>
                  </a:lnTo>
                  <a:lnTo>
                    <a:pt x="447" y="25"/>
                  </a:lnTo>
                  <a:lnTo>
                    <a:pt x="449" y="19"/>
                  </a:lnTo>
                  <a:lnTo>
                    <a:pt x="452" y="14"/>
                  </a:lnTo>
                  <a:lnTo>
                    <a:pt x="455" y="11"/>
                  </a:lnTo>
                  <a:lnTo>
                    <a:pt x="455" y="6"/>
                  </a:lnTo>
                  <a:lnTo>
                    <a:pt x="456" y="0"/>
                  </a:lnTo>
                  <a:lnTo>
                    <a:pt x="456" y="2"/>
                  </a:lnTo>
                  <a:lnTo>
                    <a:pt x="460" y="8"/>
                  </a:lnTo>
                  <a:lnTo>
                    <a:pt x="461" y="8"/>
                  </a:lnTo>
                  <a:lnTo>
                    <a:pt x="463" y="9"/>
                  </a:lnTo>
                  <a:lnTo>
                    <a:pt x="471" y="13"/>
                  </a:lnTo>
                  <a:lnTo>
                    <a:pt x="475" y="11"/>
                  </a:lnTo>
                  <a:lnTo>
                    <a:pt x="480" y="9"/>
                  </a:lnTo>
                  <a:lnTo>
                    <a:pt x="486" y="9"/>
                  </a:lnTo>
                  <a:lnTo>
                    <a:pt x="485" y="24"/>
                  </a:lnTo>
                  <a:lnTo>
                    <a:pt x="485" y="27"/>
                  </a:lnTo>
                  <a:lnTo>
                    <a:pt x="485" y="28"/>
                  </a:lnTo>
                  <a:lnTo>
                    <a:pt x="485" y="47"/>
                  </a:lnTo>
                  <a:lnTo>
                    <a:pt x="485" y="53"/>
                  </a:lnTo>
                  <a:lnTo>
                    <a:pt x="494" y="74"/>
                  </a:lnTo>
                  <a:lnTo>
                    <a:pt x="494" y="75"/>
                  </a:lnTo>
                  <a:lnTo>
                    <a:pt x="494" y="77"/>
                  </a:lnTo>
                  <a:lnTo>
                    <a:pt x="511" y="97"/>
                  </a:lnTo>
                  <a:lnTo>
                    <a:pt x="513" y="97"/>
                  </a:lnTo>
                  <a:lnTo>
                    <a:pt x="515" y="100"/>
                  </a:lnTo>
                  <a:lnTo>
                    <a:pt x="522" y="108"/>
                  </a:lnTo>
                  <a:lnTo>
                    <a:pt x="525" y="113"/>
                  </a:lnTo>
                  <a:lnTo>
                    <a:pt x="529" y="116"/>
                  </a:lnTo>
                  <a:lnTo>
                    <a:pt x="535" y="121"/>
                  </a:lnTo>
                  <a:lnTo>
                    <a:pt x="536" y="121"/>
                  </a:lnTo>
                  <a:lnTo>
                    <a:pt x="533" y="132"/>
                  </a:lnTo>
                  <a:lnTo>
                    <a:pt x="507" y="138"/>
                  </a:lnTo>
                  <a:lnTo>
                    <a:pt x="508" y="141"/>
                  </a:lnTo>
                  <a:lnTo>
                    <a:pt x="518" y="159"/>
                  </a:lnTo>
                  <a:lnTo>
                    <a:pt x="518" y="171"/>
                  </a:lnTo>
                  <a:lnTo>
                    <a:pt x="519" y="182"/>
                  </a:lnTo>
                  <a:lnTo>
                    <a:pt x="519" y="188"/>
                  </a:lnTo>
                  <a:lnTo>
                    <a:pt x="519" y="190"/>
                  </a:lnTo>
                  <a:lnTo>
                    <a:pt x="527" y="190"/>
                  </a:lnTo>
                  <a:lnTo>
                    <a:pt x="527" y="192"/>
                  </a:lnTo>
                  <a:lnTo>
                    <a:pt x="530" y="199"/>
                  </a:lnTo>
                  <a:lnTo>
                    <a:pt x="511" y="210"/>
                  </a:lnTo>
                  <a:lnTo>
                    <a:pt x="507" y="212"/>
                  </a:lnTo>
                  <a:lnTo>
                    <a:pt x="505" y="212"/>
                  </a:lnTo>
                  <a:lnTo>
                    <a:pt x="493" y="210"/>
                  </a:lnTo>
                  <a:lnTo>
                    <a:pt x="485" y="210"/>
                  </a:lnTo>
                  <a:lnTo>
                    <a:pt x="483" y="214"/>
                  </a:lnTo>
                  <a:lnTo>
                    <a:pt x="482" y="214"/>
                  </a:lnTo>
                  <a:lnTo>
                    <a:pt x="461" y="215"/>
                  </a:lnTo>
                  <a:lnTo>
                    <a:pt x="461" y="220"/>
                  </a:lnTo>
                  <a:lnTo>
                    <a:pt x="461" y="228"/>
                  </a:lnTo>
                  <a:lnTo>
                    <a:pt x="461" y="236"/>
                  </a:lnTo>
                  <a:lnTo>
                    <a:pt x="464" y="239"/>
                  </a:lnTo>
                  <a:lnTo>
                    <a:pt x="467" y="242"/>
                  </a:lnTo>
                  <a:lnTo>
                    <a:pt x="469" y="242"/>
                  </a:lnTo>
                  <a:lnTo>
                    <a:pt x="471" y="248"/>
                  </a:lnTo>
                  <a:lnTo>
                    <a:pt x="471" y="250"/>
                  </a:lnTo>
                  <a:lnTo>
                    <a:pt x="471" y="251"/>
                  </a:lnTo>
                  <a:lnTo>
                    <a:pt x="472" y="261"/>
                  </a:lnTo>
                  <a:lnTo>
                    <a:pt x="478" y="264"/>
                  </a:lnTo>
                  <a:lnTo>
                    <a:pt x="489" y="265"/>
                  </a:lnTo>
                  <a:lnTo>
                    <a:pt x="497" y="265"/>
                  </a:lnTo>
                  <a:lnTo>
                    <a:pt x="497" y="270"/>
                  </a:lnTo>
                  <a:lnTo>
                    <a:pt x="493" y="284"/>
                  </a:lnTo>
                  <a:lnTo>
                    <a:pt x="493" y="286"/>
                  </a:lnTo>
                  <a:lnTo>
                    <a:pt x="493" y="287"/>
                  </a:lnTo>
                  <a:lnTo>
                    <a:pt x="494" y="287"/>
                  </a:lnTo>
                  <a:lnTo>
                    <a:pt x="494" y="289"/>
                  </a:lnTo>
                  <a:lnTo>
                    <a:pt x="494" y="290"/>
                  </a:lnTo>
                  <a:lnTo>
                    <a:pt x="499" y="295"/>
                  </a:lnTo>
                  <a:lnTo>
                    <a:pt x="500" y="297"/>
                  </a:lnTo>
                  <a:lnTo>
                    <a:pt x="507" y="308"/>
                  </a:lnTo>
                  <a:lnTo>
                    <a:pt x="511" y="311"/>
                  </a:lnTo>
                  <a:lnTo>
                    <a:pt x="513" y="312"/>
                  </a:lnTo>
                  <a:lnTo>
                    <a:pt x="513" y="314"/>
                  </a:lnTo>
                  <a:lnTo>
                    <a:pt x="513" y="322"/>
                  </a:lnTo>
                  <a:lnTo>
                    <a:pt x="513" y="323"/>
                  </a:lnTo>
                  <a:lnTo>
                    <a:pt x="515" y="328"/>
                  </a:lnTo>
                  <a:lnTo>
                    <a:pt x="513" y="331"/>
                  </a:lnTo>
                  <a:lnTo>
                    <a:pt x="478" y="320"/>
                  </a:lnTo>
                  <a:lnTo>
                    <a:pt x="467" y="317"/>
                  </a:lnTo>
                  <a:lnTo>
                    <a:pt x="450" y="311"/>
                  </a:lnTo>
                  <a:lnTo>
                    <a:pt x="450" y="309"/>
                  </a:lnTo>
                  <a:lnTo>
                    <a:pt x="442" y="317"/>
                  </a:lnTo>
                  <a:lnTo>
                    <a:pt x="430" y="328"/>
                  </a:lnTo>
                  <a:lnTo>
                    <a:pt x="412" y="342"/>
                  </a:lnTo>
                  <a:lnTo>
                    <a:pt x="417" y="344"/>
                  </a:lnTo>
                  <a:lnTo>
                    <a:pt x="423" y="347"/>
                  </a:lnTo>
                  <a:lnTo>
                    <a:pt x="425" y="347"/>
                  </a:lnTo>
                  <a:lnTo>
                    <a:pt x="458" y="364"/>
                  </a:lnTo>
                  <a:lnTo>
                    <a:pt x="461" y="364"/>
                  </a:lnTo>
                  <a:lnTo>
                    <a:pt x="515" y="382"/>
                  </a:lnTo>
                  <a:lnTo>
                    <a:pt x="522" y="391"/>
                  </a:lnTo>
                  <a:lnTo>
                    <a:pt x="530" y="400"/>
                  </a:lnTo>
                  <a:lnTo>
                    <a:pt x="524" y="407"/>
                  </a:lnTo>
                  <a:lnTo>
                    <a:pt x="519" y="410"/>
                  </a:lnTo>
                  <a:lnTo>
                    <a:pt x="518" y="411"/>
                  </a:lnTo>
                  <a:lnTo>
                    <a:pt x="513" y="411"/>
                  </a:lnTo>
                  <a:lnTo>
                    <a:pt x="510" y="413"/>
                  </a:lnTo>
                  <a:lnTo>
                    <a:pt x="507" y="421"/>
                  </a:lnTo>
                  <a:lnTo>
                    <a:pt x="507" y="427"/>
                  </a:lnTo>
                  <a:lnTo>
                    <a:pt x="507" y="429"/>
                  </a:lnTo>
                  <a:lnTo>
                    <a:pt x="513" y="433"/>
                  </a:lnTo>
                  <a:lnTo>
                    <a:pt x="515" y="435"/>
                  </a:lnTo>
                  <a:lnTo>
                    <a:pt x="518" y="443"/>
                  </a:lnTo>
                  <a:lnTo>
                    <a:pt x="521" y="444"/>
                  </a:lnTo>
                  <a:lnTo>
                    <a:pt x="527" y="447"/>
                  </a:lnTo>
                  <a:lnTo>
                    <a:pt x="529" y="447"/>
                  </a:lnTo>
                  <a:lnTo>
                    <a:pt x="527" y="451"/>
                  </a:lnTo>
                  <a:lnTo>
                    <a:pt x="525" y="452"/>
                  </a:lnTo>
                  <a:lnTo>
                    <a:pt x="521" y="454"/>
                  </a:lnTo>
                  <a:lnTo>
                    <a:pt x="518" y="454"/>
                  </a:lnTo>
                  <a:lnTo>
                    <a:pt x="516" y="458"/>
                  </a:lnTo>
                  <a:lnTo>
                    <a:pt x="515" y="466"/>
                  </a:lnTo>
                  <a:lnTo>
                    <a:pt x="519" y="477"/>
                  </a:lnTo>
                  <a:lnTo>
                    <a:pt x="527" y="484"/>
                  </a:lnTo>
                  <a:lnTo>
                    <a:pt x="532" y="490"/>
                  </a:lnTo>
                  <a:lnTo>
                    <a:pt x="532" y="493"/>
                  </a:lnTo>
                  <a:lnTo>
                    <a:pt x="532" y="495"/>
                  </a:lnTo>
                  <a:lnTo>
                    <a:pt x="532" y="498"/>
                  </a:lnTo>
                  <a:lnTo>
                    <a:pt x="532" y="499"/>
                  </a:lnTo>
                  <a:lnTo>
                    <a:pt x="525" y="510"/>
                  </a:lnTo>
                  <a:lnTo>
                    <a:pt x="525" y="521"/>
                  </a:lnTo>
                  <a:lnTo>
                    <a:pt x="522" y="528"/>
                  </a:lnTo>
                  <a:lnTo>
                    <a:pt x="515" y="534"/>
                  </a:lnTo>
                  <a:lnTo>
                    <a:pt x="516" y="540"/>
                  </a:lnTo>
                  <a:lnTo>
                    <a:pt x="522" y="539"/>
                  </a:lnTo>
                  <a:lnTo>
                    <a:pt x="532" y="528"/>
                  </a:lnTo>
                  <a:lnTo>
                    <a:pt x="533" y="528"/>
                  </a:lnTo>
                  <a:lnTo>
                    <a:pt x="538" y="535"/>
                  </a:lnTo>
                  <a:lnTo>
                    <a:pt x="540" y="539"/>
                  </a:lnTo>
                  <a:lnTo>
                    <a:pt x="547" y="539"/>
                  </a:lnTo>
                  <a:lnTo>
                    <a:pt x="549" y="539"/>
                  </a:lnTo>
                  <a:lnTo>
                    <a:pt x="554" y="546"/>
                  </a:lnTo>
                  <a:lnTo>
                    <a:pt x="557" y="546"/>
                  </a:lnTo>
                  <a:lnTo>
                    <a:pt x="577" y="539"/>
                  </a:lnTo>
                  <a:lnTo>
                    <a:pt x="577" y="535"/>
                  </a:lnTo>
                  <a:lnTo>
                    <a:pt x="579" y="532"/>
                  </a:lnTo>
                  <a:lnTo>
                    <a:pt x="584" y="532"/>
                  </a:lnTo>
                  <a:lnTo>
                    <a:pt x="596" y="545"/>
                  </a:lnTo>
                  <a:lnTo>
                    <a:pt x="604" y="539"/>
                  </a:lnTo>
                  <a:lnTo>
                    <a:pt x="607" y="535"/>
                  </a:lnTo>
                  <a:lnTo>
                    <a:pt x="613" y="534"/>
                  </a:lnTo>
                  <a:lnTo>
                    <a:pt x="620" y="534"/>
                  </a:lnTo>
                  <a:lnTo>
                    <a:pt x="637" y="535"/>
                  </a:lnTo>
                  <a:lnTo>
                    <a:pt x="639" y="535"/>
                  </a:lnTo>
                  <a:lnTo>
                    <a:pt x="643" y="542"/>
                  </a:lnTo>
                  <a:lnTo>
                    <a:pt x="646" y="540"/>
                  </a:lnTo>
                  <a:lnTo>
                    <a:pt x="650" y="539"/>
                  </a:lnTo>
                  <a:lnTo>
                    <a:pt x="651" y="537"/>
                  </a:lnTo>
                  <a:lnTo>
                    <a:pt x="650" y="534"/>
                  </a:lnTo>
                  <a:lnTo>
                    <a:pt x="650" y="531"/>
                  </a:lnTo>
                  <a:lnTo>
                    <a:pt x="651" y="531"/>
                  </a:lnTo>
                  <a:lnTo>
                    <a:pt x="654" y="529"/>
                  </a:lnTo>
                  <a:lnTo>
                    <a:pt x="656" y="528"/>
                  </a:lnTo>
                  <a:lnTo>
                    <a:pt x="656" y="526"/>
                  </a:lnTo>
                  <a:lnTo>
                    <a:pt x="656" y="524"/>
                  </a:lnTo>
                  <a:lnTo>
                    <a:pt x="657" y="523"/>
                  </a:lnTo>
                  <a:lnTo>
                    <a:pt x="657" y="521"/>
                  </a:lnTo>
                  <a:lnTo>
                    <a:pt x="657" y="517"/>
                  </a:lnTo>
                  <a:lnTo>
                    <a:pt x="662" y="518"/>
                  </a:lnTo>
                  <a:lnTo>
                    <a:pt x="664" y="518"/>
                  </a:lnTo>
                  <a:lnTo>
                    <a:pt x="665" y="518"/>
                  </a:lnTo>
                  <a:lnTo>
                    <a:pt x="664" y="512"/>
                  </a:lnTo>
                  <a:lnTo>
                    <a:pt x="665" y="510"/>
                  </a:lnTo>
                  <a:lnTo>
                    <a:pt x="678" y="501"/>
                  </a:lnTo>
                  <a:lnTo>
                    <a:pt x="678" y="499"/>
                  </a:lnTo>
                  <a:lnTo>
                    <a:pt x="678" y="498"/>
                  </a:lnTo>
                  <a:lnTo>
                    <a:pt x="668" y="496"/>
                  </a:lnTo>
                  <a:lnTo>
                    <a:pt x="665" y="495"/>
                  </a:lnTo>
                  <a:lnTo>
                    <a:pt x="665" y="485"/>
                  </a:lnTo>
                  <a:lnTo>
                    <a:pt x="667" y="482"/>
                  </a:lnTo>
                  <a:lnTo>
                    <a:pt x="672" y="480"/>
                  </a:lnTo>
                  <a:lnTo>
                    <a:pt x="673" y="474"/>
                  </a:lnTo>
                  <a:lnTo>
                    <a:pt x="673" y="471"/>
                  </a:lnTo>
                  <a:lnTo>
                    <a:pt x="673" y="469"/>
                  </a:lnTo>
                  <a:lnTo>
                    <a:pt x="672" y="469"/>
                  </a:lnTo>
                  <a:lnTo>
                    <a:pt x="667" y="471"/>
                  </a:lnTo>
                  <a:lnTo>
                    <a:pt x="657" y="471"/>
                  </a:lnTo>
                  <a:lnTo>
                    <a:pt x="656" y="471"/>
                  </a:lnTo>
                  <a:lnTo>
                    <a:pt x="656" y="468"/>
                  </a:lnTo>
                  <a:lnTo>
                    <a:pt x="661" y="468"/>
                  </a:lnTo>
                  <a:lnTo>
                    <a:pt x="662" y="468"/>
                  </a:lnTo>
                  <a:lnTo>
                    <a:pt x="665" y="466"/>
                  </a:lnTo>
                  <a:lnTo>
                    <a:pt x="664" y="463"/>
                  </a:lnTo>
                  <a:lnTo>
                    <a:pt x="653" y="462"/>
                  </a:lnTo>
                  <a:lnTo>
                    <a:pt x="650" y="463"/>
                  </a:lnTo>
                  <a:lnTo>
                    <a:pt x="648" y="465"/>
                  </a:lnTo>
                  <a:lnTo>
                    <a:pt x="648" y="471"/>
                  </a:lnTo>
                  <a:lnTo>
                    <a:pt x="646" y="476"/>
                  </a:lnTo>
                  <a:lnTo>
                    <a:pt x="642" y="479"/>
                  </a:lnTo>
                  <a:lnTo>
                    <a:pt x="639" y="477"/>
                  </a:lnTo>
                  <a:lnTo>
                    <a:pt x="639" y="474"/>
                  </a:lnTo>
                  <a:lnTo>
                    <a:pt x="639" y="469"/>
                  </a:lnTo>
                  <a:lnTo>
                    <a:pt x="640" y="466"/>
                  </a:lnTo>
                  <a:lnTo>
                    <a:pt x="640" y="465"/>
                  </a:lnTo>
                  <a:lnTo>
                    <a:pt x="640" y="462"/>
                  </a:lnTo>
                  <a:lnTo>
                    <a:pt x="637" y="458"/>
                  </a:lnTo>
                  <a:lnTo>
                    <a:pt x="634" y="458"/>
                  </a:lnTo>
                  <a:lnTo>
                    <a:pt x="632" y="452"/>
                  </a:lnTo>
                  <a:lnTo>
                    <a:pt x="640" y="446"/>
                  </a:lnTo>
                  <a:lnTo>
                    <a:pt x="643" y="443"/>
                  </a:lnTo>
                  <a:lnTo>
                    <a:pt x="645" y="441"/>
                  </a:lnTo>
                  <a:lnTo>
                    <a:pt x="646" y="440"/>
                  </a:lnTo>
                  <a:lnTo>
                    <a:pt x="645" y="440"/>
                  </a:lnTo>
                  <a:lnTo>
                    <a:pt x="646" y="438"/>
                  </a:lnTo>
                  <a:lnTo>
                    <a:pt x="650" y="433"/>
                  </a:lnTo>
                  <a:lnTo>
                    <a:pt x="650" y="427"/>
                  </a:lnTo>
                  <a:lnTo>
                    <a:pt x="653" y="424"/>
                  </a:lnTo>
                  <a:lnTo>
                    <a:pt x="653" y="422"/>
                  </a:lnTo>
                  <a:lnTo>
                    <a:pt x="656" y="421"/>
                  </a:lnTo>
                  <a:lnTo>
                    <a:pt x="659" y="422"/>
                  </a:lnTo>
                  <a:lnTo>
                    <a:pt x="661" y="422"/>
                  </a:lnTo>
                  <a:lnTo>
                    <a:pt x="661" y="421"/>
                  </a:lnTo>
                  <a:lnTo>
                    <a:pt x="661" y="419"/>
                  </a:lnTo>
                  <a:lnTo>
                    <a:pt x="657" y="418"/>
                  </a:lnTo>
                  <a:lnTo>
                    <a:pt x="656" y="416"/>
                  </a:lnTo>
                  <a:lnTo>
                    <a:pt x="654" y="416"/>
                  </a:lnTo>
                  <a:lnTo>
                    <a:pt x="650" y="411"/>
                  </a:lnTo>
                  <a:lnTo>
                    <a:pt x="648" y="410"/>
                  </a:lnTo>
                  <a:lnTo>
                    <a:pt x="643" y="405"/>
                  </a:lnTo>
                  <a:lnTo>
                    <a:pt x="640" y="402"/>
                  </a:lnTo>
                  <a:lnTo>
                    <a:pt x="640" y="400"/>
                  </a:lnTo>
                  <a:lnTo>
                    <a:pt x="639" y="396"/>
                  </a:lnTo>
                  <a:lnTo>
                    <a:pt x="632" y="396"/>
                  </a:lnTo>
                  <a:lnTo>
                    <a:pt x="635" y="393"/>
                  </a:lnTo>
                  <a:lnTo>
                    <a:pt x="637" y="391"/>
                  </a:lnTo>
                  <a:lnTo>
                    <a:pt x="639" y="389"/>
                  </a:lnTo>
                  <a:lnTo>
                    <a:pt x="642" y="389"/>
                  </a:lnTo>
                  <a:lnTo>
                    <a:pt x="643" y="393"/>
                  </a:lnTo>
                  <a:lnTo>
                    <a:pt x="645" y="394"/>
                  </a:lnTo>
                  <a:lnTo>
                    <a:pt x="646" y="393"/>
                  </a:lnTo>
                  <a:lnTo>
                    <a:pt x="650" y="389"/>
                  </a:lnTo>
                  <a:lnTo>
                    <a:pt x="648" y="38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p:nvSpPr>
          <p:spPr bwMode="auto">
            <a:xfrm>
              <a:off x="3299" y="2419"/>
              <a:ext cx="270" cy="395"/>
            </a:xfrm>
            <a:custGeom>
              <a:avLst/>
              <a:gdLst>
                <a:gd name="T0" fmla="*/ 2 w 270"/>
                <a:gd name="T1" fmla="*/ 391 h 395"/>
                <a:gd name="T2" fmla="*/ 17 w 270"/>
                <a:gd name="T3" fmla="*/ 391 h 395"/>
                <a:gd name="T4" fmla="*/ 25 w 270"/>
                <a:gd name="T5" fmla="*/ 388 h 395"/>
                <a:gd name="T6" fmla="*/ 36 w 270"/>
                <a:gd name="T7" fmla="*/ 386 h 395"/>
                <a:gd name="T8" fmla="*/ 47 w 270"/>
                <a:gd name="T9" fmla="*/ 381 h 395"/>
                <a:gd name="T10" fmla="*/ 61 w 270"/>
                <a:gd name="T11" fmla="*/ 375 h 395"/>
                <a:gd name="T12" fmla="*/ 66 w 270"/>
                <a:gd name="T13" fmla="*/ 355 h 395"/>
                <a:gd name="T14" fmla="*/ 67 w 270"/>
                <a:gd name="T15" fmla="*/ 331 h 395"/>
                <a:gd name="T16" fmla="*/ 71 w 270"/>
                <a:gd name="T17" fmla="*/ 318 h 395"/>
                <a:gd name="T18" fmla="*/ 63 w 270"/>
                <a:gd name="T19" fmla="*/ 307 h 395"/>
                <a:gd name="T20" fmla="*/ 71 w 270"/>
                <a:gd name="T21" fmla="*/ 311 h 395"/>
                <a:gd name="T22" fmla="*/ 72 w 270"/>
                <a:gd name="T23" fmla="*/ 292 h 395"/>
                <a:gd name="T24" fmla="*/ 82 w 270"/>
                <a:gd name="T25" fmla="*/ 287 h 395"/>
                <a:gd name="T26" fmla="*/ 80 w 270"/>
                <a:gd name="T27" fmla="*/ 281 h 395"/>
                <a:gd name="T28" fmla="*/ 74 w 270"/>
                <a:gd name="T29" fmla="*/ 274 h 395"/>
                <a:gd name="T30" fmla="*/ 82 w 270"/>
                <a:gd name="T31" fmla="*/ 271 h 395"/>
                <a:gd name="T32" fmla="*/ 89 w 270"/>
                <a:gd name="T33" fmla="*/ 273 h 395"/>
                <a:gd name="T34" fmla="*/ 96 w 270"/>
                <a:gd name="T35" fmla="*/ 271 h 395"/>
                <a:gd name="T36" fmla="*/ 108 w 270"/>
                <a:gd name="T37" fmla="*/ 251 h 395"/>
                <a:gd name="T38" fmla="*/ 110 w 270"/>
                <a:gd name="T39" fmla="*/ 256 h 395"/>
                <a:gd name="T40" fmla="*/ 116 w 270"/>
                <a:gd name="T41" fmla="*/ 256 h 395"/>
                <a:gd name="T42" fmla="*/ 124 w 270"/>
                <a:gd name="T43" fmla="*/ 251 h 395"/>
                <a:gd name="T44" fmla="*/ 143 w 270"/>
                <a:gd name="T45" fmla="*/ 245 h 395"/>
                <a:gd name="T46" fmla="*/ 149 w 270"/>
                <a:gd name="T47" fmla="*/ 237 h 395"/>
                <a:gd name="T48" fmla="*/ 151 w 270"/>
                <a:gd name="T49" fmla="*/ 232 h 395"/>
                <a:gd name="T50" fmla="*/ 152 w 270"/>
                <a:gd name="T51" fmla="*/ 224 h 395"/>
                <a:gd name="T52" fmla="*/ 160 w 270"/>
                <a:gd name="T53" fmla="*/ 215 h 395"/>
                <a:gd name="T54" fmla="*/ 162 w 270"/>
                <a:gd name="T55" fmla="*/ 207 h 395"/>
                <a:gd name="T56" fmla="*/ 163 w 270"/>
                <a:gd name="T57" fmla="*/ 199 h 395"/>
                <a:gd name="T58" fmla="*/ 176 w 270"/>
                <a:gd name="T59" fmla="*/ 176 h 395"/>
                <a:gd name="T60" fmla="*/ 182 w 270"/>
                <a:gd name="T61" fmla="*/ 166 h 395"/>
                <a:gd name="T62" fmla="*/ 198 w 270"/>
                <a:gd name="T63" fmla="*/ 138 h 395"/>
                <a:gd name="T64" fmla="*/ 201 w 270"/>
                <a:gd name="T65" fmla="*/ 133 h 395"/>
                <a:gd name="T66" fmla="*/ 207 w 270"/>
                <a:gd name="T67" fmla="*/ 133 h 395"/>
                <a:gd name="T68" fmla="*/ 217 w 270"/>
                <a:gd name="T69" fmla="*/ 117 h 395"/>
                <a:gd name="T70" fmla="*/ 220 w 270"/>
                <a:gd name="T71" fmla="*/ 108 h 395"/>
                <a:gd name="T72" fmla="*/ 218 w 270"/>
                <a:gd name="T73" fmla="*/ 86 h 395"/>
                <a:gd name="T74" fmla="*/ 228 w 270"/>
                <a:gd name="T75" fmla="*/ 77 h 395"/>
                <a:gd name="T76" fmla="*/ 234 w 270"/>
                <a:gd name="T77" fmla="*/ 56 h 395"/>
                <a:gd name="T78" fmla="*/ 242 w 270"/>
                <a:gd name="T79" fmla="*/ 47 h 395"/>
                <a:gd name="T80" fmla="*/ 240 w 270"/>
                <a:gd name="T81" fmla="*/ 42 h 395"/>
                <a:gd name="T82" fmla="*/ 250 w 270"/>
                <a:gd name="T83" fmla="*/ 34 h 395"/>
                <a:gd name="T84" fmla="*/ 251 w 270"/>
                <a:gd name="T85" fmla="*/ 30 h 395"/>
                <a:gd name="T86" fmla="*/ 259 w 270"/>
                <a:gd name="T87" fmla="*/ 0 h 395"/>
                <a:gd name="T88" fmla="*/ 270 w 270"/>
                <a:gd name="T89" fmla="*/ 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0" h="395">
                  <a:moveTo>
                    <a:pt x="0" y="395"/>
                  </a:moveTo>
                  <a:lnTo>
                    <a:pt x="0" y="392"/>
                  </a:lnTo>
                  <a:lnTo>
                    <a:pt x="2" y="391"/>
                  </a:lnTo>
                  <a:lnTo>
                    <a:pt x="3" y="391"/>
                  </a:lnTo>
                  <a:lnTo>
                    <a:pt x="11" y="392"/>
                  </a:lnTo>
                  <a:lnTo>
                    <a:pt x="17" y="391"/>
                  </a:lnTo>
                  <a:lnTo>
                    <a:pt x="19" y="391"/>
                  </a:lnTo>
                  <a:lnTo>
                    <a:pt x="20" y="389"/>
                  </a:lnTo>
                  <a:lnTo>
                    <a:pt x="25" y="388"/>
                  </a:lnTo>
                  <a:lnTo>
                    <a:pt x="28" y="388"/>
                  </a:lnTo>
                  <a:lnTo>
                    <a:pt x="31" y="386"/>
                  </a:lnTo>
                  <a:lnTo>
                    <a:pt x="36" y="386"/>
                  </a:lnTo>
                  <a:lnTo>
                    <a:pt x="38" y="384"/>
                  </a:lnTo>
                  <a:lnTo>
                    <a:pt x="44" y="383"/>
                  </a:lnTo>
                  <a:lnTo>
                    <a:pt x="47" y="381"/>
                  </a:lnTo>
                  <a:lnTo>
                    <a:pt x="58" y="378"/>
                  </a:lnTo>
                  <a:lnTo>
                    <a:pt x="60" y="377"/>
                  </a:lnTo>
                  <a:lnTo>
                    <a:pt x="61" y="375"/>
                  </a:lnTo>
                  <a:lnTo>
                    <a:pt x="61" y="367"/>
                  </a:lnTo>
                  <a:lnTo>
                    <a:pt x="64" y="359"/>
                  </a:lnTo>
                  <a:lnTo>
                    <a:pt x="66" y="355"/>
                  </a:lnTo>
                  <a:lnTo>
                    <a:pt x="67" y="350"/>
                  </a:lnTo>
                  <a:lnTo>
                    <a:pt x="69" y="333"/>
                  </a:lnTo>
                  <a:lnTo>
                    <a:pt x="67" y="331"/>
                  </a:lnTo>
                  <a:lnTo>
                    <a:pt x="69" y="329"/>
                  </a:lnTo>
                  <a:lnTo>
                    <a:pt x="74" y="329"/>
                  </a:lnTo>
                  <a:lnTo>
                    <a:pt x="71" y="318"/>
                  </a:lnTo>
                  <a:lnTo>
                    <a:pt x="66" y="315"/>
                  </a:lnTo>
                  <a:lnTo>
                    <a:pt x="63" y="311"/>
                  </a:lnTo>
                  <a:lnTo>
                    <a:pt x="63" y="307"/>
                  </a:lnTo>
                  <a:lnTo>
                    <a:pt x="66" y="306"/>
                  </a:lnTo>
                  <a:lnTo>
                    <a:pt x="69" y="312"/>
                  </a:lnTo>
                  <a:lnTo>
                    <a:pt x="71" y="311"/>
                  </a:lnTo>
                  <a:lnTo>
                    <a:pt x="72" y="300"/>
                  </a:lnTo>
                  <a:lnTo>
                    <a:pt x="72" y="295"/>
                  </a:lnTo>
                  <a:lnTo>
                    <a:pt x="72" y="292"/>
                  </a:lnTo>
                  <a:lnTo>
                    <a:pt x="74" y="290"/>
                  </a:lnTo>
                  <a:lnTo>
                    <a:pt x="77" y="287"/>
                  </a:lnTo>
                  <a:lnTo>
                    <a:pt x="82" y="287"/>
                  </a:lnTo>
                  <a:lnTo>
                    <a:pt x="83" y="284"/>
                  </a:lnTo>
                  <a:lnTo>
                    <a:pt x="83" y="282"/>
                  </a:lnTo>
                  <a:lnTo>
                    <a:pt x="80" y="281"/>
                  </a:lnTo>
                  <a:lnTo>
                    <a:pt x="74" y="279"/>
                  </a:lnTo>
                  <a:lnTo>
                    <a:pt x="74" y="276"/>
                  </a:lnTo>
                  <a:lnTo>
                    <a:pt x="74" y="274"/>
                  </a:lnTo>
                  <a:lnTo>
                    <a:pt x="78" y="265"/>
                  </a:lnTo>
                  <a:lnTo>
                    <a:pt x="80" y="267"/>
                  </a:lnTo>
                  <a:lnTo>
                    <a:pt x="82" y="271"/>
                  </a:lnTo>
                  <a:lnTo>
                    <a:pt x="83" y="274"/>
                  </a:lnTo>
                  <a:lnTo>
                    <a:pt x="86" y="274"/>
                  </a:lnTo>
                  <a:lnTo>
                    <a:pt x="89" y="273"/>
                  </a:lnTo>
                  <a:lnTo>
                    <a:pt x="93" y="270"/>
                  </a:lnTo>
                  <a:lnTo>
                    <a:pt x="94" y="271"/>
                  </a:lnTo>
                  <a:lnTo>
                    <a:pt x="96" y="271"/>
                  </a:lnTo>
                  <a:lnTo>
                    <a:pt x="102" y="257"/>
                  </a:lnTo>
                  <a:lnTo>
                    <a:pt x="104" y="254"/>
                  </a:lnTo>
                  <a:lnTo>
                    <a:pt x="108" y="251"/>
                  </a:lnTo>
                  <a:lnTo>
                    <a:pt x="110" y="251"/>
                  </a:lnTo>
                  <a:lnTo>
                    <a:pt x="110" y="254"/>
                  </a:lnTo>
                  <a:lnTo>
                    <a:pt x="110" y="256"/>
                  </a:lnTo>
                  <a:lnTo>
                    <a:pt x="113" y="257"/>
                  </a:lnTo>
                  <a:lnTo>
                    <a:pt x="115" y="257"/>
                  </a:lnTo>
                  <a:lnTo>
                    <a:pt x="116" y="256"/>
                  </a:lnTo>
                  <a:lnTo>
                    <a:pt x="119" y="252"/>
                  </a:lnTo>
                  <a:lnTo>
                    <a:pt x="122" y="252"/>
                  </a:lnTo>
                  <a:lnTo>
                    <a:pt x="124" y="251"/>
                  </a:lnTo>
                  <a:lnTo>
                    <a:pt x="127" y="249"/>
                  </a:lnTo>
                  <a:lnTo>
                    <a:pt x="141" y="249"/>
                  </a:lnTo>
                  <a:lnTo>
                    <a:pt x="143" y="245"/>
                  </a:lnTo>
                  <a:lnTo>
                    <a:pt x="143" y="243"/>
                  </a:lnTo>
                  <a:lnTo>
                    <a:pt x="149" y="242"/>
                  </a:lnTo>
                  <a:lnTo>
                    <a:pt x="149" y="237"/>
                  </a:lnTo>
                  <a:lnTo>
                    <a:pt x="151" y="237"/>
                  </a:lnTo>
                  <a:lnTo>
                    <a:pt x="151" y="235"/>
                  </a:lnTo>
                  <a:lnTo>
                    <a:pt x="151" y="232"/>
                  </a:lnTo>
                  <a:lnTo>
                    <a:pt x="149" y="232"/>
                  </a:lnTo>
                  <a:lnTo>
                    <a:pt x="149" y="231"/>
                  </a:lnTo>
                  <a:lnTo>
                    <a:pt x="152" y="224"/>
                  </a:lnTo>
                  <a:lnTo>
                    <a:pt x="155" y="223"/>
                  </a:lnTo>
                  <a:lnTo>
                    <a:pt x="160" y="216"/>
                  </a:lnTo>
                  <a:lnTo>
                    <a:pt x="160" y="215"/>
                  </a:lnTo>
                  <a:lnTo>
                    <a:pt x="162" y="215"/>
                  </a:lnTo>
                  <a:lnTo>
                    <a:pt x="163" y="212"/>
                  </a:lnTo>
                  <a:lnTo>
                    <a:pt x="162" y="207"/>
                  </a:lnTo>
                  <a:lnTo>
                    <a:pt x="162" y="202"/>
                  </a:lnTo>
                  <a:lnTo>
                    <a:pt x="162" y="201"/>
                  </a:lnTo>
                  <a:lnTo>
                    <a:pt x="163" y="199"/>
                  </a:lnTo>
                  <a:lnTo>
                    <a:pt x="166" y="196"/>
                  </a:lnTo>
                  <a:lnTo>
                    <a:pt x="171" y="180"/>
                  </a:lnTo>
                  <a:lnTo>
                    <a:pt x="176" y="176"/>
                  </a:lnTo>
                  <a:lnTo>
                    <a:pt x="177" y="172"/>
                  </a:lnTo>
                  <a:lnTo>
                    <a:pt x="179" y="171"/>
                  </a:lnTo>
                  <a:lnTo>
                    <a:pt x="182" y="166"/>
                  </a:lnTo>
                  <a:lnTo>
                    <a:pt x="190" y="155"/>
                  </a:lnTo>
                  <a:lnTo>
                    <a:pt x="195" y="149"/>
                  </a:lnTo>
                  <a:lnTo>
                    <a:pt x="198" y="138"/>
                  </a:lnTo>
                  <a:lnTo>
                    <a:pt x="198" y="136"/>
                  </a:lnTo>
                  <a:lnTo>
                    <a:pt x="199" y="133"/>
                  </a:lnTo>
                  <a:lnTo>
                    <a:pt x="201" y="133"/>
                  </a:lnTo>
                  <a:lnTo>
                    <a:pt x="202" y="133"/>
                  </a:lnTo>
                  <a:lnTo>
                    <a:pt x="206" y="133"/>
                  </a:lnTo>
                  <a:lnTo>
                    <a:pt x="207" y="133"/>
                  </a:lnTo>
                  <a:lnTo>
                    <a:pt x="207" y="132"/>
                  </a:lnTo>
                  <a:lnTo>
                    <a:pt x="213" y="124"/>
                  </a:lnTo>
                  <a:lnTo>
                    <a:pt x="217" y="117"/>
                  </a:lnTo>
                  <a:lnTo>
                    <a:pt x="217" y="116"/>
                  </a:lnTo>
                  <a:lnTo>
                    <a:pt x="218" y="114"/>
                  </a:lnTo>
                  <a:lnTo>
                    <a:pt x="220" y="108"/>
                  </a:lnTo>
                  <a:lnTo>
                    <a:pt x="220" y="103"/>
                  </a:lnTo>
                  <a:lnTo>
                    <a:pt x="220" y="92"/>
                  </a:lnTo>
                  <a:lnTo>
                    <a:pt x="218" y="86"/>
                  </a:lnTo>
                  <a:lnTo>
                    <a:pt x="220" y="86"/>
                  </a:lnTo>
                  <a:lnTo>
                    <a:pt x="221" y="84"/>
                  </a:lnTo>
                  <a:lnTo>
                    <a:pt x="228" y="77"/>
                  </a:lnTo>
                  <a:lnTo>
                    <a:pt x="228" y="73"/>
                  </a:lnTo>
                  <a:lnTo>
                    <a:pt x="228" y="70"/>
                  </a:lnTo>
                  <a:lnTo>
                    <a:pt x="234" y="56"/>
                  </a:lnTo>
                  <a:lnTo>
                    <a:pt x="240" y="52"/>
                  </a:lnTo>
                  <a:lnTo>
                    <a:pt x="240" y="50"/>
                  </a:lnTo>
                  <a:lnTo>
                    <a:pt x="242" y="47"/>
                  </a:lnTo>
                  <a:lnTo>
                    <a:pt x="242" y="44"/>
                  </a:lnTo>
                  <a:lnTo>
                    <a:pt x="242" y="42"/>
                  </a:lnTo>
                  <a:lnTo>
                    <a:pt x="240" y="42"/>
                  </a:lnTo>
                  <a:lnTo>
                    <a:pt x="242" y="39"/>
                  </a:lnTo>
                  <a:lnTo>
                    <a:pt x="246" y="37"/>
                  </a:lnTo>
                  <a:lnTo>
                    <a:pt x="250" y="34"/>
                  </a:lnTo>
                  <a:lnTo>
                    <a:pt x="251" y="34"/>
                  </a:lnTo>
                  <a:lnTo>
                    <a:pt x="251" y="31"/>
                  </a:lnTo>
                  <a:lnTo>
                    <a:pt x="251" y="30"/>
                  </a:lnTo>
                  <a:lnTo>
                    <a:pt x="248" y="17"/>
                  </a:lnTo>
                  <a:lnTo>
                    <a:pt x="246" y="14"/>
                  </a:lnTo>
                  <a:lnTo>
                    <a:pt x="259" y="0"/>
                  </a:lnTo>
                  <a:lnTo>
                    <a:pt x="264" y="4"/>
                  </a:lnTo>
                  <a:lnTo>
                    <a:pt x="267" y="6"/>
                  </a:lnTo>
                  <a:lnTo>
                    <a:pt x="270" y="9"/>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noEditPoints="1"/>
            </p:cNvSpPr>
            <p:nvPr/>
          </p:nvSpPr>
          <p:spPr bwMode="auto">
            <a:xfrm>
              <a:off x="3475" y="3144"/>
              <a:ext cx="1078" cy="1007"/>
            </a:xfrm>
            <a:custGeom>
              <a:avLst/>
              <a:gdLst>
                <a:gd name="T0" fmla="*/ 926 w 1078"/>
                <a:gd name="T1" fmla="*/ 988 h 1007"/>
                <a:gd name="T2" fmla="*/ 391 w 1078"/>
                <a:gd name="T3" fmla="*/ 837 h 1007"/>
                <a:gd name="T4" fmla="*/ 17 w 1078"/>
                <a:gd name="T5" fmla="*/ 652 h 1007"/>
                <a:gd name="T6" fmla="*/ 691 w 1078"/>
                <a:gd name="T7" fmla="*/ 5 h 1007"/>
                <a:gd name="T8" fmla="*/ 818 w 1078"/>
                <a:gd name="T9" fmla="*/ 57 h 1007"/>
                <a:gd name="T10" fmla="*/ 1003 w 1078"/>
                <a:gd name="T11" fmla="*/ 71 h 1007"/>
                <a:gd name="T12" fmla="*/ 1041 w 1078"/>
                <a:gd name="T13" fmla="*/ 93 h 1007"/>
                <a:gd name="T14" fmla="*/ 1023 w 1078"/>
                <a:gd name="T15" fmla="*/ 145 h 1007"/>
                <a:gd name="T16" fmla="*/ 1058 w 1078"/>
                <a:gd name="T17" fmla="*/ 190 h 1007"/>
                <a:gd name="T18" fmla="*/ 1072 w 1078"/>
                <a:gd name="T19" fmla="*/ 237 h 1007"/>
                <a:gd name="T20" fmla="*/ 1038 w 1078"/>
                <a:gd name="T21" fmla="*/ 264 h 1007"/>
                <a:gd name="T22" fmla="*/ 997 w 1078"/>
                <a:gd name="T23" fmla="*/ 270 h 1007"/>
                <a:gd name="T24" fmla="*/ 997 w 1078"/>
                <a:gd name="T25" fmla="*/ 330 h 1007"/>
                <a:gd name="T26" fmla="*/ 976 w 1078"/>
                <a:gd name="T27" fmla="*/ 396 h 1007"/>
                <a:gd name="T28" fmla="*/ 932 w 1078"/>
                <a:gd name="T29" fmla="*/ 415 h 1007"/>
                <a:gd name="T30" fmla="*/ 928 w 1078"/>
                <a:gd name="T31" fmla="*/ 487 h 1007"/>
                <a:gd name="T32" fmla="*/ 950 w 1078"/>
                <a:gd name="T33" fmla="*/ 547 h 1007"/>
                <a:gd name="T34" fmla="*/ 899 w 1078"/>
                <a:gd name="T35" fmla="*/ 567 h 1007"/>
                <a:gd name="T36" fmla="*/ 901 w 1078"/>
                <a:gd name="T37" fmla="*/ 639 h 1007"/>
                <a:gd name="T38" fmla="*/ 925 w 1078"/>
                <a:gd name="T39" fmla="*/ 702 h 1007"/>
                <a:gd name="T40" fmla="*/ 921 w 1078"/>
                <a:gd name="T41" fmla="*/ 766 h 1007"/>
                <a:gd name="T42" fmla="*/ 918 w 1078"/>
                <a:gd name="T43" fmla="*/ 835 h 1007"/>
                <a:gd name="T44" fmla="*/ 928 w 1078"/>
                <a:gd name="T45" fmla="*/ 900 h 1007"/>
                <a:gd name="T46" fmla="*/ 926 w 1078"/>
                <a:gd name="T47" fmla="*/ 963 h 1007"/>
                <a:gd name="T48" fmla="*/ 946 w 1078"/>
                <a:gd name="T49" fmla="*/ 997 h 1007"/>
                <a:gd name="T50" fmla="*/ 896 w 1078"/>
                <a:gd name="T51" fmla="*/ 1003 h 1007"/>
                <a:gd name="T52" fmla="*/ 838 w 1078"/>
                <a:gd name="T53" fmla="*/ 996 h 1007"/>
                <a:gd name="T54" fmla="*/ 789 w 1078"/>
                <a:gd name="T55" fmla="*/ 989 h 1007"/>
                <a:gd name="T56" fmla="*/ 742 w 1078"/>
                <a:gd name="T57" fmla="*/ 977 h 1007"/>
                <a:gd name="T58" fmla="*/ 706 w 1078"/>
                <a:gd name="T59" fmla="*/ 955 h 1007"/>
                <a:gd name="T60" fmla="*/ 687 w 1078"/>
                <a:gd name="T61" fmla="*/ 916 h 1007"/>
                <a:gd name="T62" fmla="*/ 628 w 1078"/>
                <a:gd name="T63" fmla="*/ 895 h 1007"/>
                <a:gd name="T64" fmla="*/ 603 w 1078"/>
                <a:gd name="T65" fmla="*/ 879 h 1007"/>
                <a:gd name="T66" fmla="*/ 560 w 1078"/>
                <a:gd name="T67" fmla="*/ 868 h 1007"/>
                <a:gd name="T68" fmla="*/ 524 w 1078"/>
                <a:gd name="T69" fmla="*/ 859 h 1007"/>
                <a:gd name="T70" fmla="*/ 501 w 1078"/>
                <a:gd name="T71" fmla="*/ 856 h 1007"/>
                <a:gd name="T72" fmla="*/ 469 w 1078"/>
                <a:gd name="T73" fmla="*/ 850 h 1007"/>
                <a:gd name="T74" fmla="*/ 402 w 1078"/>
                <a:gd name="T75" fmla="*/ 840 h 1007"/>
                <a:gd name="T76" fmla="*/ 366 w 1078"/>
                <a:gd name="T77" fmla="*/ 829 h 1007"/>
                <a:gd name="T78" fmla="*/ 331 w 1078"/>
                <a:gd name="T79" fmla="*/ 804 h 1007"/>
                <a:gd name="T80" fmla="*/ 297 w 1078"/>
                <a:gd name="T81" fmla="*/ 773 h 1007"/>
                <a:gd name="T82" fmla="*/ 256 w 1078"/>
                <a:gd name="T83" fmla="*/ 770 h 1007"/>
                <a:gd name="T84" fmla="*/ 223 w 1078"/>
                <a:gd name="T85" fmla="*/ 757 h 1007"/>
                <a:gd name="T86" fmla="*/ 199 w 1078"/>
                <a:gd name="T87" fmla="*/ 738 h 1007"/>
                <a:gd name="T88" fmla="*/ 160 w 1078"/>
                <a:gd name="T89" fmla="*/ 707 h 1007"/>
                <a:gd name="T90" fmla="*/ 99 w 1078"/>
                <a:gd name="T91" fmla="*/ 677 h 1007"/>
                <a:gd name="T92" fmla="*/ 66 w 1078"/>
                <a:gd name="T93" fmla="*/ 664 h 1007"/>
                <a:gd name="T94" fmla="*/ 30 w 1078"/>
                <a:gd name="T95" fmla="*/ 650 h 1007"/>
                <a:gd name="T96" fmla="*/ 22 w 1078"/>
                <a:gd name="T97" fmla="*/ 617 h 1007"/>
                <a:gd name="T98" fmla="*/ 94 w 1078"/>
                <a:gd name="T99" fmla="*/ 545 h 1007"/>
                <a:gd name="T100" fmla="*/ 168 w 1078"/>
                <a:gd name="T101" fmla="*/ 496 h 1007"/>
                <a:gd name="T102" fmla="*/ 256 w 1078"/>
                <a:gd name="T103" fmla="*/ 487 h 1007"/>
                <a:gd name="T104" fmla="*/ 293 w 1078"/>
                <a:gd name="T105" fmla="*/ 449 h 1007"/>
                <a:gd name="T106" fmla="*/ 334 w 1078"/>
                <a:gd name="T107" fmla="*/ 416 h 1007"/>
                <a:gd name="T108" fmla="*/ 367 w 1078"/>
                <a:gd name="T109" fmla="*/ 355 h 1007"/>
                <a:gd name="T110" fmla="*/ 406 w 1078"/>
                <a:gd name="T111" fmla="*/ 218 h 1007"/>
                <a:gd name="T112" fmla="*/ 449 w 1078"/>
                <a:gd name="T113" fmla="*/ 215 h 1007"/>
                <a:gd name="T114" fmla="*/ 501 w 1078"/>
                <a:gd name="T115" fmla="*/ 207 h 1007"/>
                <a:gd name="T116" fmla="*/ 497 w 1078"/>
                <a:gd name="T117" fmla="*/ 145 h 1007"/>
                <a:gd name="T118" fmla="*/ 413 w 1078"/>
                <a:gd name="T119" fmla="*/ 119 h 1007"/>
                <a:gd name="T120" fmla="*/ 377 w 1078"/>
                <a:gd name="T121" fmla="*/ 57 h 1007"/>
                <a:gd name="T122" fmla="*/ 523 w 1078"/>
                <a:gd name="T123" fmla="*/ 22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78" h="1007">
                  <a:moveTo>
                    <a:pt x="788" y="997"/>
                  </a:moveTo>
                  <a:lnTo>
                    <a:pt x="786" y="997"/>
                  </a:lnTo>
                  <a:lnTo>
                    <a:pt x="786" y="996"/>
                  </a:lnTo>
                  <a:lnTo>
                    <a:pt x="788" y="994"/>
                  </a:lnTo>
                  <a:lnTo>
                    <a:pt x="791" y="996"/>
                  </a:lnTo>
                  <a:lnTo>
                    <a:pt x="789" y="996"/>
                  </a:lnTo>
                  <a:lnTo>
                    <a:pt x="788" y="997"/>
                  </a:lnTo>
                  <a:close/>
                  <a:moveTo>
                    <a:pt x="939" y="991"/>
                  </a:moveTo>
                  <a:lnTo>
                    <a:pt x="937" y="991"/>
                  </a:lnTo>
                  <a:lnTo>
                    <a:pt x="935" y="989"/>
                  </a:lnTo>
                  <a:lnTo>
                    <a:pt x="935" y="988"/>
                  </a:lnTo>
                  <a:lnTo>
                    <a:pt x="937" y="988"/>
                  </a:lnTo>
                  <a:lnTo>
                    <a:pt x="940" y="991"/>
                  </a:lnTo>
                  <a:lnTo>
                    <a:pt x="939" y="991"/>
                  </a:lnTo>
                  <a:close/>
                  <a:moveTo>
                    <a:pt x="934" y="991"/>
                  </a:moveTo>
                  <a:lnTo>
                    <a:pt x="931" y="991"/>
                  </a:lnTo>
                  <a:lnTo>
                    <a:pt x="926" y="988"/>
                  </a:lnTo>
                  <a:lnTo>
                    <a:pt x="926" y="986"/>
                  </a:lnTo>
                  <a:lnTo>
                    <a:pt x="928" y="986"/>
                  </a:lnTo>
                  <a:lnTo>
                    <a:pt x="931" y="986"/>
                  </a:lnTo>
                  <a:lnTo>
                    <a:pt x="934" y="989"/>
                  </a:lnTo>
                  <a:lnTo>
                    <a:pt x="934" y="991"/>
                  </a:lnTo>
                  <a:close/>
                  <a:moveTo>
                    <a:pt x="629" y="900"/>
                  </a:moveTo>
                  <a:lnTo>
                    <a:pt x="628" y="900"/>
                  </a:lnTo>
                  <a:lnTo>
                    <a:pt x="626" y="900"/>
                  </a:lnTo>
                  <a:lnTo>
                    <a:pt x="626" y="898"/>
                  </a:lnTo>
                  <a:lnTo>
                    <a:pt x="628" y="898"/>
                  </a:lnTo>
                  <a:lnTo>
                    <a:pt x="629" y="898"/>
                  </a:lnTo>
                  <a:lnTo>
                    <a:pt x="629" y="900"/>
                  </a:lnTo>
                  <a:close/>
                  <a:moveTo>
                    <a:pt x="391" y="842"/>
                  </a:moveTo>
                  <a:lnTo>
                    <a:pt x="389" y="842"/>
                  </a:lnTo>
                  <a:lnTo>
                    <a:pt x="389" y="840"/>
                  </a:lnTo>
                  <a:lnTo>
                    <a:pt x="389" y="839"/>
                  </a:lnTo>
                  <a:lnTo>
                    <a:pt x="391" y="837"/>
                  </a:lnTo>
                  <a:lnTo>
                    <a:pt x="392" y="837"/>
                  </a:lnTo>
                  <a:lnTo>
                    <a:pt x="392" y="839"/>
                  </a:lnTo>
                  <a:lnTo>
                    <a:pt x="392" y="840"/>
                  </a:lnTo>
                  <a:lnTo>
                    <a:pt x="391" y="842"/>
                  </a:lnTo>
                  <a:close/>
                  <a:moveTo>
                    <a:pt x="358" y="826"/>
                  </a:moveTo>
                  <a:lnTo>
                    <a:pt x="355" y="826"/>
                  </a:lnTo>
                  <a:lnTo>
                    <a:pt x="355" y="824"/>
                  </a:lnTo>
                  <a:lnTo>
                    <a:pt x="356" y="824"/>
                  </a:lnTo>
                  <a:lnTo>
                    <a:pt x="358" y="826"/>
                  </a:lnTo>
                  <a:close/>
                  <a:moveTo>
                    <a:pt x="92" y="689"/>
                  </a:moveTo>
                  <a:lnTo>
                    <a:pt x="91" y="691"/>
                  </a:lnTo>
                  <a:lnTo>
                    <a:pt x="89" y="688"/>
                  </a:lnTo>
                  <a:lnTo>
                    <a:pt x="91" y="686"/>
                  </a:lnTo>
                  <a:lnTo>
                    <a:pt x="91" y="688"/>
                  </a:lnTo>
                  <a:lnTo>
                    <a:pt x="92" y="689"/>
                  </a:lnTo>
                  <a:close/>
                  <a:moveTo>
                    <a:pt x="19" y="652"/>
                  </a:moveTo>
                  <a:lnTo>
                    <a:pt x="17" y="652"/>
                  </a:lnTo>
                  <a:lnTo>
                    <a:pt x="17" y="650"/>
                  </a:lnTo>
                  <a:lnTo>
                    <a:pt x="19" y="650"/>
                  </a:lnTo>
                  <a:lnTo>
                    <a:pt x="20" y="650"/>
                  </a:lnTo>
                  <a:lnTo>
                    <a:pt x="19" y="652"/>
                  </a:lnTo>
                  <a:close/>
                  <a:moveTo>
                    <a:pt x="556" y="3"/>
                  </a:moveTo>
                  <a:lnTo>
                    <a:pt x="560" y="5"/>
                  </a:lnTo>
                  <a:lnTo>
                    <a:pt x="565" y="5"/>
                  </a:lnTo>
                  <a:lnTo>
                    <a:pt x="576" y="3"/>
                  </a:lnTo>
                  <a:lnTo>
                    <a:pt x="581" y="3"/>
                  </a:lnTo>
                  <a:lnTo>
                    <a:pt x="596" y="3"/>
                  </a:lnTo>
                  <a:lnTo>
                    <a:pt x="598" y="3"/>
                  </a:lnTo>
                  <a:lnTo>
                    <a:pt x="614" y="3"/>
                  </a:lnTo>
                  <a:lnTo>
                    <a:pt x="651" y="3"/>
                  </a:lnTo>
                  <a:lnTo>
                    <a:pt x="659" y="3"/>
                  </a:lnTo>
                  <a:lnTo>
                    <a:pt x="662" y="3"/>
                  </a:lnTo>
                  <a:lnTo>
                    <a:pt x="680" y="3"/>
                  </a:lnTo>
                  <a:lnTo>
                    <a:pt x="691" y="5"/>
                  </a:lnTo>
                  <a:lnTo>
                    <a:pt x="713" y="5"/>
                  </a:lnTo>
                  <a:lnTo>
                    <a:pt x="727" y="6"/>
                  </a:lnTo>
                  <a:lnTo>
                    <a:pt x="730" y="8"/>
                  </a:lnTo>
                  <a:lnTo>
                    <a:pt x="731" y="13"/>
                  </a:lnTo>
                  <a:lnTo>
                    <a:pt x="733" y="13"/>
                  </a:lnTo>
                  <a:lnTo>
                    <a:pt x="738" y="27"/>
                  </a:lnTo>
                  <a:lnTo>
                    <a:pt x="739" y="35"/>
                  </a:lnTo>
                  <a:lnTo>
                    <a:pt x="741" y="39"/>
                  </a:lnTo>
                  <a:lnTo>
                    <a:pt x="742" y="46"/>
                  </a:lnTo>
                  <a:lnTo>
                    <a:pt x="746" y="49"/>
                  </a:lnTo>
                  <a:lnTo>
                    <a:pt x="752" y="57"/>
                  </a:lnTo>
                  <a:lnTo>
                    <a:pt x="769" y="57"/>
                  </a:lnTo>
                  <a:lnTo>
                    <a:pt x="793" y="57"/>
                  </a:lnTo>
                  <a:lnTo>
                    <a:pt x="796" y="57"/>
                  </a:lnTo>
                  <a:lnTo>
                    <a:pt x="800" y="57"/>
                  </a:lnTo>
                  <a:lnTo>
                    <a:pt x="815" y="57"/>
                  </a:lnTo>
                  <a:lnTo>
                    <a:pt x="818" y="57"/>
                  </a:lnTo>
                  <a:lnTo>
                    <a:pt x="819" y="58"/>
                  </a:lnTo>
                  <a:lnTo>
                    <a:pt x="822" y="58"/>
                  </a:lnTo>
                  <a:lnTo>
                    <a:pt x="824" y="58"/>
                  </a:lnTo>
                  <a:lnTo>
                    <a:pt x="835" y="58"/>
                  </a:lnTo>
                  <a:lnTo>
                    <a:pt x="854" y="60"/>
                  </a:lnTo>
                  <a:lnTo>
                    <a:pt x="857" y="60"/>
                  </a:lnTo>
                  <a:lnTo>
                    <a:pt x="873" y="60"/>
                  </a:lnTo>
                  <a:lnTo>
                    <a:pt x="879" y="60"/>
                  </a:lnTo>
                  <a:lnTo>
                    <a:pt x="907" y="61"/>
                  </a:lnTo>
                  <a:lnTo>
                    <a:pt x="931" y="61"/>
                  </a:lnTo>
                  <a:lnTo>
                    <a:pt x="942" y="61"/>
                  </a:lnTo>
                  <a:lnTo>
                    <a:pt x="948" y="60"/>
                  </a:lnTo>
                  <a:lnTo>
                    <a:pt x="957" y="60"/>
                  </a:lnTo>
                  <a:lnTo>
                    <a:pt x="970" y="60"/>
                  </a:lnTo>
                  <a:lnTo>
                    <a:pt x="979" y="71"/>
                  </a:lnTo>
                  <a:lnTo>
                    <a:pt x="989" y="71"/>
                  </a:lnTo>
                  <a:lnTo>
                    <a:pt x="1003" y="71"/>
                  </a:lnTo>
                  <a:lnTo>
                    <a:pt x="1016" y="71"/>
                  </a:lnTo>
                  <a:lnTo>
                    <a:pt x="1019" y="71"/>
                  </a:lnTo>
                  <a:lnTo>
                    <a:pt x="1020" y="72"/>
                  </a:lnTo>
                  <a:lnTo>
                    <a:pt x="1023" y="74"/>
                  </a:lnTo>
                  <a:lnTo>
                    <a:pt x="1027" y="75"/>
                  </a:lnTo>
                  <a:lnTo>
                    <a:pt x="1034" y="77"/>
                  </a:lnTo>
                  <a:lnTo>
                    <a:pt x="1058" y="71"/>
                  </a:lnTo>
                  <a:lnTo>
                    <a:pt x="1061" y="74"/>
                  </a:lnTo>
                  <a:lnTo>
                    <a:pt x="1060" y="75"/>
                  </a:lnTo>
                  <a:lnTo>
                    <a:pt x="1060" y="77"/>
                  </a:lnTo>
                  <a:lnTo>
                    <a:pt x="1055" y="79"/>
                  </a:lnTo>
                  <a:lnTo>
                    <a:pt x="1050" y="80"/>
                  </a:lnTo>
                  <a:lnTo>
                    <a:pt x="1049" y="83"/>
                  </a:lnTo>
                  <a:lnTo>
                    <a:pt x="1047" y="88"/>
                  </a:lnTo>
                  <a:lnTo>
                    <a:pt x="1044" y="90"/>
                  </a:lnTo>
                  <a:lnTo>
                    <a:pt x="1042" y="91"/>
                  </a:lnTo>
                  <a:lnTo>
                    <a:pt x="1041" y="93"/>
                  </a:lnTo>
                  <a:lnTo>
                    <a:pt x="1039" y="96"/>
                  </a:lnTo>
                  <a:lnTo>
                    <a:pt x="1038" y="101"/>
                  </a:lnTo>
                  <a:lnTo>
                    <a:pt x="1038" y="105"/>
                  </a:lnTo>
                  <a:lnTo>
                    <a:pt x="1038" y="112"/>
                  </a:lnTo>
                  <a:lnTo>
                    <a:pt x="1038" y="116"/>
                  </a:lnTo>
                  <a:lnTo>
                    <a:pt x="1039" y="121"/>
                  </a:lnTo>
                  <a:lnTo>
                    <a:pt x="1039" y="127"/>
                  </a:lnTo>
                  <a:lnTo>
                    <a:pt x="1041" y="130"/>
                  </a:lnTo>
                  <a:lnTo>
                    <a:pt x="1039" y="137"/>
                  </a:lnTo>
                  <a:lnTo>
                    <a:pt x="1038" y="140"/>
                  </a:lnTo>
                  <a:lnTo>
                    <a:pt x="1033" y="138"/>
                  </a:lnTo>
                  <a:lnTo>
                    <a:pt x="1030" y="137"/>
                  </a:lnTo>
                  <a:lnTo>
                    <a:pt x="1028" y="132"/>
                  </a:lnTo>
                  <a:lnTo>
                    <a:pt x="1023" y="132"/>
                  </a:lnTo>
                  <a:lnTo>
                    <a:pt x="1022" y="135"/>
                  </a:lnTo>
                  <a:lnTo>
                    <a:pt x="1022" y="140"/>
                  </a:lnTo>
                  <a:lnTo>
                    <a:pt x="1023" y="145"/>
                  </a:lnTo>
                  <a:lnTo>
                    <a:pt x="1025" y="149"/>
                  </a:lnTo>
                  <a:lnTo>
                    <a:pt x="1027" y="152"/>
                  </a:lnTo>
                  <a:lnTo>
                    <a:pt x="1030" y="157"/>
                  </a:lnTo>
                  <a:lnTo>
                    <a:pt x="1030" y="162"/>
                  </a:lnTo>
                  <a:lnTo>
                    <a:pt x="1030" y="167"/>
                  </a:lnTo>
                  <a:lnTo>
                    <a:pt x="1031" y="170"/>
                  </a:lnTo>
                  <a:lnTo>
                    <a:pt x="1034" y="173"/>
                  </a:lnTo>
                  <a:lnTo>
                    <a:pt x="1036" y="176"/>
                  </a:lnTo>
                  <a:lnTo>
                    <a:pt x="1039" y="181"/>
                  </a:lnTo>
                  <a:lnTo>
                    <a:pt x="1041" y="184"/>
                  </a:lnTo>
                  <a:lnTo>
                    <a:pt x="1042" y="187"/>
                  </a:lnTo>
                  <a:lnTo>
                    <a:pt x="1045" y="190"/>
                  </a:lnTo>
                  <a:lnTo>
                    <a:pt x="1047" y="193"/>
                  </a:lnTo>
                  <a:lnTo>
                    <a:pt x="1050" y="196"/>
                  </a:lnTo>
                  <a:lnTo>
                    <a:pt x="1053" y="196"/>
                  </a:lnTo>
                  <a:lnTo>
                    <a:pt x="1056" y="193"/>
                  </a:lnTo>
                  <a:lnTo>
                    <a:pt x="1058" y="190"/>
                  </a:lnTo>
                  <a:lnTo>
                    <a:pt x="1060" y="185"/>
                  </a:lnTo>
                  <a:lnTo>
                    <a:pt x="1063" y="184"/>
                  </a:lnTo>
                  <a:lnTo>
                    <a:pt x="1067" y="184"/>
                  </a:lnTo>
                  <a:lnTo>
                    <a:pt x="1069" y="187"/>
                  </a:lnTo>
                  <a:lnTo>
                    <a:pt x="1071" y="192"/>
                  </a:lnTo>
                  <a:lnTo>
                    <a:pt x="1071" y="196"/>
                  </a:lnTo>
                  <a:lnTo>
                    <a:pt x="1071" y="203"/>
                  </a:lnTo>
                  <a:lnTo>
                    <a:pt x="1072" y="207"/>
                  </a:lnTo>
                  <a:lnTo>
                    <a:pt x="1074" y="209"/>
                  </a:lnTo>
                  <a:lnTo>
                    <a:pt x="1077" y="214"/>
                  </a:lnTo>
                  <a:lnTo>
                    <a:pt x="1078" y="217"/>
                  </a:lnTo>
                  <a:lnTo>
                    <a:pt x="1078" y="222"/>
                  </a:lnTo>
                  <a:lnTo>
                    <a:pt x="1078" y="226"/>
                  </a:lnTo>
                  <a:lnTo>
                    <a:pt x="1077" y="231"/>
                  </a:lnTo>
                  <a:lnTo>
                    <a:pt x="1075" y="231"/>
                  </a:lnTo>
                  <a:lnTo>
                    <a:pt x="1074" y="234"/>
                  </a:lnTo>
                  <a:lnTo>
                    <a:pt x="1072" y="237"/>
                  </a:lnTo>
                  <a:lnTo>
                    <a:pt x="1067" y="239"/>
                  </a:lnTo>
                  <a:lnTo>
                    <a:pt x="1064" y="240"/>
                  </a:lnTo>
                  <a:lnTo>
                    <a:pt x="1061" y="244"/>
                  </a:lnTo>
                  <a:lnTo>
                    <a:pt x="1060" y="247"/>
                  </a:lnTo>
                  <a:lnTo>
                    <a:pt x="1058" y="251"/>
                  </a:lnTo>
                  <a:lnTo>
                    <a:pt x="1058" y="256"/>
                  </a:lnTo>
                  <a:lnTo>
                    <a:pt x="1058" y="261"/>
                  </a:lnTo>
                  <a:lnTo>
                    <a:pt x="1055" y="264"/>
                  </a:lnTo>
                  <a:lnTo>
                    <a:pt x="1053" y="267"/>
                  </a:lnTo>
                  <a:lnTo>
                    <a:pt x="1053" y="269"/>
                  </a:lnTo>
                  <a:lnTo>
                    <a:pt x="1052" y="272"/>
                  </a:lnTo>
                  <a:lnTo>
                    <a:pt x="1050" y="275"/>
                  </a:lnTo>
                  <a:lnTo>
                    <a:pt x="1045" y="278"/>
                  </a:lnTo>
                  <a:lnTo>
                    <a:pt x="1039" y="278"/>
                  </a:lnTo>
                  <a:lnTo>
                    <a:pt x="1039" y="273"/>
                  </a:lnTo>
                  <a:lnTo>
                    <a:pt x="1038" y="269"/>
                  </a:lnTo>
                  <a:lnTo>
                    <a:pt x="1038" y="264"/>
                  </a:lnTo>
                  <a:lnTo>
                    <a:pt x="1039" y="259"/>
                  </a:lnTo>
                  <a:lnTo>
                    <a:pt x="1042" y="258"/>
                  </a:lnTo>
                  <a:lnTo>
                    <a:pt x="1044" y="253"/>
                  </a:lnTo>
                  <a:lnTo>
                    <a:pt x="1044" y="248"/>
                  </a:lnTo>
                  <a:lnTo>
                    <a:pt x="1039" y="247"/>
                  </a:lnTo>
                  <a:lnTo>
                    <a:pt x="1036" y="248"/>
                  </a:lnTo>
                  <a:lnTo>
                    <a:pt x="1033" y="251"/>
                  </a:lnTo>
                  <a:lnTo>
                    <a:pt x="1030" y="253"/>
                  </a:lnTo>
                  <a:lnTo>
                    <a:pt x="1028" y="258"/>
                  </a:lnTo>
                  <a:lnTo>
                    <a:pt x="1025" y="261"/>
                  </a:lnTo>
                  <a:lnTo>
                    <a:pt x="1020" y="261"/>
                  </a:lnTo>
                  <a:lnTo>
                    <a:pt x="1017" y="261"/>
                  </a:lnTo>
                  <a:lnTo>
                    <a:pt x="1012" y="262"/>
                  </a:lnTo>
                  <a:lnTo>
                    <a:pt x="1009" y="264"/>
                  </a:lnTo>
                  <a:lnTo>
                    <a:pt x="1005" y="264"/>
                  </a:lnTo>
                  <a:lnTo>
                    <a:pt x="1000" y="265"/>
                  </a:lnTo>
                  <a:lnTo>
                    <a:pt x="997" y="270"/>
                  </a:lnTo>
                  <a:lnTo>
                    <a:pt x="997" y="272"/>
                  </a:lnTo>
                  <a:lnTo>
                    <a:pt x="998" y="275"/>
                  </a:lnTo>
                  <a:lnTo>
                    <a:pt x="1000" y="280"/>
                  </a:lnTo>
                  <a:lnTo>
                    <a:pt x="1001" y="283"/>
                  </a:lnTo>
                  <a:lnTo>
                    <a:pt x="1001" y="289"/>
                  </a:lnTo>
                  <a:lnTo>
                    <a:pt x="1001" y="291"/>
                  </a:lnTo>
                  <a:lnTo>
                    <a:pt x="1000" y="292"/>
                  </a:lnTo>
                  <a:lnTo>
                    <a:pt x="998" y="295"/>
                  </a:lnTo>
                  <a:lnTo>
                    <a:pt x="995" y="298"/>
                  </a:lnTo>
                  <a:lnTo>
                    <a:pt x="994" y="302"/>
                  </a:lnTo>
                  <a:lnTo>
                    <a:pt x="992" y="305"/>
                  </a:lnTo>
                  <a:lnTo>
                    <a:pt x="992" y="311"/>
                  </a:lnTo>
                  <a:lnTo>
                    <a:pt x="994" y="314"/>
                  </a:lnTo>
                  <a:lnTo>
                    <a:pt x="995" y="317"/>
                  </a:lnTo>
                  <a:lnTo>
                    <a:pt x="998" y="322"/>
                  </a:lnTo>
                  <a:lnTo>
                    <a:pt x="997" y="325"/>
                  </a:lnTo>
                  <a:lnTo>
                    <a:pt x="997" y="330"/>
                  </a:lnTo>
                  <a:lnTo>
                    <a:pt x="998" y="335"/>
                  </a:lnTo>
                  <a:lnTo>
                    <a:pt x="998" y="338"/>
                  </a:lnTo>
                  <a:lnTo>
                    <a:pt x="1000" y="342"/>
                  </a:lnTo>
                  <a:lnTo>
                    <a:pt x="1000" y="349"/>
                  </a:lnTo>
                  <a:lnTo>
                    <a:pt x="998" y="352"/>
                  </a:lnTo>
                  <a:lnTo>
                    <a:pt x="998" y="357"/>
                  </a:lnTo>
                  <a:lnTo>
                    <a:pt x="997" y="361"/>
                  </a:lnTo>
                  <a:lnTo>
                    <a:pt x="994" y="364"/>
                  </a:lnTo>
                  <a:lnTo>
                    <a:pt x="992" y="368"/>
                  </a:lnTo>
                  <a:lnTo>
                    <a:pt x="990" y="372"/>
                  </a:lnTo>
                  <a:lnTo>
                    <a:pt x="989" y="375"/>
                  </a:lnTo>
                  <a:lnTo>
                    <a:pt x="989" y="380"/>
                  </a:lnTo>
                  <a:lnTo>
                    <a:pt x="987" y="383"/>
                  </a:lnTo>
                  <a:lnTo>
                    <a:pt x="984" y="386"/>
                  </a:lnTo>
                  <a:lnTo>
                    <a:pt x="981" y="390"/>
                  </a:lnTo>
                  <a:lnTo>
                    <a:pt x="979" y="393"/>
                  </a:lnTo>
                  <a:lnTo>
                    <a:pt x="976" y="396"/>
                  </a:lnTo>
                  <a:lnTo>
                    <a:pt x="976" y="401"/>
                  </a:lnTo>
                  <a:lnTo>
                    <a:pt x="975" y="405"/>
                  </a:lnTo>
                  <a:lnTo>
                    <a:pt x="973" y="408"/>
                  </a:lnTo>
                  <a:lnTo>
                    <a:pt x="972" y="410"/>
                  </a:lnTo>
                  <a:lnTo>
                    <a:pt x="970" y="412"/>
                  </a:lnTo>
                  <a:lnTo>
                    <a:pt x="965" y="413"/>
                  </a:lnTo>
                  <a:lnTo>
                    <a:pt x="962" y="410"/>
                  </a:lnTo>
                  <a:lnTo>
                    <a:pt x="961" y="407"/>
                  </a:lnTo>
                  <a:lnTo>
                    <a:pt x="961" y="402"/>
                  </a:lnTo>
                  <a:lnTo>
                    <a:pt x="957" y="399"/>
                  </a:lnTo>
                  <a:lnTo>
                    <a:pt x="951" y="399"/>
                  </a:lnTo>
                  <a:lnTo>
                    <a:pt x="948" y="402"/>
                  </a:lnTo>
                  <a:lnTo>
                    <a:pt x="946" y="407"/>
                  </a:lnTo>
                  <a:lnTo>
                    <a:pt x="945" y="410"/>
                  </a:lnTo>
                  <a:lnTo>
                    <a:pt x="942" y="412"/>
                  </a:lnTo>
                  <a:lnTo>
                    <a:pt x="937" y="413"/>
                  </a:lnTo>
                  <a:lnTo>
                    <a:pt x="932" y="415"/>
                  </a:lnTo>
                  <a:lnTo>
                    <a:pt x="931" y="416"/>
                  </a:lnTo>
                  <a:lnTo>
                    <a:pt x="928" y="419"/>
                  </a:lnTo>
                  <a:lnTo>
                    <a:pt x="925" y="423"/>
                  </a:lnTo>
                  <a:lnTo>
                    <a:pt x="923" y="426"/>
                  </a:lnTo>
                  <a:lnTo>
                    <a:pt x="921" y="430"/>
                  </a:lnTo>
                  <a:lnTo>
                    <a:pt x="921" y="435"/>
                  </a:lnTo>
                  <a:lnTo>
                    <a:pt x="923" y="440"/>
                  </a:lnTo>
                  <a:lnTo>
                    <a:pt x="923" y="444"/>
                  </a:lnTo>
                  <a:lnTo>
                    <a:pt x="925" y="449"/>
                  </a:lnTo>
                  <a:lnTo>
                    <a:pt x="925" y="454"/>
                  </a:lnTo>
                  <a:lnTo>
                    <a:pt x="926" y="459"/>
                  </a:lnTo>
                  <a:lnTo>
                    <a:pt x="928" y="463"/>
                  </a:lnTo>
                  <a:lnTo>
                    <a:pt x="928" y="468"/>
                  </a:lnTo>
                  <a:lnTo>
                    <a:pt x="928" y="473"/>
                  </a:lnTo>
                  <a:lnTo>
                    <a:pt x="926" y="477"/>
                  </a:lnTo>
                  <a:lnTo>
                    <a:pt x="926" y="482"/>
                  </a:lnTo>
                  <a:lnTo>
                    <a:pt x="928" y="487"/>
                  </a:lnTo>
                  <a:lnTo>
                    <a:pt x="929" y="492"/>
                  </a:lnTo>
                  <a:lnTo>
                    <a:pt x="928" y="496"/>
                  </a:lnTo>
                  <a:lnTo>
                    <a:pt x="926" y="499"/>
                  </a:lnTo>
                  <a:lnTo>
                    <a:pt x="925" y="504"/>
                  </a:lnTo>
                  <a:lnTo>
                    <a:pt x="925" y="509"/>
                  </a:lnTo>
                  <a:lnTo>
                    <a:pt x="925" y="514"/>
                  </a:lnTo>
                  <a:lnTo>
                    <a:pt x="928" y="515"/>
                  </a:lnTo>
                  <a:lnTo>
                    <a:pt x="932" y="517"/>
                  </a:lnTo>
                  <a:lnTo>
                    <a:pt x="937" y="518"/>
                  </a:lnTo>
                  <a:lnTo>
                    <a:pt x="939" y="521"/>
                  </a:lnTo>
                  <a:lnTo>
                    <a:pt x="940" y="525"/>
                  </a:lnTo>
                  <a:lnTo>
                    <a:pt x="940" y="529"/>
                  </a:lnTo>
                  <a:lnTo>
                    <a:pt x="940" y="534"/>
                  </a:lnTo>
                  <a:lnTo>
                    <a:pt x="942" y="537"/>
                  </a:lnTo>
                  <a:lnTo>
                    <a:pt x="945" y="540"/>
                  </a:lnTo>
                  <a:lnTo>
                    <a:pt x="948" y="543"/>
                  </a:lnTo>
                  <a:lnTo>
                    <a:pt x="950" y="547"/>
                  </a:lnTo>
                  <a:lnTo>
                    <a:pt x="948" y="551"/>
                  </a:lnTo>
                  <a:lnTo>
                    <a:pt x="946" y="554"/>
                  </a:lnTo>
                  <a:lnTo>
                    <a:pt x="942" y="556"/>
                  </a:lnTo>
                  <a:lnTo>
                    <a:pt x="937" y="556"/>
                  </a:lnTo>
                  <a:lnTo>
                    <a:pt x="934" y="553"/>
                  </a:lnTo>
                  <a:lnTo>
                    <a:pt x="932" y="550"/>
                  </a:lnTo>
                  <a:lnTo>
                    <a:pt x="928" y="548"/>
                  </a:lnTo>
                  <a:lnTo>
                    <a:pt x="925" y="547"/>
                  </a:lnTo>
                  <a:lnTo>
                    <a:pt x="920" y="548"/>
                  </a:lnTo>
                  <a:lnTo>
                    <a:pt x="918" y="553"/>
                  </a:lnTo>
                  <a:lnTo>
                    <a:pt x="917" y="556"/>
                  </a:lnTo>
                  <a:lnTo>
                    <a:pt x="915" y="561"/>
                  </a:lnTo>
                  <a:lnTo>
                    <a:pt x="912" y="564"/>
                  </a:lnTo>
                  <a:lnTo>
                    <a:pt x="909" y="562"/>
                  </a:lnTo>
                  <a:lnTo>
                    <a:pt x="904" y="561"/>
                  </a:lnTo>
                  <a:lnTo>
                    <a:pt x="901" y="562"/>
                  </a:lnTo>
                  <a:lnTo>
                    <a:pt x="899" y="567"/>
                  </a:lnTo>
                  <a:lnTo>
                    <a:pt x="899" y="572"/>
                  </a:lnTo>
                  <a:lnTo>
                    <a:pt x="899" y="576"/>
                  </a:lnTo>
                  <a:lnTo>
                    <a:pt x="903" y="580"/>
                  </a:lnTo>
                  <a:lnTo>
                    <a:pt x="903" y="584"/>
                  </a:lnTo>
                  <a:lnTo>
                    <a:pt x="904" y="587"/>
                  </a:lnTo>
                  <a:lnTo>
                    <a:pt x="904" y="594"/>
                  </a:lnTo>
                  <a:lnTo>
                    <a:pt x="904" y="598"/>
                  </a:lnTo>
                  <a:lnTo>
                    <a:pt x="904" y="605"/>
                  </a:lnTo>
                  <a:lnTo>
                    <a:pt x="906" y="608"/>
                  </a:lnTo>
                  <a:lnTo>
                    <a:pt x="907" y="612"/>
                  </a:lnTo>
                  <a:lnTo>
                    <a:pt x="907" y="617"/>
                  </a:lnTo>
                  <a:lnTo>
                    <a:pt x="904" y="619"/>
                  </a:lnTo>
                  <a:lnTo>
                    <a:pt x="901" y="622"/>
                  </a:lnTo>
                  <a:lnTo>
                    <a:pt x="899" y="625"/>
                  </a:lnTo>
                  <a:lnTo>
                    <a:pt x="898" y="630"/>
                  </a:lnTo>
                  <a:lnTo>
                    <a:pt x="899" y="634"/>
                  </a:lnTo>
                  <a:lnTo>
                    <a:pt x="901" y="639"/>
                  </a:lnTo>
                  <a:lnTo>
                    <a:pt x="903" y="642"/>
                  </a:lnTo>
                  <a:lnTo>
                    <a:pt x="904" y="647"/>
                  </a:lnTo>
                  <a:lnTo>
                    <a:pt x="906" y="650"/>
                  </a:lnTo>
                  <a:lnTo>
                    <a:pt x="909" y="652"/>
                  </a:lnTo>
                  <a:lnTo>
                    <a:pt x="912" y="653"/>
                  </a:lnTo>
                  <a:lnTo>
                    <a:pt x="917" y="655"/>
                  </a:lnTo>
                  <a:lnTo>
                    <a:pt x="920" y="658"/>
                  </a:lnTo>
                  <a:lnTo>
                    <a:pt x="923" y="661"/>
                  </a:lnTo>
                  <a:lnTo>
                    <a:pt x="923" y="666"/>
                  </a:lnTo>
                  <a:lnTo>
                    <a:pt x="921" y="671"/>
                  </a:lnTo>
                  <a:lnTo>
                    <a:pt x="921" y="675"/>
                  </a:lnTo>
                  <a:lnTo>
                    <a:pt x="921" y="678"/>
                  </a:lnTo>
                  <a:lnTo>
                    <a:pt x="923" y="683"/>
                  </a:lnTo>
                  <a:lnTo>
                    <a:pt x="925" y="688"/>
                  </a:lnTo>
                  <a:lnTo>
                    <a:pt x="925" y="693"/>
                  </a:lnTo>
                  <a:lnTo>
                    <a:pt x="925" y="697"/>
                  </a:lnTo>
                  <a:lnTo>
                    <a:pt x="925" y="702"/>
                  </a:lnTo>
                  <a:lnTo>
                    <a:pt x="925" y="708"/>
                  </a:lnTo>
                  <a:lnTo>
                    <a:pt x="925" y="713"/>
                  </a:lnTo>
                  <a:lnTo>
                    <a:pt x="925" y="718"/>
                  </a:lnTo>
                  <a:lnTo>
                    <a:pt x="925" y="722"/>
                  </a:lnTo>
                  <a:lnTo>
                    <a:pt x="926" y="727"/>
                  </a:lnTo>
                  <a:lnTo>
                    <a:pt x="926" y="732"/>
                  </a:lnTo>
                  <a:lnTo>
                    <a:pt x="925" y="737"/>
                  </a:lnTo>
                  <a:lnTo>
                    <a:pt x="923" y="738"/>
                  </a:lnTo>
                  <a:lnTo>
                    <a:pt x="918" y="740"/>
                  </a:lnTo>
                  <a:lnTo>
                    <a:pt x="918" y="744"/>
                  </a:lnTo>
                  <a:lnTo>
                    <a:pt x="921" y="746"/>
                  </a:lnTo>
                  <a:lnTo>
                    <a:pt x="925" y="749"/>
                  </a:lnTo>
                  <a:lnTo>
                    <a:pt x="923" y="754"/>
                  </a:lnTo>
                  <a:lnTo>
                    <a:pt x="920" y="755"/>
                  </a:lnTo>
                  <a:lnTo>
                    <a:pt x="918" y="759"/>
                  </a:lnTo>
                  <a:lnTo>
                    <a:pt x="920" y="763"/>
                  </a:lnTo>
                  <a:lnTo>
                    <a:pt x="921" y="766"/>
                  </a:lnTo>
                  <a:lnTo>
                    <a:pt x="923" y="770"/>
                  </a:lnTo>
                  <a:lnTo>
                    <a:pt x="926" y="773"/>
                  </a:lnTo>
                  <a:lnTo>
                    <a:pt x="928" y="777"/>
                  </a:lnTo>
                  <a:lnTo>
                    <a:pt x="929" y="781"/>
                  </a:lnTo>
                  <a:lnTo>
                    <a:pt x="929" y="785"/>
                  </a:lnTo>
                  <a:lnTo>
                    <a:pt x="929" y="790"/>
                  </a:lnTo>
                  <a:lnTo>
                    <a:pt x="929" y="796"/>
                  </a:lnTo>
                  <a:lnTo>
                    <a:pt x="931" y="801"/>
                  </a:lnTo>
                  <a:lnTo>
                    <a:pt x="931" y="806"/>
                  </a:lnTo>
                  <a:lnTo>
                    <a:pt x="929" y="810"/>
                  </a:lnTo>
                  <a:lnTo>
                    <a:pt x="928" y="813"/>
                  </a:lnTo>
                  <a:lnTo>
                    <a:pt x="925" y="817"/>
                  </a:lnTo>
                  <a:lnTo>
                    <a:pt x="921" y="820"/>
                  </a:lnTo>
                  <a:lnTo>
                    <a:pt x="920" y="821"/>
                  </a:lnTo>
                  <a:lnTo>
                    <a:pt x="918" y="826"/>
                  </a:lnTo>
                  <a:lnTo>
                    <a:pt x="917" y="831"/>
                  </a:lnTo>
                  <a:lnTo>
                    <a:pt x="918" y="835"/>
                  </a:lnTo>
                  <a:lnTo>
                    <a:pt x="920" y="839"/>
                  </a:lnTo>
                  <a:lnTo>
                    <a:pt x="921" y="843"/>
                  </a:lnTo>
                  <a:lnTo>
                    <a:pt x="925" y="846"/>
                  </a:lnTo>
                  <a:lnTo>
                    <a:pt x="926" y="850"/>
                  </a:lnTo>
                  <a:lnTo>
                    <a:pt x="928" y="854"/>
                  </a:lnTo>
                  <a:lnTo>
                    <a:pt x="928" y="859"/>
                  </a:lnTo>
                  <a:lnTo>
                    <a:pt x="926" y="862"/>
                  </a:lnTo>
                  <a:lnTo>
                    <a:pt x="925" y="865"/>
                  </a:lnTo>
                  <a:lnTo>
                    <a:pt x="921" y="868"/>
                  </a:lnTo>
                  <a:lnTo>
                    <a:pt x="921" y="873"/>
                  </a:lnTo>
                  <a:lnTo>
                    <a:pt x="923" y="878"/>
                  </a:lnTo>
                  <a:lnTo>
                    <a:pt x="926" y="881"/>
                  </a:lnTo>
                  <a:lnTo>
                    <a:pt x="929" y="883"/>
                  </a:lnTo>
                  <a:lnTo>
                    <a:pt x="931" y="887"/>
                  </a:lnTo>
                  <a:lnTo>
                    <a:pt x="931" y="892"/>
                  </a:lnTo>
                  <a:lnTo>
                    <a:pt x="929" y="895"/>
                  </a:lnTo>
                  <a:lnTo>
                    <a:pt x="928" y="900"/>
                  </a:lnTo>
                  <a:lnTo>
                    <a:pt x="928" y="905"/>
                  </a:lnTo>
                  <a:lnTo>
                    <a:pt x="926" y="909"/>
                  </a:lnTo>
                  <a:lnTo>
                    <a:pt x="926" y="914"/>
                  </a:lnTo>
                  <a:lnTo>
                    <a:pt x="925" y="919"/>
                  </a:lnTo>
                  <a:lnTo>
                    <a:pt x="923" y="922"/>
                  </a:lnTo>
                  <a:lnTo>
                    <a:pt x="923" y="928"/>
                  </a:lnTo>
                  <a:lnTo>
                    <a:pt x="925" y="933"/>
                  </a:lnTo>
                  <a:lnTo>
                    <a:pt x="925" y="936"/>
                  </a:lnTo>
                  <a:lnTo>
                    <a:pt x="928" y="939"/>
                  </a:lnTo>
                  <a:lnTo>
                    <a:pt x="931" y="942"/>
                  </a:lnTo>
                  <a:lnTo>
                    <a:pt x="932" y="945"/>
                  </a:lnTo>
                  <a:lnTo>
                    <a:pt x="934" y="947"/>
                  </a:lnTo>
                  <a:lnTo>
                    <a:pt x="934" y="950"/>
                  </a:lnTo>
                  <a:lnTo>
                    <a:pt x="934" y="955"/>
                  </a:lnTo>
                  <a:lnTo>
                    <a:pt x="931" y="958"/>
                  </a:lnTo>
                  <a:lnTo>
                    <a:pt x="928" y="960"/>
                  </a:lnTo>
                  <a:lnTo>
                    <a:pt x="926" y="963"/>
                  </a:lnTo>
                  <a:lnTo>
                    <a:pt x="923" y="966"/>
                  </a:lnTo>
                  <a:lnTo>
                    <a:pt x="921" y="969"/>
                  </a:lnTo>
                  <a:lnTo>
                    <a:pt x="920" y="974"/>
                  </a:lnTo>
                  <a:lnTo>
                    <a:pt x="920" y="977"/>
                  </a:lnTo>
                  <a:lnTo>
                    <a:pt x="918" y="977"/>
                  </a:lnTo>
                  <a:lnTo>
                    <a:pt x="918" y="978"/>
                  </a:lnTo>
                  <a:lnTo>
                    <a:pt x="920" y="980"/>
                  </a:lnTo>
                  <a:lnTo>
                    <a:pt x="920" y="981"/>
                  </a:lnTo>
                  <a:lnTo>
                    <a:pt x="925" y="986"/>
                  </a:lnTo>
                  <a:lnTo>
                    <a:pt x="925" y="988"/>
                  </a:lnTo>
                  <a:lnTo>
                    <a:pt x="929" y="991"/>
                  </a:lnTo>
                  <a:lnTo>
                    <a:pt x="934" y="992"/>
                  </a:lnTo>
                  <a:lnTo>
                    <a:pt x="934" y="991"/>
                  </a:lnTo>
                  <a:lnTo>
                    <a:pt x="937" y="991"/>
                  </a:lnTo>
                  <a:lnTo>
                    <a:pt x="943" y="996"/>
                  </a:lnTo>
                  <a:lnTo>
                    <a:pt x="945" y="996"/>
                  </a:lnTo>
                  <a:lnTo>
                    <a:pt x="946" y="997"/>
                  </a:lnTo>
                  <a:lnTo>
                    <a:pt x="946" y="999"/>
                  </a:lnTo>
                  <a:lnTo>
                    <a:pt x="945" y="1000"/>
                  </a:lnTo>
                  <a:lnTo>
                    <a:pt x="943" y="1000"/>
                  </a:lnTo>
                  <a:lnTo>
                    <a:pt x="942" y="999"/>
                  </a:lnTo>
                  <a:lnTo>
                    <a:pt x="940" y="999"/>
                  </a:lnTo>
                  <a:lnTo>
                    <a:pt x="939" y="1000"/>
                  </a:lnTo>
                  <a:lnTo>
                    <a:pt x="931" y="1000"/>
                  </a:lnTo>
                  <a:lnTo>
                    <a:pt x="928" y="1000"/>
                  </a:lnTo>
                  <a:lnTo>
                    <a:pt x="926" y="1000"/>
                  </a:lnTo>
                  <a:lnTo>
                    <a:pt x="914" y="1000"/>
                  </a:lnTo>
                  <a:lnTo>
                    <a:pt x="912" y="1002"/>
                  </a:lnTo>
                  <a:lnTo>
                    <a:pt x="910" y="1002"/>
                  </a:lnTo>
                  <a:lnTo>
                    <a:pt x="909" y="1000"/>
                  </a:lnTo>
                  <a:lnTo>
                    <a:pt x="909" y="1002"/>
                  </a:lnTo>
                  <a:lnTo>
                    <a:pt x="899" y="1002"/>
                  </a:lnTo>
                  <a:lnTo>
                    <a:pt x="898" y="1002"/>
                  </a:lnTo>
                  <a:lnTo>
                    <a:pt x="896" y="1003"/>
                  </a:lnTo>
                  <a:lnTo>
                    <a:pt x="895" y="1003"/>
                  </a:lnTo>
                  <a:lnTo>
                    <a:pt x="893" y="1007"/>
                  </a:lnTo>
                  <a:lnTo>
                    <a:pt x="892" y="1007"/>
                  </a:lnTo>
                  <a:lnTo>
                    <a:pt x="890" y="1007"/>
                  </a:lnTo>
                  <a:lnTo>
                    <a:pt x="887" y="1007"/>
                  </a:lnTo>
                  <a:lnTo>
                    <a:pt x="884" y="1007"/>
                  </a:lnTo>
                  <a:lnTo>
                    <a:pt x="877" y="1007"/>
                  </a:lnTo>
                  <a:lnTo>
                    <a:pt x="876" y="1007"/>
                  </a:lnTo>
                  <a:lnTo>
                    <a:pt x="873" y="1002"/>
                  </a:lnTo>
                  <a:lnTo>
                    <a:pt x="868" y="1000"/>
                  </a:lnTo>
                  <a:lnTo>
                    <a:pt x="866" y="1000"/>
                  </a:lnTo>
                  <a:lnTo>
                    <a:pt x="866" y="999"/>
                  </a:lnTo>
                  <a:lnTo>
                    <a:pt x="859" y="999"/>
                  </a:lnTo>
                  <a:lnTo>
                    <a:pt x="859" y="997"/>
                  </a:lnTo>
                  <a:lnTo>
                    <a:pt x="848" y="997"/>
                  </a:lnTo>
                  <a:lnTo>
                    <a:pt x="838" y="997"/>
                  </a:lnTo>
                  <a:lnTo>
                    <a:pt x="838" y="996"/>
                  </a:lnTo>
                  <a:lnTo>
                    <a:pt x="835" y="996"/>
                  </a:lnTo>
                  <a:lnTo>
                    <a:pt x="830" y="996"/>
                  </a:lnTo>
                  <a:lnTo>
                    <a:pt x="830" y="994"/>
                  </a:lnTo>
                  <a:lnTo>
                    <a:pt x="826" y="994"/>
                  </a:lnTo>
                  <a:lnTo>
                    <a:pt x="824" y="994"/>
                  </a:lnTo>
                  <a:lnTo>
                    <a:pt x="813" y="994"/>
                  </a:lnTo>
                  <a:lnTo>
                    <a:pt x="811" y="992"/>
                  </a:lnTo>
                  <a:lnTo>
                    <a:pt x="796" y="992"/>
                  </a:lnTo>
                  <a:lnTo>
                    <a:pt x="793" y="992"/>
                  </a:lnTo>
                  <a:lnTo>
                    <a:pt x="791" y="992"/>
                  </a:lnTo>
                  <a:lnTo>
                    <a:pt x="789" y="994"/>
                  </a:lnTo>
                  <a:lnTo>
                    <a:pt x="786" y="994"/>
                  </a:lnTo>
                  <a:lnTo>
                    <a:pt x="785" y="994"/>
                  </a:lnTo>
                  <a:lnTo>
                    <a:pt x="783" y="994"/>
                  </a:lnTo>
                  <a:lnTo>
                    <a:pt x="786" y="991"/>
                  </a:lnTo>
                  <a:lnTo>
                    <a:pt x="789" y="991"/>
                  </a:lnTo>
                  <a:lnTo>
                    <a:pt x="789" y="989"/>
                  </a:lnTo>
                  <a:lnTo>
                    <a:pt x="786" y="985"/>
                  </a:lnTo>
                  <a:lnTo>
                    <a:pt x="783" y="985"/>
                  </a:lnTo>
                  <a:lnTo>
                    <a:pt x="782" y="985"/>
                  </a:lnTo>
                  <a:lnTo>
                    <a:pt x="782" y="983"/>
                  </a:lnTo>
                  <a:lnTo>
                    <a:pt x="777" y="983"/>
                  </a:lnTo>
                  <a:lnTo>
                    <a:pt x="775" y="981"/>
                  </a:lnTo>
                  <a:lnTo>
                    <a:pt x="771" y="981"/>
                  </a:lnTo>
                  <a:lnTo>
                    <a:pt x="768" y="981"/>
                  </a:lnTo>
                  <a:lnTo>
                    <a:pt x="766" y="980"/>
                  </a:lnTo>
                  <a:lnTo>
                    <a:pt x="763" y="980"/>
                  </a:lnTo>
                  <a:lnTo>
                    <a:pt x="760" y="980"/>
                  </a:lnTo>
                  <a:lnTo>
                    <a:pt x="757" y="980"/>
                  </a:lnTo>
                  <a:lnTo>
                    <a:pt x="757" y="978"/>
                  </a:lnTo>
                  <a:lnTo>
                    <a:pt x="753" y="978"/>
                  </a:lnTo>
                  <a:lnTo>
                    <a:pt x="749" y="978"/>
                  </a:lnTo>
                  <a:lnTo>
                    <a:pt x="749" y="977"/>
                  </a:lnTo>
                  <a:lnTo>
                    <a:pt x="742" y="977"/>
                  </a:lnTo>
                  <a:lnTo>
                    <a:pt x="741" y="975"/>
                  </a:lnTo>
                  <a:lnTo>
                    <a:pt x="742" y="974"/>
                  </a:lnTo>
                  <a:lnTo>
                    <a:pt x="742" y="972"/>
                  </a:lnTo>
                  <a:lnTo>
                    <a:pt x="742" y="969"/>
                  </a:lnTo>
                  <a:lnTo>
                    <a:pt x="739" y="966"/>
                  </a:lnTo>
                  <a:lnTo>
                    <a:pt x="736" y="964"/>
                  </a:lnTo>
                  <a:lnTo>
                    <a:pt x="731" y="963"/>
                  </a:lnTo>
                  <a:lnTo>
                    <a:pt x="730" y="961"/>
                  </a:lnTo>
                  <a:lnTo>
                    <a:pt x="728" y="961"/>
                  </a:lnTo>
                  <a:lnTo>
                    <a:pt x="727" y="960"/>
                  </a:lnTo>
                  <a:lnTo>
                    <a:pt x="725" y="958"/>
                  </a:lnTo>
                  <a:lnTo>
                    <a:pt x="722" y="956"/>
                  </a:lnTo>
                  <a:lnTo>
                    <a:pt x="720" y="956"/>
                  </a:lnTo>
                  <a:lnTo>
                    <a:pt x="719" y="956"/>
                  </a:lnTo>
                  <a:lnTo>
                    <a:pt x="717" y="955"/>
                  </a:lnTo>
                  <a:lnTo>
                    <a:pt x="716" y="955"/>
                  </a:lnTo>
                  <a:lnTo>
                    <a:pt x="706" y="955"/>
                  </a:lnTo>
                  <a:lnTo>
                    <a:pt x="708" y="952"/>
                  </a:lnTo>
                  <a:lnTo>
                    <a:pt x="708" y="950"/>
                  </a:lnTo>
                  <a:lnTo>
                    <a:pt x="711" y="947"/>
                  </a:lnTo>
                  <a:lnTo>
                    <a:pt x="713" y="947"/>
                  </a:lnTo>
                  <a:lnTo>
                    <a:pt x="714" y="944"/>
                  </a:lnTo>
                  <a:lnTo>
                    <a:pt x="714" y="941"/>
                  </a:lnTo>
                  <a:lnTo>
                    <a:pt x="713" y="936"/>
                  </a:lnTo>
                  <a:lnTo>
                    <a:pt x="711" y="934"/>
                  </a:lnTo>
                  <a:lnTo>
                    <a:pt x="711" y="933"/>
                  </a:lnTo>
                  <a:lnTo>
                    <a:pt x="709" y="931"/>
                  </a:lnTo>
                  <a:lnTo>
                    <a:pt x="705" y="927"/>
                  </a:lnTo>
                  <a:lnTo>
                    <a:pt x="705" y="923"/>
                  </a:lnTo>
                  <a:lnTo>
                    <a:pt x="702" y="923"/>
                  </a:lnTo>
                  <a:lnTo>
                    <a:pt x="697" y="920"/>
                  </a:lnTo>
                  <a:lnTo>
                    <a:pt x="695" y="920"/>
                  </a:lnTo>
                  <a:lnTo>
                    <a:pt x="691" y="917"/>
                  </a:lnTo>
                  <a:lnTo>
                    <a:pt x="687" y="916"/>
                  </a:lnTo>
                  <a:lnTo>
                    <a:pt x="686" y="916"/>
                  </a:lnTo>
                  <a:lnTo>
                    <a:pt x="681" y="912"/>
                  </a:lnTo>
                  <a:lnTo>
                    <a:pt x="678" y="912"/>
                  </a:lnTo>
                  <a:lnTo>
                    <a:pt x="675" y="911"/>
                  </a:lnTo>
                  <a:lnTo>
                    <a:pt x="673" y="911"/>
                  </a:lnTo>
                  <a:lnTo>
                    <a:pt x="670" y="909"/>
                  </a:lnTo>
                  <a:lnTo>
                    <a:pt x="665" y="908"/>
                  </a:lnTo>
                  <a:lnTo>
                    <a:pt x="659" y="906"/>
                  </a:lnTo>
                  <a:lnTo>
                    <a:pt x="658" y="906"/>
                  </a:lnTo>
                  <a:lnTo>
                    <a:pt x="653" y="903"/>
                  </a:lnTo>
                  <a:lnTo>
                    <a:pt x="650" y="901"/>
                  </a:lnTo>
                  <a:lnTo>
                    <a:pt x="648" y="901"/>
                  </a:lnTo>
                  <a:lnTo>
                    <a:pt x="643" y="901"/>
                  </a:lnTo>
                  <a:lnTo>
                    <a:pt x="639" y="898"/>
                  </a:lnTo>
                  <a:lnTo>
                    <a:pt x="631" y="897"/>
                  </a:lnTo>
                  <a:lnTo>
                    <a:pt x="629" y="895"/>
                  </a:lnTo>
                  <a:lnTo>
                    <a:pt x="628" y="895"/>
                  </a:lnTo>
                  <a:lnTo>
                    <a:pt x="628" y="894"/>
                  </a:lnTo>
                  <a:lnTo>
                    <a:pt x="625" y="894"/>
                  </a:lnTo>
                  <a:lnTo>
                    <a:pt x="618" y="894"/>
                  </a:lnTo>
                  <a:lnTo>
                    <a:pt x="617" y="890"/>
                  </a:lnTo>
                  <a:lnTo>
                    <a:pt x="621" y="887"/>
                  </a:lnTo>
                  <a:lnTo>
                    <a:pt x="621" y="886"/>
                  </a:lnTo>
                  <a:lnTo>
                    <a:pt x="620" y="884"/>
                  </a:lnTo>
                  <a:lnTo>
                    <a:pt x="617" y="884"/>
                  </a:lnTo>
                  <a:lnTo>
                    <a:pt x="617" y="886"/>
                  </a:lnTo>
                  <a:lnTo>
                    <a:pt x="618" y="887"/>
                  </a:lnTo>
                  <a:lnTo>
                    <a:pt x="618" y="889"/>
                  </a:lnTo>
                  <a:lnTo>
                    <a:pt x="617" y="889"/>
                  </a:lnTo>
                  <a:lnTo>
                    <a:pt x="612" y="884"/>
                  </a:lnTo>
                  <a:lnTo>
                    <a:pt x="611" y="883"/>
                  </a:lnTo>
                  <a:lnTo>
                    <a:pt x="609" y="881"/>
                  </a:lnTo>
                  <a:lnTo>
                    <a:pt x="607" y="881"/>
                  </a:lnTo>
                  <a:lnTo>
                    <a:pt x="603" y="879"/>
                  </a:lnTo>
                  <a:lnTo>
                    <a:pt x="600" y="879"/>
                  </a:lnTo>
                  <a:lnTo>
                    <a:pt x="600" y="878"/>
                  </a:lnTo>
                  <a:lnTo>
                    <a:pt x="595" y="878"/>
                  </a:lnTo>
                  <a:lnTo>
                    <a:pt x="590" y="875"/>
                  </a:lnTo>
                  <a:lnTo>
                    <a:pt x="589" y="875"/>
                  </a:lnTo>
                  <a:lnTo>
                    <a:pt x="585" y="875"/>
                  </a:lnTo>
                  <a:lnTo>
                    <a:pt x="584" y="875"/>
                  </a:lnTo>
                  <a:lnTo>
                    <a:pt x="582" y="873"/>
                  </a:lnTo>
                  <a:lnTo>
                    <a:pt x="581" y="873"/>
                  </a:lnTo>
                  <a:lnTo>
                    <a:pt x="579" y="872"/>
                  </a:lnTo>
                  <a:lnTo>
                    <a:pt x="576" y="872"/>
                  </a:lnTo>
                  <a:lnTo>
                    <a:pt x="574" y="872"/>
                  </a:lnTo>
                  <a:lnTo>
                    <a:pt x="571" y="870"/>
                  </a:lnTo>
                  <a:lnTo>
                    <a:pt x="570" y="870"/>
                  </a:lnTo>
                  <a:lnTo>
                    <a:pt x="565" y="870"/>
                  </a:lnTo>
                  <a:lnTo>
                    <a:pt x="565" y="868"/>
                  </a:lnTo>
                  <a:lnTo>
                    <a:pt x="560" y="868"/>
                  </a:lnTo>
                  <a:lnTo>
                    <a:pt x="557" y="868"/>
                  </a:lnTo>
                  <a:lnTo>
                    <a:pt x="557" y="867"/>
                  </a:lnTo>
                  <a:lnTo>
                    <a:pt x="556" y="867"/>
                  </a:lnTo>
                  <a:lnTo>
                    <a:pt x="554" y="867"/>
                  </a:lnTo>
                  <a:lnTo>
                    <a:pt x="551" y="867"/>
                  </a:lnTo>
                  <a:lnTo>
                    <a:pt x="551" y="865"/>
                  </a:lnTo>
                  <a:lnTo>
                    <a:pt x="543" y="865"/>
                  </a:lnTo>
                  <a:lnTo>
                    <a:pt x="541" y="865"/>
                  </a:lnTo>
                  <a:lnTo>
                    <a:pt x="540" y="864"/>
                  </a:lnTo>
                  <a:lnTo>
                    <a:pt x="538" y="864"/>
                  </a:lnTo>
                  <a:lnTo>
                    <a:pt x="537" y="864"/>
                  </a:lnTo>
                  <a:lnTo>
                    <a:pt x="532" y="864"/>
                  </a:lnTo>
                  <a:lnTo>
                    <a:pt x="530" y="862"/>
                  </a:lnTo>
                  <a:lnTo>
                    <a:pt x="529" y="862"/>
                  </a:lnTo>
                  <a:lnTo>
                    <a:pt x="524" y="861"/>
                  </a:lnTo>
                  <a:lnTo>
                    <a:pt x="523" y="861"/>
                  </a:lnTo>
                  <a:lnTo>
                    <a:pt x="524" y="859"/>
                  </a:lnTo>
                  <a:lnTo>
                    <a:pt x="527" y="857"/>
                  </a:lnTo>
                  <a:lnTo>
                    <a:pt x="529" y="856"/>
                  </a:lnTo>
                  <a:lnTo>
                    <a:pt x="527" y="856"/>
                  </a:lnTo>
                  <a:lnTo>
                    <a:pt x="524" y="856"/>
                  </a:lnTo>
                  <a:lnTo>
                    <a:pt x="523" y="857"/>
                  </a:lnTo>
                  <a:lnTo>
                    <a:pt x="524" y="859"/>
                  </a:lnTo>
                  <a:lnTo>
                    <a:pt x="521" y="861"/>
                  </a:lnTo>
                  <a:lnTo>
                    <a:pt x="518" y="861"/>
                  </a:lnTo>
                  <a:lnTo>
                    <a:pt x="516" y="859"/>
                  </a:lnTo>
                  <a:lnTo>
                    <a:pt x="515" y="859"/>
                  </a:lnTo>
                  <a:lnTo>
                    <a:pt x="513" y="859"/>
                  </a:lnTo>
                  <a:lnTo>
                    <a:pt x="510" y="859"/>
                  </a:lnTo>
                  <a:lnTo>
                    <a:pt x="510" y="857"/>
                  </a:lnTo>
                  <a:lnTo>
                    <a:pt x="507" y="857"/>
                  </a:lnTo>
                  <a:lnTo>
                    <a:pt x="505" y="857"/>
                  </a:lnTo>
                  <a:lnTo>
                    <a:pt x="502" y="856"/>
                  </a:lnTo>
                  <a:lnTo>
                    <a:pt x="501" y="856"/>
                  </a:lnTo>
                  <a:lnTo>
                    <a:pt x="499" y="856"/>
                  </a:lnTo>
                  <a:lnTo>
                    <a:pt x="497" y="856"/>
                  </a:lnTo>
                  <a:lnTo>
                    <a:pt x="496" y="854"/>
                  </a:lnTo>
                  <a:lnTo>
                    <a:pt x="494" y="854"/>
                  </a:lnTo>
                  <a:lnTo>
                    <a:pt x="491" y="854"/>
                  </a:lnTo>
                  <a:lnTo>
                    <a:pt x="490" y="853"/>
                  </a:lnTo>
                  <a:lnTo>
                    <a:pt x="488" y="853"/>
                  </a:lnTo>
                  <a:lnTo>
                    <a:pt x="486" y="853"/>
                  </a:lnTo>
                  <a:lnTo>
                    <a:pt x="485" y="853"/>
                  </a:lnTo>
                  <a:lnTo>
                    <a:pt x="483" y="851"/>
                  </a:lnTo>
                  <a:lnTo>
                    <a:pt x="480" y="851"/>
                  </a:lnTo>
                  <a:lnTo>
                    <a:pt x="479" y="851"/>
                  </a:lnTo>
                  <a:lnTo>
                    <a:pt x="477" y="851"/>
                  </a:lnTo>
                  <a:lnTo>
                    <a:pt x="474" y="851"/>
                  </a:lnTo>
                  <a:lnTo>
                    <a:pt x="474" y="850"/>
                  </a:lnTo>
                  <a:lnTo>
                    <a:pt x="471" y="850"/>
                  </a:lnTo>
                  <a:lnTo>
                    <a:pt x="469" y="850"/>
                  </a:lnTo>
                  <a:lnTo>
                    <a:pt x="466" y="848"/>
                  </a:lnTo>
                  <a:lnTo>
                    <a:pt x="463" y="846"/>
                  </a:lnTo>
                  <a:lnTo>
                    <a:pt x="458" y="846"/>
                  </a:lnTo>
                  <a:lnTo>
                    <a:pt x="454" y="846"/>
                  </a:lnTo>
                  <a:lnTo>
                    <a:pt x="452" y="846"/>
                  </a:lnTo>
                  <a:lnTo>
                    <a:pt x="447" y="846"/>
                  </a:lnTo>
                  <a:lnTo>
                    <a:pt x="447" y="845"/>
                  </a:lnTo>
                  <a:lnTo>
                    <a:pt x="439" y="845"/>
                  </a:lnTo>
                  <a:lnTo>
                    <a:pt x="438" y="845"/>
                  </a:lnTo>
                  <a:lnTo>
                    <a:pt x="436" y="845"/>
                  </a:lnTo>
                  <a:lnTo>
                    <a:pt x="436" y="843"/>
                  </a:lnTo>
                  <a:lnTo>
                    <a:pt x="427" y="843"/>
                  </a:lnTo>
                  <a:lnTo>
                    <a:pt x="419" y="843"/>
                  </a:lnTo>
                  <a:lnTo>
                    <a:pt x="417" y="842"/>
                  </a:lnTo>
                  <a:lnTo>
                    <a:pt x="413" y="842"/>
                  </a:lnTo>
                  <a:lnTo>
                    <a:pt x="408" y="840"/>
                  </a:lnTo>
                  <a:lnTo>
                    <a:pt x="402" y="840"/>
                  </a:lnTo>
                  <a:lnTo>
                    <a:pt x="399" y="839"/>
                  </a:lnTo>
                  <a:lnTo>
                    <a:pt x="394" y="837"/>
                  </a:lnTo>
                  <a:lnTo>
                    <a:pt x="391" y="835"/>
                  </a:lnTo>
                  <a:lnTo>
                    <a:pt x="389" y="835"/>
                  </a:lnTo>
                  <a:lnTo>
                    <a:pt x="388" y="834"/>
                  </a:lnTo>
                  <a:lnTo>
                    <a:pt x="381" y="834"/>
                  </a:lnTo>
                  <a:lnTo>
                    <a:pt x="383" y="831"/>
                  </a:lnTo>
                  <a:lnTo>
                    <a:pt x="384" y="831"/>
                  </a:lnTo>
                  <a:lnTo>
                    <a:pt x="383" y="829"/>
                  </a:lnTo>
                  <a:lnTo>
                    <a:pt x="380" y="834"/>
                  </a:lnTo>
                  <a:lnTo>
                    <a:pt x="378" y="832"/>
                  </a:lnTo>
                  <a:lnTo>
                    <a:pt x="377" y="832"/>
                  </a:lnTo>
                  <a:lnTo>
                    <a:pt x="372" y="832"/>
                  </a:lnTo>
                  <a:lnTo>
                    <a:pt x="372" y="831"/>
                  </a:lnTo>
                  <a:lnTo>
                    <a:pt x="369" y="831"/>
                  </a:lnTo>
                  <a:lnTo>
                    <a:pt x="367" y="831"/>
                  </a:lnTo>
                  <a:lnTo>
                    <a:pt x="366" y="829"/>
                  </a:lnTo>
                  <a:lnTo>
                    <a:pt x="362" y="829"/>
                  </a:lnTo>
                  <a:lnTo>
                    <a:pt x="364" y="826"/>
                  </a:lnTo>
                  <a:lnTo>
                    <a:pt x="362" y="824"/>
                  </a:lnTo>
                  <a:lnTo>
                    <a:pt x="356" y="823"/>
                  </a:lnTo>
                  <a:lnTo>
                    <a:pt x="356" y="821"/>
                  </a:lnTo>
                  <a:lnTo>
                    <a:pt x="356" y="820"/>
                  </a:lnTo>
                  <a:lnTo>
                    <a:pt x="353" y="817"/>
                  </a:lnTo>
                  <a:lnTo>
                    <a:pt x="350" y="815"/>
                  </a:lnTo>
                  <a:lnTo>
                    <a:pt x="348" y="815"/>
                  </a:lnTo>
                  <a:lnTo>
                    <a:pt x="347" y="815"/>
                  </a:lnTo>
                  <a:lnTo>
                    <a:pt x="345" y="813"/>
                  </a:lnTo>
                  <a:lnTo>
                    <a:pt x="344" y="813"/>
                  </a:lnTo>
                  <a:lnTo>
                    <a:pt x="342" y="813"/>
                  </a:lnTo>
                  <a:lnTo>
                    <a:pt x="339" y="810"/>
                  </a:lnTo>
                  <a:lnTo>
                    <a:pt x="336" y="810"/>
                  </a:lnTo>
                  <a:lnTo>
                    <a:pt x="331" y="806"/>
                  </a:lnTo>
                  <a:lnTo>
                    <a:pt x="331" y="804"/>
                  </a:lnTo>
                  <a:lnTo>
                    <a:pt x="329" y="799"/>
                  </a:lnTo>
                  <a:lnTo>
                    <a:pt x="328" y="798"/>
                  </a:lnTo>
                  <a:lnTo>
                    <a:pt x="325" y="796"/>
                  </a:lnTo>
                  <a:lnTo>
                    <a:pt x="323" y="796"/>
                  </a:lnTo>
                  <a:lnTo>
                    <a:pt x="318" y="791"/>
                  </a:lnTo>
                  <a:lnTo>
                    <a:pt x="314" y="788"/>
                  </a:lnTo>
                  <a:lnTo>
                    <a:pt x="311" y="788"/>
                  </a:lnTo>
                  <a:lnTo>
                    <a:pt x="311" y="787"/>
                  </a:lnTo>
                  <a:lnTo>
                    <a:pt x="309" y="785"/>
                  </a:lnTo>
                  <a:lnTo>
                    <a:pt x="308" y="785"/>
                  </a:lnTo>
                  <a:lnTo>
                    <a:pt x="301" y="782"/>
                  </a:lnTo>
                  <a:lnTo>
                    <a:pt x="300" y="782"/>
                  </a:lnTo>
                  <a:lnTo>
                    <a:pt x="298" y="782"/>
                  </a:lnTo>
                  <a:lnTo>
                    <a:pt x="297" y="782"/>
                  </a:lnTo>
                  <a:lnTo>
                    <a:pt x="295" y="781"/>
                  </a:lnTo>
                  <a:lnTo>
                    <a:pt x="297" y="776"/>
                  </a:lnTo>
                  <a:lnTo>
                    <a:pt x="297" y="773"/>
                  </a:lnTo>
                  <a:lnTo>
                    <a:pt x="295" y="774"/>
                  </a:lnTo>
                  <a:lnTo>
                    <a:pt x="297" y="776"/>
                  </a:lnTo>
                  <a:lnTo>
                    <a:pt x="293" y="777"/>
                  </a:lnTo>
                  <a:lnTo>
                    <a:pt x="295" y="779"/>
                  </a:lnTo>
                  <a:lnTo>
                    <a:pt x="293" y="779"/>
                  </a:lnTo>
                  <a:lnTo>
                    <a:pt x="292" y="779"/>
                  </a:lnTo>
                  <a:lnTo>
                    <a:pt x="290" y="777"/>
                  </a:lnTo>
                  <a:lnTo>
                    <a:pt x="289" y="777"/>
                  </a:lnTo>
                  <a:lnTo>
                    <a:pt x="287" y="777"/>
                  </a:lnTo>
                  <a:lnTo>
                    <a:pt x="278" y="774"/>
                  </a:lnTo>
                  <a:lnTo>
                    <a:pt x="276" y="774"/>
                  </a:lnTo>
                  <a:lnTo>
                    <a:pt x="273" y="773"/>
                  </a:lnTo>
                  <a:lnTo>
                    <a:pt x="268" y="771"/>
                  </a:lnTo>
                  <a:lnTo>
                    <a:pt x="267" y="771"/>
                  </a:lnTo>
                  <a:lnTo>
                    <a:pt x="262" y="771"/>
                  </a:lnTo>
                  <a:lnTo>
                    <a:pt x="262" y="770"/>
                  </a:lnTo>
                  <a:lnTo>
                    <a:pt x="256" y="770"/>
                  </a:lnTo>
                  <a:lnTo>
                    <a:pt x="253" y="770"/>
                  </a:lnTo>
                  <a:lnTo>
                    <a:pt x="251" y="768"/>
                  </a:lnTo>
                  <a:lnTo>
                    <a:pt x="251" y="766"/>
                  </a:lnTo>
                  <a:lnTo>
                    <a:pt x="249" y="768"/>
                  </a:lnTo>
                  <a:lnTo>
                    <a:pt x="246" y="768"/>
                  </a:lnTo>
                  <a:lnTo>
                    <a:pt x="246" y="766"/>
                  </a:lnTo>
                  <a:lnTo>
                    <a:pt x="242" y="766"/>
                  </a:lnTo>
                  <a:lnTo>
                    <a:pt x="240" y="766"/>
                  </a:lnTo>
                  <a:lnTo>
                    <a:pt x="238" y="763"/>
                  </a:lnTo>
                  <a:lnTo>
                    <a:pt x="237" y="763"/>
                  </a:lnTo>
                  <a:lnTo>
                    <a:pt x="235" y="762"/>
                  </a:lnTo>
                  <a:lnTo>
                    <a:pt x="231" y="760"/>
                  </a:lnTo>
                  <a:lnTo>
                    <a:pt x="229" y="760"/>
                  </a:lnTo>
                  <a:lnTo>
                    <a:pt x="227" y="760"/>
                  </a:lnTo>
                  <a:lnTo>
                    <a:pt x="224" y="759"/>
                  </a:lnTo>
                  <a:lnTo>
                    <a:pt x="223" y="759"/>
                  </a:lnTo>
                  <a:lnTo>
                    <a:pt x="223" y="757"/>
                  </a:lnTo>
                  <a:lnTo>
                    <a:pt x="223" y="755"/>
                  </a:lnTo>
                  <a:lnTo>
                    <a:pt x="221" y="755"/>
                  </a:lnTo>
                  <a:lnTo>
                    <a:pt x="218" y="754"/>
                  </a:lnTo>
                  <a:lnTo>
                    <a:pt x="215" y="754"/>
                  </a:lnTo>
                  <a:lnTo>
                    <a:pt x="213" y="752"/>
                  </a:lnTo>
                  <a:lnTo>
                    <a:pt x="212" y="751"/>
                  </a:lnTo>
                  <a:lnTo>
                    <a:pt x="207" y="749"/>
                  </a:lnTo>
                  <a:lnTo>
                    <a:pt x="205" y="748"/>
                  </a:lnTo>
                  <a:lnTo>
                    <a:pt x="205" y="744"/>
                  </a:lnTo>
                  <a:lnTo>
                    <a:pt x="204" y="743"/>
                  </a:lnTo>
                  <a:lnTo>
                    <a:pt x="202" y="741"/>
                  </a:lnTo>
                  <a:lnTo>
                    <a:pt x="201" y="741"/>
                  </a:lnTo>
                  <a:lnTo>
                    <a:pt x="199" y="740"/>
                  </a:lnTo>
                  <a:lnTo>
                    <a:pt x="199" y="738"/>
                  </a:lnTo>
                  <a:lnTo>
                    <a:pt x="202" y="738"/>
                  </a:lnTo>
                  <a:lnTo>
                    <a:pt x="201" y="737"/>
                  </a:lnTo>
                  <a:lnTo>
                    <a:pt x="199" y="738"/>
                  </a:lnTo>
                  <a:lnTo>
                    <a:pt x="198" y="738"/>
                  </a:lnTo>
                  <a:lnTo>
                    <a:pt x="196" y="738"/>
                  </a:lnTo>
                  <a:lnTo>
                    <a:pt x="193" y="737"/>
                  </a:lnTo>
                  <a:lnTo>
                    <a:pt x="191" y="737"/>
                  </a:lnTo>
                  <a:lnTo>
                    <a:pt x="191" y="735"/>
                  </a:lnTo>
                  <a:lnTo>
                    <a:pt x="190" y="732"/>
                  </a:lnTo>
                  <a:lnTo>
                    <a:pt x="190" y="730"/>
                  </a:lnTo>
                  <a:lnTo>
                    <a:pt x="188" y="727"/>
                  </a:lnTo>
                  <a:lnTo>
                    <a:pt x="188" y="726"/>
                  </a:lnTo>
                  <a:lnTo>
                    <a:pt x="187" y="726"/>
                  </a:lnTo>
                  <a:lnTo>
                    <a:pt x="182" y="721"/>
                  </a:lnTo>
                  <a:lnTo>
                    <a:pt x="166" y="713"/>
                  </a:lnTo>
                  <a:lnTo>
                    <a:pt x="163" y="711"/>
                  </a:lnTo>
                  <a:lnTo>
                    <a:pt x="160" y="708"/>
                  </a:lnTo>
                  <a:lnTo>
                    <a:pt x="163" y="707"/>
                  </a:lnTo>
                  <a:lnTo>
                    <a:pt x="163" y="705"/>
                  </a:lnTo>
                  <a:lnTo>
                    <a:pt x="160" y="707"/>
                  </a:lnTo>
                  <a:lnTo>
                    <a:pt x="158" y="707"/>
                  </a:lnTo>
                  <a:lnTo>
                    <a:pt x="157" y="704"/>
                  </a:lnTo>
                  <a:lnTo>
                    <a:pt x="155" y="704"/>
                  </a:lnTo>
                  <a:lnTo>
                    <a:pt x="155" y="702"/>
                  </a:lnTo>
                  <a:lnTo>
                    <a:pt x="149" y="700"/>
                  </a:lnTo>
                  <a:lnTo>
                    <a:pt x="146" y="699"/>
                  </a:lnTo>
                  <a:lnTo>
                    <a:pt x="143" y="697"/>
                  </a:lnTo>
                  <a:lnTo>
                    <a:pt x="135" y="693"/>
                  </a:lnTo>
                  <a:lnTo>
                    <a:pt x="129" y="689"/>
                  </a:lnTo>
                  <a:lnTo>
                    <a:pt x="124" y="688"/>
                  </a:lnTo>
                  <a:lnTo>
                    <a:pt x="118" y="685"/>
                  </a:lnTo>
                  <a:lnTo>
                    <a:pt x="116" y="685"/>
                  </a:lnTo>
                  <a:lnTo>
                    <a:pt x="114" y="683"/>
                  </a:lnTo>
                  <a:lnTo>
                    <a:pt x="113" y="683"/>
                  </a:lnTo>
                  <a:lnTo>
                    <a:pt x="108" y="680"/>
                  </a:lnTo>
                  <a:lnTo>
                    <a:pt x="105" y="678"/>
                  </a:lnTo>
                  <a:lnTo>
                    <a:pt x="99" y="677"/>
                  </a:lnTo>
                  <a:lnTo>
                    <a:pt x="96" y="675"/>
                  </a:lnTo>
                  <a:lnTo>
                    <a:pt x="94" y="675"/>
                  </a:lnTo>
                  <a:lnTo>
                    <a:pt x="91" y="675"/>
                  </a:lnTo>
                  <a:lnTo>
                    <a:pt x="91" y="674"/>
                  </a:lnTo>
                  <a:lnTo>
                    <a:pt x="88" y="674"/>
                  </a:lnTo>
                  <a:lnTo>
                    <a:pt x="83" y="667"/>
                  </a:lnTo>
                  <a:lnTo>
                    <a:pt x="81" y="667"/>
                  </a:lnTo>
                  <a:lnTo>
                    <a:pt x="80" y="666"/>
                  </a:lnTo>
                  <a:lnTo>
                    <a:pt x="78" y="666"/>
                  </a:lnTo>
                  <a:lnTo>
                    <a:pt x="74" y="664"/>
                  </a:lnTo>
                  <a:lnTo>
                    <a:pt x="72" y="664"/>
                  </a:lnTo>
                  <a:lnTo>
                    <a:pt x="70" y="663"/>
                  </a:lnTo>
                  <a:lnTo>
                    <a:pt x="70" y="661"/>
                  </a:lnTo>
                  <a:lnTo>
                    <a:pt x="70" y="660"/>
                  </a:lnTo>
                  <a:lnTo>
                    <a:pt x="70" y="664"/>
                  </a:lnTo>
                  <a:lnTo>
                    <a:pt x="66" y="663"/>
                  </a:lnTo>
                  <a:lnTo>
                    <a:pt x="66" y="664"/>
                  </a:lnTo>
                  <a:lnTo>
                    <a:pt x="64" y="664"/>
                  </a:lnTo>
                  <a:lnTo>
                    <a:pt x="61" y="660"/>
                  </a:lnTo>
                  <a:lnTo>
                    <a:pt x="56" y="660"/>
                  </a:lnTo>
                  <a:lnTo>
                    <a:pt x="55" y="658"/>
                  </a:lnTo>
                  <a:lnTo>
                    <a:pt x="50" y="658"/>
                  </a:lnTo>
                  <a:lnTo>
                    <a:pt x="48" y="656"/>
                  </a:lnTo>
                  <a:lnTo>
                    <a:pt x="45" y="656"/>
                  </a:lnTo>
                  <a:lnTo>
                    <a:pt x="44" y="655"/>
                  </a:lnTo>
                  <a:lnTo>
                    <a:pt x="42" y="655"/>
                  </a:lnTo>
                  <a:lnTo>
                    <a:pt x="39" y="653"/>
                  </a:lnTo>
                  <a:lnTo>
                    <a:pt x="34" y="653"/>
                  </a:lnTo>
                  <a:lnTo>
                    <a:pt x="34" y="652"/>
                  </a:lnTo>
                  <a:lnTo>
                    <a:pt x="31" y="652"/>
                  </a:lnTo>
                  <a:lnTo>
                    <a:pt x="30" y="650"/>
                  </a:lnTo>
                  <a:lnTo>
                    <a:pt x="31" y="650"/>
                  </a:lnTo>
                  <a:lnTo>
                    <a:pt x="31" y="649"/>
                  </a:lnTo>
                  <a:lnTo>
                    <a:pt x="30" y="650"/>
                  </a:lnTo>
                  <a:lnTo>
                    <a:pt x="28" y="650"/>
                  </a:lnTo>
                  <a:lnTo>
                    <a:pt x="25" y="647"/>
                  </a:lnTo>
                  <a:lnTo>
                    <a:pt x="22" y="647"/>
                  </a:lnTo>
                  <a:lnTo>
                    <a:pt x="20" y="647"/>
                  </a:lnTo>
                  <a:lnTo>
                    <a:pt x="19" y="645"/>
                  </a:lnTo>
                  <a:lnTo>
                    <a:pt x="17" y="645"/>
                  </a:lnTo>
                  <a:lnTo>
                    <a:pt x="15" y="645"/>
                  </a:lnTo>
                  <a:lnTo>
                    <a:pt x="12" y="645"/>
                  </a:lnTo>
                  <a:lnTo>
                    <a:pt x="11" y="645"/>
                  </a:lnTo>
                  <a:lnTo>
                    <a:pt x="11" y="644"/>
                  </a:lnTo>
                  <a:lnTo>
                    <a:pt x="8" y="644"/>
                  </a:lnTo>
                  <a:lnTo>
                    <a:pt x="3" y="644"/>
                  </a:lnTo>
                  <a:lnTo>
                    <a:pt x="1" y="642"/>
                  </a:lnTo>
                  <a:lnTo>
                    <a:pt x="0" y="642"/>
                  </a:lnTo>
                  <a:lnTo>
                    <a:pt x="12" y="627"/>
                  </a:lnTo>
                  <a:lnTo>
                    <a:pt x="12" y="623"/>
                  </a:lnTo>
                  <a:lnTo>
                    <a:pt x="22" y="617"/>
                  </a:lnTo>
                  <a:lnTo>
                    <a:pt x="22" y="616"/>
                  </a:lnTo>
                  <a:lnTo>
                    <a:pt x="25" y="614"/>
                  </a:lnTo>
                  <a:lnTo>
                    <a:pt x="31" y="608"/>
                  </a:lnTo>
                  <a:lnTo>
                    <a:pt x="39" y="602"/>
                  </a:lnTo>
                  <a:lnTo>
                    <a:pt x="48" y="594"/>
                  </a:lnTo>
                  <a:lnTo>
                    <a:pt x="56" y="587"/>
                  </a:lnTo>
                  <a:lnTo>
                    <a:pt x="64" y="580"/>
                  </a:lnTo>
                  <a:lnTo>
                    <a:pt x="66" y="578"/>
                  </a:lnTo>
                  <a:lnTo>
                    <a:pt x="74" y="572"/>
                  </a:lnTo>
                  <a:lnTo>
                    <a:pt x="77" y="569"/>
                  </a:lnTo>
                  <a:lnTo>
                    <a:pt x="83" y="562"/>
                  </a:lnTo>
                  <a:lnTo>
                    <a:pt x="85" y="561"/>
                  </a:lnTo>
                  <a:lnTo>
                    <a:pt x="86" y="559"/>
                  </a:lnTo>
                  <a:lnTo>
                    <a:pt x="89" y="556"/>
                  </a:lnTo>
                  <a:lnTo>
                    <a:pt x="91" y="551"/>
                  </a:lnTo>
                  <a:lnTo>
                    <a:pt x="92" y="550"/>
                  </a:lnTo>
                  <a:lnTo>
                    <a:pt x="94" y="545"/>
                  </a:lnTo>
                  <a:lnTo>
                    <a:pt x="97" y="540"/>
                  </a:lnTo>
                  <a:lnTo>
                    <a:pt x="102" y="532"/>
                  </a:lnTo>
                  <a:lnTo>
                    <a:pt x="107" y="523"/>
                  </a:lnTo>
                  <a:lnTo>
                    <a:pt x="108" y="520"/>
                  </a:lnTo>
                  <a:lnTo>
                    <a:pt x="110" y="515"/>
                  </a:lnTo>
                  <a:lnTo>
                    <a:pt x="118" y="499"/>
                  </a:lnTo>
                  <a:lnTo>
                    <a:pt x="119" y="496"/>
                  </a:lnTo>
                  <a:lnTo>
                    <a:pt x="121" y="496"/>
                  </a:lnTo>
                  <a:lnTo>
                    <a:pt x="122" y="496"/>
                  </a:lnTo>
                  <a:lnTo>
                    <a:pt x="125" y="495"/>
                  </a:lnTo>
                  <a:lnTo>
                    <a:pt x="130" y="495"/>
                  </a:lnTo>
                  <a:lnTo>
                    <a:pt x="135" y="495"/>
                  </a:lnTo>
                  <a:lnTo>
                    <a:pt x="143" y="496"/>
                  </a:lnTo>
                  <a:lnTo>
                    <a:pt x="147" y="496"/>
                  </a:lnTo>
                  <a:lnTo>
                    <a:pt x="154" y="496"/>
                  </a:lnTo>
                  <a:lnTo>
                    <a:pt x="163" y="496"/>
                  </a:lnTo>
                  <a:lnTo>
                    <a:pt x="168" y="496"/>
                  </a:lnTo>
                  <a:lnTo>
                    <a:pt x="177" y="495"/>
                  </a:lnTo>
                  <a:lnTo>
                    <a:pt x="182" y="495"/>
                  </a:lnTo>
                  <a:lnTo>
                    <a:pt x="188" y="495"/>
                  </a:lnTo>
                  <a:lnTo>
                    <a:pt x="194" y="495"/>
                  </a:lnTo>
                  <a:lnTo>
                    <a:pt x="199" y="493"/>
                  </a:lnTo>
                  <a:lnTo>
                    <a:pt x="204" y="493"/>
                  </a:lnTo>
                  <a:lnTo>
                    <a:pt x="212" y="493"/>
                  </a:lnTo>
                  <a:lnTo>
                    <a:pt x="218" y="493"/>
                  </a:lnTo>
                  <a:lnTo>
                    <a:pt x="223" y="493"/>
                  </a:lnTo>
                  <a:lnTo>
                    <a:pt x="229" y="493"/>
                  </a:lnTo>
                  <a:lnTo>
                    <a:pt x="237" y="492"/>
                  </a:lnTo>
                  <a:lnTo>
                    <a:pt x="242" y="492"/>
                  </a:lnTo>
                  <a:lnTo>
                    <a:pt x="246" y="492"/>
                  </a:lnTo>
                  <a:lnTo>
                    <a:pt x="249" y="490"/>
                  </a:lnTo>
                  <a:lnTo>
                    <a:pt x="251" y="490"/>
                  </a:lnTo>
                  <a:lnTo>
                    <a:pt x="253" y="490"/>
                  </a:lnTo>
                  <a:lnTo>
                    <a:pt x="256" y="487"/>
                  </a:lnTo>
                  <a:lnTo>
                    <a:pt x="257" y="484"/>
                  </a:lnTo>
                  <a:lnTo>
                    <a:pt x="260" y="479"/>
                  </a:lnTo>
                  <a:lnTo>
                    <a:pt x="262" y="474"/>
                  </a:lnTo>
                  <a:lnTo>
                    <a:pt x="264" y="471"/>
                  </a:lnTo>
                  <a:lnTo>
                    <a:pt x="265" y="466"/>
                  </a:lnTo>
                  <a:lnTo>
                    <a:pt x="267" y="465"/>
                  </a:lnTo>
                  <a:lnTo>
                    <a:pt x="268" y="463"/>
                  </a:lnTo>
                  <a:lnTo>
                    <a:pt x="270" y="463"/>
                  </a:lnTo>
                  <a:lnTo>
                    <a:pt x="271" y="463"/>
                  </a:lnTo>
                  <a:lnTo>
                    <a:pt x="275" y="462"/>
                  </a:lnTo>
                  <a:lnTo>
                    <a:pt x="278" y="460"/>
                  </a:lnTo>
                  <a:lnTo>
                    <a:pt x="281" y="457"/>
                  </a:lnTo>
                  <a:lnTo>
                    <a:pt x="284" y="454"/>
                  </a:lnTo>
                  <a:lnTo>
                    <a:pt x="287" y="452"/>
                  </a:lnTo>
                  <a:lnTo>
                    <a:pt x="289" y="451"/>
                  </a:lnTo>
                  <a:lnTo>
                    <a:pt x="290" y="451"/>
                  </a:lnTo>
                  <a:lnTo>
                    <a:pt x="293" y="449"/>
                  </a:lnTo>
                  <a:lnTo>
                    <a:pt x="297" y="449"/>
                  </a:lnTo>
                  <a:lnTo>
                    <a:pt x="301" y="449"/>
                  </a:lnTo>
                  <a:lnTo>
                    <a:pt x="306" y="449"/>
                  </a:lnTo>
                  <a:lnTo>
                    <a:pt x="309" y="449"/>
                  </a:lnTo>
                  <a:lnTo>
                    <a:pt x="314" y="448"/>
                  </a:lnTo>
                  <a:lnTo>
                    <a:pt x="317" y="446"/>
                  </a:lnTo>
                  <a:lnTo>
                    <a:pt x="318" y="444"/>
                  </a:lnTo>
                  <a:lnTo>
                    <a:pt x="320" y="443"/>
                  </a:lnTo>
                  <a:lnTo>
                    <a:pt x="323" y="441"/>
                  </a:lnTo>
                  <a:lnTo>
                    <a:pt x="325" y="438"/>
                  </a:lnTo>
                  <a:lnTo>
                    <a:pt x="326" y="433"/>
                  </a:lnTo>
                  <a:lnTo>
                    <a:pt x="328" y="429"/>
                  </a:lnTo>
                  <a:lnTo>
                    <a:pt x="328" y="427"/>
                  </a:lnTo>
                  <a:lnTo>
                    <a:pt x="329" y="424"/>
                  </a:lnTo>
                  <a:lnTo>
                    <a:pt x="329" y="423"/>
                  </a:lnTo>
                  <a:lnTo>
                    <a:pt x="331" y="419"/>
                  </a:lnTo>
                  <a:lnTo>
                    <a:pt x="334" y="416"/>
                  </a:lnTo>
                  <a:lnTo>
                    <a:pt x="336" y="415"/>
                  </a:lnTo>
                  <a:lnTo>
                    <a:pt x="340" y="412"/>
                  </a:lnTo>
                  <a:lnTo>
                    <a:pt x="344" y="410"/>
                  </a:lnTo>
                  <a:lnTo>
                    <a:pt x="345" y="408"/>
                  </a:lnTo>
                  <a:lnTo>
                    <a:pt x="347" y="407"/>
                  </a:lnTo>
                  <a:lnTo>
                    <a:pt x="350" y="404"/>
                  </a:lnTo>
                  <a:lnTo>
                    <a:pt x="351" y="401"/>
                  </a:lnTo>
                  <a:lnTo>
                    <a:pt x="353" y="396"/>
                  </a:lnTo>
                  <a:lnTo>
                    <a:pt x="355" y="391"/>
                  </a:lnTo>
                  <a:lnTo>
                    <a:pt x="358" y="386"/>
                  </a:lnTo>
                  <a:lnTo>
                    <a:pt x="359" y="380"/>
                  </a:lnTo>
                  <a:lnTo>
                    <a:pt x="361" y="375"/>
                  </a:lnTo>
                  <a:lnTo>
                    <a:pt x="362" y="369"/>
                  </a:lnTo>
                  <a:lnTo>
                    <a:pt x="364" y="366"/>
                  </a:lnTo>
                  <a:lnTo>
                    <a:pt x="366" y="363"/>
                  </a:lnTo>
                  <a:lnTo>
                    <a:pt x="366" y="360"/>
                  </a:lnTo>
                  <a:lnTo>
                    <a:pt x="367" y="355"/>
                  </a:lnTo>
                  <a:lnTo>
                    <a:pt x="367" y="320"/>
                  </a:lnTo>
                  <a:lnTo>
                    <a:pt x="367" y="316"/>
                  </a:lnTo>
                  <a:lnTo>
                    <a:pt x="369" y="300"/>
                  </a:lnTo>
                  <a:lnTo>
                    <a:pt x="370" y="284"/>
                  </a:lnTo>
                  <a:lnTo>
                    <a:pt x="373" y="278"/>
                  </a:lnTo>
                  <a:lnTo>
                    <a:pt x="381" y="259"/>
                  </a:lnTo>
                  <a:lnTo>
                    <a:pt x="380" y="258"/>
                  </a:lnTo>
                  <a:lnTo>
                    <a:pt x="373" y="250"/>
                  </a:lnTo>
                  <a:lnTo>
                    <a:pt x="373" y="245"/>
                  </a:lnTo>
                  <a:lnTo>
                    <a:pt x="375" y="242"/>
                  </a:lnTo>
                  <a:lnTo>
                    <a:pt x="375" y="240"/>
                  </a:lnTo>
                  <a:lnTo>
                    <a:pt x="381" y="229"/>
                  </a:lnTo>
                  <a:lnTo>
                    <a:pt x="391" y="215"/>
                  </a:lnTo>
                  <a:lnTo>
                    <a:pt x="395" y="218"/>
                  </a:lnTo>
                  <a:lnTo>
                    <a:pt x="403" y="218"/>
                  </a:lnTo>
                  <a:lnTo>
                    <a:pt x="405" y="218"/>
                  </a:lnTo>
                  <a:lnTo>
                    <a:pt x="406" y="218"/>
                  </a:lnTo>
                  <a:lnTo>
                    <a:pt x="411" y="220"/>
                  </a:lnTo>
                  <a:lnTo>
                    <a:pt x="413" y="220"/>
                  </a:lnTo>
                  <a:lnTo>
                    <a:pt x="414" y="218"/>
                  </a:lnTo>
                  <a:lnTo>
                    <a:pt x="417" y="217"/>
                  </a:lnTo>
                  <a:lnTo>
                    <a:pt x="424" y="217"/>
                  </a:lnTo>
                  <a:lnTo>
                    <a:pt x="425" y="217"/>
                  </a:lnTo>
                  <a:lnTo>
                    <a:pt x="425" y="218"/>
                  </a:lnTo>
                  <a:lnTo>
                    <a:pt x="427" y="220"/>
                  </a:lnTo>
                  <a:lnTo>
                    <a:pt x="428" y="223"/>
                  </a:lnTo>
                  <a:lnTo>
                    <a:pt x="432" y="223"/>
                  </a:lnTo>
                  <a:lnTo>
                    <a:pt x="433" y="222"/>
                  </a:lnTo>
                  <a:lnTo>
                    <a:pt x="439" y="217"/>
                  </a:lnTo>
                  <a:lnTo>
                    <a:pt x="444" y="215"/>
                  </a:lnTo>
                  <a:lnTo>
                    <a:pt x="446" y="215"/>
                  </a:lnTo>
                  <a:lnTo>
                    <a:pt x="447" y="217"/>
                  </a:lnTo>
                  <a:lnTo>
                    <a:pt x="449" y="217"/>
                  </a:lnTo>
                  <a:lnTo>
                    <a:pt x="449" y="215"/>
                  </a:lnTo>
                  <a:lnTo>
                    <a:pt x="454" y="212"/>
                  </a:lnTo>
                  <a:lnTo>
                    <a:pt x="460" y="207"/>
                  </a:lnTo>
                  <a:lnTo>
                    <a:pt x="466" y="204"/>
                  </a:lnTo>
                  <a:lnTo>
                    <a:pt x="469" y="204"/>
                  </a:lnTo>
                  <a:lnTo>
                    <a:pt x="472" y="206"/>
                  </a:lnTo>
                  <a:lnTo>
                    <a:pt x="475" y="206"/>
                  </a:lnTo>
                  <a:lnTo>
                    <a:pt x="477" y="207"/>
                  </a:lnTo>
                  <a:lnTo>
                    <a:pt x="488" y="214"/>
                  </a:lnTo>
                  <a:lnTo>
                    <a:pt x="491" y="217"/>
                  </a:lnTo>
                  <a:lnTo>
                    <a:pt x="493" y="218"/>
                  </a:lnTo>
                  <a:lnTo>
                    <a:pt x="493" y="217"/>
                  </a:lnTo>
                  <a:lnTo>
                    <a:pt x="494" y="217"/>
                  </a:lnTo>
                  <a:lnTo>
                    <a:pt x="494" y="215"/>
                  </a:lnTo>
                  <a:lnTo>
                    <a:pt x="497" y="214"/>
                  </a:lnTo>
                  <a:lnTo>
                    <a:pt x="499" y="212"/>
                  </a:lnTo>
                  <a:lnTo>
                    <a:pt x="499" y="207"/>
                  </a:lnTo>
                  <a:lnTo>
                    <a:pt x="501" y="207"/>
                  </a:lnTo>
                  <a:lnTo>
                    <a:pt x="502" y="206"/>
                  </a:lnTo>
                  <a:lnTo>
                    <a:pt x="502" y="204"/>
                  </a:lnTo>
                  <a:lnTo>
                    <a:pt x="504" y="201"/>
                  </a:lnTo>
                  <a:lnTo>
                    <a:pt x="504" y="196"/>
                  </a:lnTo>
                  <a:lnTo>
                    <a:pt x="502" y="195"/>
                  </a:lnTo>
                  <a:lnTo>
                    <a:pt x="502" y="193"/>
                  </a:lnTo>
                  <a:lnTo>
                    <a:pt x="505" y="195"/>
                  </a:lnTo>
                  <a:lnTo>
                    <a:pt x="510" y="192"/>
                  </a:lnTo>
                  <a:lnTo>
                    <a:pt x="512" y="189"/>
                  </a:lnTo>
                  <a:lnTo>
                    <a:pt x="512" y="179"/>
                  </a:lnTo>
                  <a:lnTo>
                    <a:pt x="512" y="167"/>
                  </a:lnTo>
                  <a:lnTo>
                    <a:pt x="510" y="154"/>
                  </a:lnTo>
                  <a:lnTo>
                    <a:pt x="508" y="149"/>
                  </a:lnTo>
                  <a:lnTo>
                    <a:pt x="507" y="148"/>
                  </a:lnTo>
                  <a:lnTo>
                    <a:pt x="507" y="146"/>
                  </a:lnTo>
                  <a:lnTo>
                    <a:pt x="504" y="146"/>
                  </a:lnTo>
                  <a:lnTo>
                    <a:pt x="497" y="145"/>
                  </a:lnTo>
                  <a:lnTo>
                    <a:pt x="490" y="140"/>
                  </a:lnTo>
                  <a:lnTo>
                    <a:pt x="485" y="138"/>
                  </a:lnTo>
                  <a:lnTo>
                    <a:pt x="480" y="137"/>
                  </a:lnTo>
                  <a:lnTo>
                    <a:pt x="479" y="135"/>
                  </a:lnTo>
                  <a:lnTo>
                    <a:pt x="475" y="134"/>
                  </a:lnTo>
                  <a:lnTo>
                    <a:pt x="472" y="132"/>
                  </a:lnTo>
                  <a:lnTo>
                    <a:pt x="465" y="130"/>
                  </a:lnTo>
                  <a:lnTo>
                    <a:pt x="461" y="130"/>
                  </a:lnTo>
                  <a:lnTo>
                    <a:pt x="458" y="129"/>
                  </a:lnTo>
                  <a:lnTo>
                    <a:pt x="454" y="129"/>
                  </a:lnTo>
                  <a:lnTo>
                    <a:pt x="443" y="130"/>
                  </a:lnTo>
                  <a:lnTo>
                    <a:pt x="439" y="130"/>
                  </a:lnTo>
                  <a:lnTo>
                    <a:pt x="438" y="130"/>
                  </a:lnTo>
                  <a:lnTo>
                    <a:pt x="433" y="129"/>
                  </a:lnTo>
                  <a:lnTo>
                    <a:pt x="432" y="129"/>
                  </a:lnTo>
                  <a:lnTo>
                    <a:pt x="428" y="130"/>
                  </a:lnTo>
                  <a:lnTo>
                    <a:pt x="413" y="119"/>
                  </a:lnTo>
                  <a:lnTo>
                    <a:pt x="397" y="110"/>
                  </a:lnTo>
                  <a:lnTo>
                    <a:pt x="386" y="104"/>
                  </a:lnTo>
                  <a:lnTo>
                    <a:pt x="380" y="99"/>
                  </a:lnTo>
                  <a:lnTo>
                    <a:pt x="375" y="91"/>
                  </a:lnTo>
                  <a:lnTo>
                    <a:pt x="373" y="90"/>
                  </a:lnTo>
                  <a:lnTo>
                    <a:pt x="372" y="88"/>
                  </a:lnTo>
                  <a:lnTo>
                    <a:pt x="370" y="88"/>
                  </a:lnTo>
                  <a:lnTo>
                    <a:pt x="369" y="88"/>
                  </a:lnTo>
                  <a:lnTo>
                    <a:pt x="369" y="85"/>
                  </a:lnTo>
                  <a:lnTo>
                    <a:pt x="372" y="85"/>
                  </a:lnTo>
                  <a:lnTo>
                    <a:pt x="369" y="77"/>
                  </a:lnTo>
                  <a:lnTo>
                    <a:pt x="369" y="72"/>
                  </a:lnTo>
                  <a:lnTo>
                    <a:pt x="369" y="69"/>
                  </a:lnTo>
                  <a:lnTo>
                    <a:pt x="372" y="63"/>
                  </a:lnTo>
                  <a:lnTo>
                    <a:pt x="372" y="61"/>
                  </a:lnTo>
                  <a:lnTo>
                    <a:pt x="375" y="58"/>
                  </a:lnTo>
                  <a:lnTo>
                    <a:pt x="377" y="57"/>
                  </a:lnTo>
                  <a:lnTo>
                    <a:pt x="408" y="54"/>
                  </a:lnTo>
                  <a:lnTo>
                    <a:pt x="410" y="54"/>
                  </a:lnTo>
                  <a:lnTo>
                    <a:pt x="450" y="52"/>
                  </a:lnTo>
                  <a:lnTo>
                    <a:pt x="458" y="52"/>
                  </a:lnTo>
                  <a:lnTo>
                    <a:pt x="486" y="50"/>
                  </a:lnTo>
                  <a:lnTo>
                    <a:pt x="488" y="50"/>
                  </a:lnTo>
                  <a:lnTo>
                    <a:pt x="497" y="50"/>
                  </a:lnTo>
                  <a:lnTo>
                    <a:pt x="504" y="47"/>
                  </a:lnTo>
                  <a:lnTo>
                    <a:pt x="523" y="41"/>
                  </a:lnTo>
                  <a:lnTo>
                    <a:pt x="524" y="41"/>
                  </a:lnTo>
                  <a:lnTo>
                    <a:pt x="526" y="33"/>
                  </a:lnTo>
                  <a:lnTo>
                    <a:pt x="529" y="28"/>
                  </a:lnTo>
                  <a:lnTo>
                    <a:pt x="530" y="27"/>
                  </a:lnTo>
                  <a:lnTo>
                    <a:pt x="530" y="25"/>
                  </a:lnTo>
                  <a:lnTo>
                    <a:pt x="529" y="24"/>
                  </a:lnTo>
                  <a:lnTo>
                    <a:pt x="527" y="22"/>
                  </a:lnTo>
                  <a:lnTo>
                    <a:pt x="523" y="22"/>
                  </a:lnTo>
                  <a:lnTo>
                    <a:pt x="521" y="22"/>
                  </a:lnTo>
                  <a:lnTo>
                    <a:pt x="519" y="21"/>
                  </a:lnTo>
                  <a:lnTo>
                    <a:pt x="519" y="17"/>
                  </a:lnTo>
                  <a:lnTo>
                    <a:pt x="521" y="16"/>
                  </a:lnTo>
                  <a:lnTo>
                    <a:pt x="534" y="2"/>
                  </a:lnTo>
                  <a:lnTo>
                    <a:pt x="535" y="0"/>
                  </a:lnTo>
                  <a:lnTo>
                    <a:pt x="538" y="0"/>
                  </a:lnTo>
                  <a:lnTo>
                    <a:pt x="541" y="2"/>
                  </a:lnTo>
                  <a:lnTo>
                    <a:pt x="546" y="2"/>
                  </a:lnTo>
                  <a:lnTo>
                    <a:pt x="556" y="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p:nvSpPr>
          <p:spPr bwMode="auto">
            <a:xfrm>
              <a:off x="4261" y="4138"/>
              <a:ext cx="5" cy="3"/>
            </a:xfrm>
            <a:custGeom>
              <a:avLst/>
              <a:gdLst>
                <a:gd name="T0" fmla="*/ 2 w 5"/>
                <a:gd name="T1" fmla="*/ 3 h 3"/>
                <a:gd name="T2" fmla="*/ 0 w 5"/>
                <a:gd name="T3" fmla="*/ 3 h 3"/>
                <a:gd name="T4" fmla="*/ 0 w 5"/>
                <a:gd name="T5" fmla="*/ 2 h 3"/>
                <a:gd name="T6" fmla="*/ 2 w 5"/>
                <a:gd name="T7" fmla="*/ 0 h 3"/>
                <a:gd name="T8" fmla="*/ 5 w 5"/>
                <a:gd name="T9" fmla="*/ 2 h 3"/>
                <a:gd name="T10" fmla="*/ 3 w 5"/>
                <a:gd name="T11" fmla="*/ 2 h 3"/>
                <a:gd name="T12" fmla="*/ 2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3"/>
                  </a:moveTo>
                  <a:lnTo>
                    <a:pt x="0" y="3"/>
                  </a:lnTo>
                  <a:lnTo>
                    <a:pt x="0" y="2"/>
                  </a:lnTo>
                  <a:lnTo>
                    <a:pt x="2" y="0"/>
                  </a:lnTo>
                  <a:lnTo>
                    <a:pt x="5" y="2"/>
                  </a:lnTo>
                  <a:lnTo>
                    <a:pt x="3" y="2"/>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p:nvSpPr>
          <p:spPr bwMode="auto">
            <a:xfrm>
              <a:off x="4410" y="4132"/>
              <a:ext cx="5" cy="3"/>
            </a:xfrm>
            <a:custGeom>
              <a:avLst/>
              <a:gdLst>
                <a:gd name="T0" fmla="*/ 4 w 5"/>
                <a:gd name="T1" fmla="*/ 3 h 3"/>
                <a:gd name="T2" fmla="*/ 2 w 5"/>
                <a:gd name="T3" fmla="*/ 3 h 3"/>
                <a:gd name="T4" fmla="*/ 0 w 5"/>
                <a:gd name="T5" fmla="*/ 1 h 3"/>
                <a:gd name="T6" fmla="*/ 0 w 5"/>
                <a:gd name="T7" fmla="*/ 0 h 3"/>
                <a:gd name="T8" fmla="*/ 2 w 5"/>
                <a:gd name="T9" fmla="*/ 0 h 3"/>
                <a:gd name="T10" fmla="*/ 5 w 5"/>
                <a:gd name="T11" fmla="*/ 3 h 3"/>
                <a:gd name="T12" fmla="*/ 4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4" y="3"/>
                  </a:moveTo>
                  <a:lnTo>
                    <a:pt x="2" y="3"/>
                  </a:lnTo>
                  <a:lnTo>
                    <a:pt x="0" y="1"/>
                  </a:lnTo>
                  <a:lnTo>
                    <a:pt x="0" y="0"/>
                  </a:lnTo>
                  <a:lnTo>
                    <a:pt x="2" y="0"/>
                  </a:lnTo>
                  <a:lnTo>
                    <a:pt x="5" y="3"/>
                  </a:lnTo>
                  <a:lnTo>
                    <a:pt x="4"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p:nvSpPr>
          <p:spPr bwMode="auto">
            <a:xfrm>
              <a:off x="4401" y="4130"/>
              <a:ext cx="8" cy="5"/>
            </a:xfrm>
            <a:custGeom>
              <a:avLst/>
              <a:gdLst>
                <a:gd name="T0" fmla="*/ 8 w 8"/>
                <a:gd name="T1" fmla="*/ 5 h 5"/>
                <a:gd name="T2" fmla="*/ 5 w 8"/>
                <a:gd name="T3" fmla="*/ 5 h 5"/>
                <a:gd name="T4" fmla="*/ 0 w 8"/>
                <a:gd name="T5" fmla="*/ 2 h 5"/>
                <a:gd name="T6" fmla="*/ 0 w 8"/>
                <a:gd name="T7" fmla="*/ 0 h 5"/>
                <a:gd name="T8" fmla="*/ 2 w 8"/>
                <a:gd name="T9" fmla="*/ 0 h 5"/>
                <a:gd name="T10" fmla="*/ 5 w 8"/>
                <a:gd name="T11" fmla="*/ 0 h 5"/>
                <a:gd name="T12" fmla="*/ 8 w 8"/>
                <a:gd name="T13" fmla="*/ 3 h 5"/>
                <a:gd name="T14" fmla="*/ 8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8" y="5"/>
                  </a:moveTo>
                  <a:lnTo>
                    <a:pt x="5" y="5"/>
                  </a:lnTo>
                  <a:lnTo>
                    <a:pt x="0" y="2"/>
                  </a:lnTo>
                  <a:lnTo>
                    <a:pt x="0" y="0"/>
                  </a:lnTo>
                  <a:lnTo>
                    <a:pt x="2" y="0"/>
                  </a:lnTo>
                  <a:lnTo>
                    <a:pt x="5" y="0"/>
                  </a:lnTo>
                  <a:lnTo>
                    <a:pt x="8" y="3"/>
                  </a:lnTo>
                  <a:lnTo>
                    <a:pt x="8"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p:nvSpPr>
          <p:spPr bwMode="auto">
            <a:xfrm>
              <a:off x="4101" y="4042"/>
              <a:ext cx="3" cy="2"/>
            </a:xfrm>
            <a:custGeom>
              <a:avLst/>
              <a:gdLst>
                <a:gd name="T0" fmla="*/ 3 w 3"/>
                <a:gd name="T1" fmla="*/ 2 h 2"/>
                <a:gd name="T2" fmla="*/ 2 w 3"/>
                <a:gd name="T3" fmla="*/ 2 h 2"/>
                <a:gd name="T4" fmla="*/ 0 w 3"/>
                <a:gd name="T5" fmla="*/ 2 h 2"/>
                <a:gd name="T6" fmla="*/ 0 w 3"/>
                <a:gd name="T7" fmla="*/ 0 h 2"/>
                <a:gd name="T8" fmla="*/ 2 w 3"/>
                <a:gd name="T9" fmla="*/ 0 h 2"/>
                <a:gd name="T10" fmla="*/ 3 w 3"/>
                <a:gd name="T11" fmla="*/ 0 h 2"/>
                <a:gd name="T12" fmla="*/ 3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2"/>
                  </a:moveTo>
                  <a:lnTo>
                    <a:pt x="2" y="2"/>
                  </a:lnTo>
                  <a:lnTo>
                    <a:pt x="0" y="2"/>
                  </a:lnTo>
                  <a:lnTo>
                    <a:pt x="0" y="0"/>
                  </a:lnTo>
                  <a:lnTo>
                    <a:pt x="2" y="0"/>
                  </a:lnTo>
                  <a:lnTo>
                    <a:pt x="3"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4" name="Freeform 25"/>
            <p:cNvSpPr>
              <a:spLocks/>
            </p:cNvSpPr>
            <p:nvPr/>
          </p:nvSpPr>
          <p:spPr bwMode="auto">
            <a:xfrm>
              <a:off x="3864" y="3981"/>
              <a:ext cx="3" cy="5"/>
            </a:xfrm>
            <a:custGeom>
              <a:avLst/>
              <a:gdLst>
                <a:gd name="T0" fmla="*/ 2 w 3"/>
                <a:gd name="T1" fmla="*/ 5 h 5"/>
                <a:gd name="T2" fmla="*/ 0 w 3"/>
                <a:gd name="T3" fmla="*/ 5 h 5"/>
                <a:gd name="T4" fmla="*/ 0 w 3"/>
                <a:gd name="T5" fmla="*/ 3 h 5"/>
                <a:gd name="T6" fmla="*/ 0 w 3"/>
                <a:gd name="T7" fmla="*/ 2 h 5"/>
                <a:gd name="T8" fmla="*/ 2 w 3"/>
                <a:gd name="T9" fmla="*/ 0 h 5"/>
                <a:gd name="T10" fmla="*/ 3 w 3"/>
                <a:gd name="T11" fmla="*/ 0 h 5"/>
                <a:gd name="T12" fmla="*/ 3 w 3"/>
                <a:gd name="T13" fmla="*/ 2 h 5"/>
                <a:gd name="T14" fmla="*/ 3 w 3"/>
                <a:gd name="T15" fmla="*/ 3 h 5"/>
                <a:gd name="T16" fmla="*/ 2 w 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2" y="5"/>
                  </a:moveTo>
                  <a:lnTo>
                    <a:pt x="0" y="5"/>
                  </a:lnTo>
                  <a:lnTo>
                    <a:pt x="0" y="3"/>
                  </a:lnTo>
                  <a:lnTo>
                    <a:pt x="0" y="2"/>
                  </a:lnTo>
                  <a:lnTo>
                    <a:pt x="2" y="0"/>
                  </a:lnTo>
                  <a:lnTo>
                    <a:pt x="3" y="0"/>
                  </a:lnTo>
                  <a:lnTo>
                    <a:pt x="3" y="2"/>
                  </a:lnTo>
                  <a:lnTo>
                    <a:pt x="3" y="3"/>
                  </a:lnTo>
                  <a:lnTo>
                    <a:pt x="2" y="5"/>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5" name="Freeform 26"/>
            <p:cNvSpPr>
              <a:spLocks/>
            </p:cNvSpPr>
            <p:nvPr/>
          </p:nvSpPr>
          <p:spPr bwMode="auto">
            <a:xfrm>
              <a:off x="3830" y="3968"/>
              <a:ext cx="3" cy="2"/>
            </a:xfrm>
            <a:custGeom>
              <a:avLst/>
              <a:gdLst>
                <a:gd name="T0" fmla="*/ 3 w 3"/>
                <a:gd name="T1" fmla="*/ 2 h 2"/>
                <a:gd name="T2" fmla="*/ 0 w 3"/>
                <a:gd name="T3" fmla="*/ 2 h 2"/>
                <a:gd name="T4" fmla="*/ 0 w 3"/>
                <a:gd name="T5" fmla="*/ 0 h 2"/>
                <a:gd name="T6" fmla="*/ 1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1"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7" name="Freeform 27"/>
            <p:cNvSpPr>
              <a:spLocks/>
            </p:cNvSpPr>
            <p:nvPr/>
          </p:nvSpPr>
          <p:spPr bwMode="auto">
            <a:xfrm>
              <a:off x="3564" y="3830"/>
              <a:ext cx="3" cy="5"/>
            </a:xfrm>
            <a:custGeom>
              <a:avLst/>
              <a:gdLst>
                <a:gd name="T0" fmla="*/ 3 w 3"/>
                <a:gd name="T1" fmla="*/ 3 h 5"/>
                <a:gd name="T2" fmla="*/ 2 w 3"/>
                <a:gd name="T3" fmla="*/ 5 h 5"/>
                <a:gd name="T4" fmla="*/ 0 w 3"/>
                <a:gd name="T5" fmla="*/ 2 h 5"/>
                <a:gd name="T6" fmla="*/ 2 w 3"/>
                <a:gd name="T7" fmla="*/ 0 h 5"/>
                <a:gd name="T8" fmla="*/ 2 w 3"/>
                <a:gd name="T9" fmla="*/ 2 h 5"/>
                <a:gd name="T10" fmla="*/ 3 w 3"/>
                <a:gd name="T11" fmla="*/ 3 h 5"/>
              </a:gdLst>
              <a:ahLst/>
              <a:cxnLst>
                <a:cxn ang="0">
                  <a:pos x="T0" y="T1"/>
                </a:cxn>
                <a:cxn ang="0">
                  <a:pos x="T2" y="T3"/>
                </a:cxn>
                <a:cxn ang="0">
                  <a:pos x="T4" y="T5"/>
                </a:cxn>
                <a:cxn ang="0">
                  <a:pos x="T6" y="T7"/>
                </a:cxn>
                <a:cxn ang="0">
                  <a:pos x="T8" y="T9"/>
                </a:cxn>
                <a:cxn ang="0">
                  <a:pos x="T10" y="T11"/>
                </a:cxn>
              </a:cxnLst>
              <a:rect l="0" t="0" r="r" b="b"/>
              <a:pathLst>
                <a:path w="3" h="5">
                  <a:moveTo>
                    <a:pt x="3" y="3"/>
                  </a:moveTo>
                  <a:lnTo>
                    <a:pt x="2" y="5"/>
                  </a:lnTo>
                  <a:lnTo>
                    <a:pt x="0" y="2"/>
                  </a:lnTo>
                  <a:lnTo>
                    <a:pt x="2" y="0"/>
                  </a:lnTo>
                  <a:lnTo>
                    <a:pt x="2" y="2"/>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8" name="Freeform 28"/>
            <p:cNvSpPr>
              <a:spLocks/>
            </p:cNvSpPr>
            <p:nvPr/>
          </p:nvSpPr>
          <p:spPr bwMode="auto">
            <a:xfrm>
              <a:off x="3492" y="3794"/>
              <a:ext cx="3" cy="2"/>
            </a:xfrm>
            <a:custGeom>
              <a:avLst/>
              <a:gdLst>
                <a:gd name="T0" fmla="*/ 2 w 3"/>
                <a:gd name="T1" fmla="*/ 2 h 2"/>
                <a:gd name="T2" fmla="*/ 0 w 3"/>
                <a:gd name="T3" fmla="*/ 2 h 2"/>
                <a:gd name="T4" fmla="*/ 0 w 3"/>
                <a:gd name="T5" fmla="*/ 0 h 2"/>
                <a:gd name="T6" fmla="*/ 2 w 3"/>
                <a:gd name="T7" fmla="*/ 0 h 2"/>
                <a:gd name="T8" fmla="*/ 3 w 3"/>
                <a:gd name="T9" fmla="*/ 0 h 2"/>
                <a:gd name="T10" fmla="*/ 2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2" y="2"/>
                  </a:moveTo>
                  <a:lnTo>
                    <a:pt x="0" y="2"/>
                  </a:lnTo>
                  <a:lnTo>
                    <a:pt x="0" y="0"/>
                  </a:lnTo>
                  <a:lnTo>
                    <a:pt x="2" y="0"/>
                  </a:lnTo>
                  <a:lnTo>
                    <a:pt x="3" y="0"/>
                  </a:lnTo>
                  <a:lnTo>
                    <a:pt x="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9" name="Freeform 29"/>
            <p:cNvSpPr>
              <a:spLocks/>
            </p:cNvSpPr>
            <p:nvPr/>
          </p:nvSpPr>
          <p:spPr bwMode="auto">
            <a:xfrm>
              <a:off x="3475" y="3144"/>
              <a:ext cx="1078" cy="1007"/>
            </a:xfrm>
            <a:custGeom>
              <a:avLst/>
              <a:gdLst>
                <a:gd name="T0" fmla="*/ 730 w 1078"/>
                <a:gd name="T1" fmla="*/ 8 h 1007"/>
                <a:gd name="T2" fmla="*/ 822 w 1078"/>
                <a:gd name="T3" fmla="*/ 58 h 1007"/>
                <a:gd name="T4" fmla="*/ 1016 w 1078"/>
                <a:gd name="T5" fmla="*/ 71 h 1007"/>
                <a:gd name="T6" fmla="*/ 1041 w 1078"/>
                <a:gd name="T7" fmla="*/ 93 h 1007"/>
                <a:gd name="T8" fmla="*/ 1022 w 1078"/>
                <a:gd name="T9" fmla="*/ 140 h 1007"/>
                <a:gd name="T10" fmla="*/ 1053 w 1078"/>
                <a:gd name="T11" fmla="*/ 196 h 1007"/>
                <a:gd name="T12" fmla="*/ 1077 w 1078"/>
                <a:gd name="T13" fmla="*/ 231 h 1007"/>
                <a:gd name="T14" fmla="*/ 1045 w 1078"/>
                <a:gd name="T15" fmla="*/ 278 h 1007"/>
                <a:gd name="T16" fmla="*/ 1017 w 1078"/>
                <a:gd name="T17" fmla="*/ 261 h 1007"/>
                <a:gd name="T18" fmla="*/ 992 w 1078"/>
                <a:gd name="T19" fmla="*/ 305 h 1007"/>
                <a:gd name="T20" fmla="*/ 990 w 1078"/>
                <a:gd name="T21" fmla="*/ 372 h 1007"/>
                <a:gd name="T22" fmla="*/ 961 w 1078"/>
                <a:gd name="T23" fmla="*/ 402 h 1007"/>
                <a:gd name="T24" fmla="*/ 923 w 1078"/>
                <a:gd name="T25" fmla="*/ 444 h 1007"/>
                <a:gd name="T26" fmla="*/ 928 w 1078"/>
                <a:gd name="T27" fmla="*/ 515 h 1007"/>
                <a:gd name="T28" fmla="*/ 932 w 1078"/>
                <a:gd name="T29" fmla="*/ 550 h 1007"/>
                <a:gd name="T30" fmla="*/ 904 w 1078"/>
                <a:gd name="T31" fmla="*/ 587 h 1007"/>
                <a:gd name="T32" fmla="*/ 909 w 1078"/>
                <a:gd name="T33" fmla="*/ 652 h 1007"/>
                <a:gd name="T34" fmla="*/ 925 w 1078"/>
                <a:gd name="T35" fmla="*/ 718 h 1007"/>
                <a:gd name="T36" fmla="*/ 926 w 1078"/>
                <a:gd name="T37" fmla="*/ 773 h 1007"/>
                <a:gd name="T38" fmla="*/ 920 w 1078"/>
                <a:gd name="T39" fmla="*/ 839 h 1007"/>
                <a:gd name="T40" fmla="*/ 928 w 1078"/>
                <a:gd name="T41" fmla="*/ 900 h 1007"/>
                <a:gd name="T42" fmla="*/ 928 w 1078"/>
                <a:gd name="T43" fmla="*/ 960 h 1007"/>
                <a:gd name="T44" fmla="*/ 943 w 1078"/>
                <a:gd name="T45" fmla="*/ 996 h 1007"/>
                <a:gd name="T46" fmla="*/ 909 w 1078"/>
                <a:gd name="T47" fmla="*/ 1002 h 1007"/>
                <a:gd name="T48" fmla="*/ 859 w 1078"/>
                <a:gd name="T49" fmla="*/ 999 h 1007"/>
                <a:gd name="T50" fmla="*/ 786 w 1078"/>
                <a:gd name="T51" fmla="*/ 994 h 1007"/>
                <a:gd name="T52" fmla="*/ 760 w 1078"/>
                <a:gd name="T53" fmla="*/ 980 h 1007"/>
                <a:gd name="T54" fmla="*/ 727 w 1078"/>
                <a:gd name="T55" fmla="*/ 960 h 1007"/>
                <a:gd name="T56" fmla="*/ 711 w 1078"/>
                <a:gd name="T57" fmla="*/ 933 h 1007"/>
                <a:gd name="T58" fmla="*/ 659 w 1078"/>
                <a:gd name="T59" fmla="*/ 906 h 1007"/>
                <a:gd name="T60" fmla="*/ 620 w 1078"/>
                <a:gd name="T61" fmla="*/ 884 h 1007"/>
                <a:gd name="T62" fmla="*/ 585 w 1078"/>
                <a:gd name="T63" fmla="*/ 875 h 1007"/>
                <a:gd name="T64" fmla="*/ 551 w 1078"/>
                <a:gd name="T65" fmla="*/ 867 h 1007"/>
                <a:gd name="T66" fmla="*/ 524 w 1078"/>
                <a:gd name="T67" fmla="*/ 856 h 1007"/>
                <a:gd name="T68" fmla="*/ 496 w 1078"/>
                <a:gd name="T69" fmla="*/ 854 h 1007"/>
                <a:gd name="T70" fmla="*/ 463 w 1078"/>
                <a:gd name="T71" fmla="*/ 846 h 1007"/>
                <a:gd name="T72" fmla="*/ 399 w 1078"/>
                <a:gd name="T73" fmla="*/ 839 h 1007"/>
                <a:gd name="T74" fmla="*/ 366 w 1078"/>
                <a:gd name="T75" fmla="*/ 829 h 1007"/>
                <a:gd name="T76" fmla="*/ 331 w 1078"/>
                <a:gd name="T77" fmla="*/ 806 h 1007"/>
                <a:gd name="T78" fmla="*/ 295 w 1078"/>
                <a:gd name="T79" fmla="*/ 781 h 1007"/>
                <a:gd name="T80" fmla="*/ 267 w 1078"/>
                <a:gd name="T81" fmla="*/ 771 h 1007"/>
                <a:gd name="T82" fmla="*/ 229 w 1078"/>
                <a:gd name="T83" fmla="*/ 760 h 1007"/>
                <a:gd name="T84" fmla="*/ 201 w 1078"/>
                <a:gd name="T85" fmla="*/ 741 h 1007"/>
                <a:gd name="T86" fmla="*/ 182 w 1078"/>
                <a:gd name="T87" fmla="*/ 721 h 1007"/>
                <a:gd name="T88" fmla="*/ 124 w 1078"/>
                <a:gd name="T89" fmla="*/ 688 h 1007"/>
                <a:gd name="T90" fmla="*/ 78 w 1078"/>
                <a:gd name="T91" fmla="*/ 666 h 1007"/>
                <a:gd name="T92" fmla="*/ 44 w 1078"/>
                <a:gd name="T93" fmla="*/ 655 h 1007"/>
                <a:gd name="T94" fmla="*/ 15 w 1078"/>
                <a:gd name="T95" fmla="*/ 645 h 1007"/>
                <a:gd name="T96" fmla="*/ 56 w 1078"/>
                <a:gd name="T97" fmla="*/ 587 h 1007"/>
                <a:gd name="T98" fmla="*/ 110 w 1078"/>
                <a:gd name="T99" fmla="*/ 515 h 1007"/>
                <a:gd name="T100" fmla="*/ 194 w 1078"/>
                <a:gd name="T101" fmla="*/ 495 h 1007"/>
                <a:gd name="T102" fmla="*/ 262 w 1078"/>
                <a:gd name="T103" fmla="*/ 474 h 1007"/>
                <a:gd name="T104" fmla="*/ 301 w 1078"/>
                <a:gd name="T105" fmla="*/ 449 h 1007"/>
                <a:gd name="T106" fmla="*/ 336 w 1078"/>
                <a:gd name="T107" fmla="*/ 415 h 1007"/>
                <a:gd name="T108" fmla="*/ 367 w 1078"/>
                <a:gd name="T109" fmla="*/ 355 h 1007"/>
                <a:gd name="T110" fmla="*/ 405 w 1078"/>
                <a:gd name="T111" fmla="*/ 218 h 1007"/>
                <a:gd name="T112" fmla="*/ 447 w 1078"/>
                <a:gd name="T113" fmla="*/ 217 h 1007"/>
                <a:gd name="T114" fmla="*/ 497 w 1078"/>
                <a:gd name="T115" fmla="*/ 214 h 1007"/>
                <a:gd name="T116" fmla="*/ 508 w 1078"/>
                <a:gd name="T117" fmla="*/ 149 h 1007"/>
                <a:gd name="T118" fmla="*/ 439 w 1078"/>
                <a:gd name="T119" fmla="*/ 130 h 1007"/>
                <a:gd name="T120" fmla="*/ 369 w 1078"/>
                <a:gd name="T121" fmla="*/ 77 h 1007"/>
                <a:gd name="T122" fmla="*/ 524 w 1078"/>
                <a:gd name="T123" fmla="*/ 41 h 1007"/>
                <a:gd name="T124" fmla="*/ 546 w 1078"/>
                <a:gd name="T125" fmla="*/ 2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8" h="1007">
                  <a:moveTo>
                    <a:pt x="556" y="3"/>
                  </a:moveTo>
                  <a:lnTo>
                    <a:pt x="560" y="5"/>
                  </a:lnTo>
                  <a:lnTo>
                    <a:pt x="565" y="5"/>
                  </a:lnTo>
                  <a:lnTo>
                    <a:pt x="576" y="3"/>
                  </a:lnTo>
                  <a:lnTo>
                    <a:pt x="581" y="3"/>
                  </a:lnTo>
                  <a:lnTo>
                    <a:pt x="596" y="3"/>
                  </a:lnTo>
                  <a:lnTo>
                    <a:pt x="598" y="3"/>
                  </a:lnTo>
                  <a:lnTo>
                    <a:pt x="614" y="3"/>
                  </a:lnTo>
                  <a:lnTo>
                    <a:pt x="651" y="3"/>
                  </a:lnTo>
                  <a:lnTo>
                    <a:pt x="659" y="3"/>
                  </a:lnTo>
                  <a:lnTo>
                    <a:pt x="662" y="3"/>
                  </a:lnTo>
                  <a:lnTo>
                    <a:pt x="680" y="3"/>
                  </a:lnTo>
                  <a:lnTo>
                    <a:pt x="691" y="5"/>
                  </a:lnTo>
                  <a:lnTo>
                    <a:pt x="713" y="5"/>
                  </a:lnTo>
                  <a:lnTo>
                    <a:pt x="727" y="6"/>
                  </a:lnTo>
                  <a:lnTo>
                    <a:pt x="730" y="8"/>
                  </a:lnTo>
                  <a:lnTo>
                    <a:pt x="731" y="13"/>
                  </a:lnTo>
                  <a:lnTo>
                    <a:pt x="733" y="13"/>
                  </a:lnTo>
                  <a:lnTo>
                    <a:pt x="738" y="27"/>
                  </a:lnTo>
                  <a:lnTo>
                    <a:pt x="739" y="35"/>
                  </a:lnTo>
                  <a:lnTo>
                    <a:pt x="741" y="39"/>
                  </a:lnTo>
                  <a:lnTo>
                    <a:pt x="742" y="46"/>
                  </a:lnTo>
                  <a:lnTo>
                    <a:pt x="746" y="49"/>
                  </a:lnTo>
                  <a:lnTo>
                    <a:pt x="752" y="57"/>
                  </a:lnTo>
                  <a:lnTo>
                    <a:pt x="769" y="57"/>
                  </a:lnTo>
                  <a:lnTo>
                    <a:pt x="793" y="57"/>
                  </a:lnTo>
                  <a:lnTo>
                    <a:pt x="796" y="57"/>
                  </a:lnTo>
                  <a:lnTo>
                    <a:pt x="800" y="57"/>
                  </a:lnTo>
                  <a:lnTo>
                    <a:pt x="815" y="57"/>
                  </a:lnTo>
                  <a:lnTo>
                    <a:pt x="818" y="57"/>
                  </a:lnTo>
                  <a:lnTo>
                    <a:pt x="819" y="58"/>
                  </a:lnTo>
                  <a:lnTo>
                    <a:pt x="822" y="58"/>
                  </a:lnTo>
                  <a:lnTo>
                    <a:pt x="824" y="58"/>
                  </a:lnTo>
                  <a:lnTo>
                    <a:pt x="835" y="58"/>
                  </a:lnTo>
                  <a:lnTo>
                    <a:pt x="854" y="60"/>
                  </a:lnTo>
                  <a:lnTo>
                    <a:pt x="857" y="60"/>
                  </a:lnTo>
                  <a:lnTo>
                    <a:pt x="873" y="60"/>
                  </a:lnTo>
                  <a:lnTo>
                    <a:pt x="879" y="60"/>
                  </a:lnTo>
                  <a:lnTo>
                    <a:pt x="907" y="61"/>
                  </a:lnTo>
                  <a:lnTo>
                    <a:pt x="931" y="61"/>
                  </a:lnTo>
                  <a:lnTo>
                    <a:pt x="942" y="61"/>
                  </a:lnTo>
                  <a:lnTo>
                    <a:pt x="948" y="60"/>
                  </a:lnTo>
                  <a:lnTo>
                    <a:pt x="957" y="60"/>
                  </a:lnTo>
                  <a:lnTo>
                    <a:pt x="970" y="60"/>
                  </a:lnTo>
                  <a:lnTo>
                    <a:pt x="979" y="71"/>
                  </a:lnTo>
                  <a:lnTo>
                    <a:pt x="989" y="71"/>
                  </a:lnTo>
                  <a:lnTo>
                    <a:pt x="1003" y="71"/>
                  </a:lnTo>
                  <a:lnTo>
                    <a:pt x="1016" y="71"/>
                  </a:lnTo>
                  <a:lnTo>
                    <a:pt x="1019" y="71"/>
                  </a:lnTo>
                  <a:lnTo>
                    <a:pt x="1020" y="72"/>
                  </a:lnTo>
                  <a:lnTo>
                    <a:pt x="1023" y="74"/>
                  </a:lnTo>
                  <a:lnTo>
                    <a:pt x="1027" y="75"/>
                  </a:lnTo>
                  <a:lnTo>
                    <a:pt x="1034" y="77"/>
                  </a:lnTo>
                  <a:lnTo>
                    <a:pt x="1058" y="71"/>
                  </a:lnTo>
                  <a:lnTo>
                    <a:pt x="1061" y="74"/>
                  </a:lnTo>
                  <a:lnTo>
                    <a:pt x="1060" y="75"/>
                  </a:lnTo>
                  <a:lnTo>
                    <a:pt x="1060" y="77"/>
                  </a:lnTo>
                  <a:lnTo>
                    <a:pt x="1055" y="79"/>
                  </a:lnTo>
                  <a:lnTo>
                    <a:pt x="1050" y="80"/>
                  </a:lnTo>
                  <a:lnTo>
                    <a:pt x="1049" y="83"/>
                  </a:lnTo>
                  <a:lnTo>
                    <a:pt x="1047" y="88"/>
                  </a:lnTo>
                  <a:lnTo>
                    <a:pt x="1044" y="90"/>
                  </a:lnTo>
                  <a:lnTo>
                    <a:pt x="1042" y="91"/>
                  </a:lnTo>
                  <a:lnTo>
                    <a:pt x="1041" y="93"/>
                  </a:lnTo>
                  <a:lnTo>
                    <a:pt x="1039" y="96"/>
                  </a:lnTo>
                  <a:lnTo>
                    <a:pt x="1038" y="101"/>
                  </a:lnTo>
                  <a:lnTo>
                    <a:pt x="1038" y="105"/>
                  </a:lnTo>
                  <a:lnTo>
                    <a:pt x="1038" y="112"/>
                  </a:lnTo>
                  <a:lnTo>
                    <a:pt x="1038" y="116"/>
                  </a:lnTo>
                  <a:lnTo>
                    <a:pt x="1039" y="121"/>
                  </a:lnTo>
                  <a:lnTo>
                    <a:pt x="1039" y="127"/>
                  </a:lnTo>
                  <a:lnTo>
                    <a:pt x="1041" y="130"/>
                  </a:lnTo>
                  <a:lnTo>
                    <a:pt x="1039" y="137"/>
                  </a:lnTo>
                  <a:lnTo>
                    <a:pt x="1038" y="140"/>
                  </a:lnTo>
                  <a:lnTo>
                    <a:pt x="1033" y="138"/>
                  </a:lnTo>
                  <a:lnTo>
                    <a:pt x="1030" y="137"/>
                  </a:lnTo>
                  <a:lnTo>
                    <a:pt x="1028" y="132"/>
                  </a:lnTo>
                  <a:lnTo>
                    <a:pt x="1023" y="132"/>
                  </a:lnTo>
                  <a:lnTo>
                    <a:pt x="1022" y="135"/>
                  </a:lnTo>
                  <a:lnTo>
                    <a:pt x="1022" y="140"/>
                  </a:lnTo>
                  <a:lnTo>
                    <a:pt x="1023" y="145"/>
                  </a:lnTo>
                  <a:lnTo>
                    <a:pt x="1025" y="149"/>
                  </a:lnTo>
                  <a:lnTo>
                    <a:pt x="1027" y="152"/>
                  </a:lnTo>
                  <a:lnTo>
                    <a:pt x="1030" y="157"/>
                  </a:lnTo>
                  <a:lnTo>
                    <a:pt x="1030" y="162"/>
                  </a:lnTo>
                  <a:lnTo>
                    <a:pt x="1030" y="167"/>
                  </a:lnTo>
                  <a:lnTo>
                    <a:pt x="1031" y="170"/>
                  </a:lnTo>
                  <a:lnTo>
                    <a:pt x="1034" y="173"/>
                  </a:lnTo>
                  <a:lnTo>
                    <a:pt x="1036" y="176"/>
                  </a:lnTo>
                  <a:lnTo>
                    <a:pt x="1039" y="181"/>
                  </a:lnTo>
                  <a:lnTo>
                    <a:pt x="1041" y="184"/>
                  </a:lnTo>
                  <a:lnTo>
                    <a:pt x="1042" y="187"/>
                  </a:lnTo>
                  <a:lnTo>
                    <a:pt x="1045" y="190"/>
                  </a:lnTo>
                  <a:lnTo>
                    <a:pt x="1047" y="193"/>
                  </a:lnTo>
                  <a:lnTo>
                    <a:pt x="1050" y="196"/>
                  </a:lnTo>
                  <a:lnTo>
                    <a:pt x="1053" y="196"/>
                  </a:lnTo>
                  <a:lnTo>
                    <a:pt x="1056" y="193"/>
                  </a:lnTo>
                  <a:lnTo>
                    <a:pt x="1058" y="190"/>
                  </a:lnTo>
                  <a:lnTo>
                    <a:pt x="1060" y="185"/>
                  </a:lnTo>
                  <a:lnTo>
                    <a:pt x="1063" y="184"/>
                  </a:lnTo>
                  <a:lnTo>
                    <a:pt x="1067" y="184"/>
                  </a:lnTo>
                  <a:lnTo>
                    <a:pt x="1069" y="187"/>
                  </a:lnTo>
                  <a:lnTo>
                    <a:pt x="1071" y="192"/>
                  </a:lnTo>
                  <a:lnTo>
                    <a:pt x="1071" y="196"/>
                  </a:lnTo>
                  <a:lnTo>
                    <a:pt x="1071" y="203"/>
                  </a:lnTo>
                  <a:lnTo>
                    <a:pt x="1072" y="207"/>
                  </a:lnTo>
                  <a:lnTo>
                    <a:pt x="1074" y="209"/>
                  </a:lnTo>
                  <a:lnTo>
                    <a:pt x="1077" y="214"/>
                  </a:lnTo>
                  <a:lnTo>
                    <a:pt x="1078" y="217"/>
                  </a:lnTo>
                  <a:lnTo>
                    <a:pt x="1078" y="222"/>
                  </a:lnTo>
                  <a:lnTo>
                    <a:pt x="1078" y="226"/>
                  </a:lnTo>
                  <a:lnTo>
                    <a:pt x="1077" y="231"/>
                  </a:lnTo>
                  <a:lnTo>
                    <a:pt x="1075" y="231"/>
                  </a:lnTo>
                  <a:lnTo>
                    <a:pt x="1074" y="234"/>
                  </a:lnTo>
                  <a:lnTo>
                    <a:pt x="1072" y="237"/>
                  </a:lnTo>
                  <a:lnTo>
                    <a:pt x="1067" y="239"/>
                  </a:lnTo>
                  <a:lnTo>
                    <a:pt x="1064" y="240"/>
                  </a:lnTo>
                  <a:lnTo>
                    <a:pt x="1061" y="244"/>
                  </a:lnTo>
                  <a:lnTo>
                    <a:pt x="1060" y="247"/>
                  </a:lnTo>
                  <a:lnTo>
                    <a:pt x="1058" y="251"/>
                  </a:lnTo>
                  <a:lnTo>
                    <a:pt x="1058" y="256"/>
                  </a:lnTo>
                  <a:lnTo>
                    <a:pt x="1058" y="261"/>
                  </a:lnTo>
                  <a:lnTo>
                    <a:pt x="1055" y="264"/>
                  </a:lnTo>
                  <a:lnTo>
                    <a:pt x="1053" y="267"/>
                  </a:lnTo>
                  <a:lnTo>
                    <a:pt x="1053" y="269"/>
                  </a:lnTo>
                  <a:lnTo>
                    <a:pt x="1052" y="272"/>
                  </a:lnTo>
                  <a:lnTo>
                    <a:pt x="1050" y="275"/>
                  </a:lnTo>
                  <a:lnTo>
                    <a:pt x="1045" y="278"/>
                  </a:lnTo>
                  <a:lnTo>
                    <a:pt x="1039" y="278"/>
                  </a:lnTo>
                  <a:lnTo>
                    <a:pt x="1039" y="273"/>
                  </a:lnTo>
                  <a:lnTo>
                    <a:pt x="1038" y="269"/>
                  </a:lnTo>
                  <a:lnTo>
                    <a:pt x="1038" y="264"/>
                  </a:lnTo>
                  <a:lnTo>
                    <a:pt x="1039" y="259"/>
                  </a:lnTo>
                  <a:lnTo>
                    <a:pt x="1042" y="258"/>
                  </a:lnTo>
                  <a:lnTo>
                    <a:pt x="1044" y="253"/>
                  </a:lnTo>
                  <a:lnTo>
                    <a:pt x="1044" y="248"/>
                  </a:lnTo>
                  <a:lnTo>
                    <a:pt x="1039" y="247"/>
                  </a:lnTo>
                  <a:lnTo>
                    <a:pt x="1036" y="248"/>
                  </a:lnTo>
                  <a:lnTo>
                    <a:pt x="1033" y="251"/>
                  </a:lnTo>
                  <a:lnTo>
                    <a:pt x="1030" y="253"/>
                  </a:lnTo>
                  <a:lnTo>
                    <a:pt x="1028" y="258"/>
                  </a:lnTo>
                  <a:lnTo>
                    <a:pt x="1025" y="261"/>
                  </a:lnTo>
                  <a:lnTo>
                    <a:pt x="1020" y="261"/>
                  </a:lnTo>
                  <a:lnTo>
                    <a:pt x="1017" y="261"/>
                  </a:lnTo>
                  <a:lnTo>
                    <a:pt x="1012" y="262"/>
                  </a:lnTo>
                  <a:lnTo>
                    <a:pt x="1009" y="264"/>
                  </a:lnTo>
                  <a:lnTo>
                    <a:pt x="1005" y="264"/>
                  </a:lnTo>
                  <a:lnTo>
                    <a:pt x="1000" y="265"/>
                  </a:lnTo>
                  <a:lnTo>
                    <a:pt x="997" y="270"/>
                  </a:lnTo>
                  <a:lnTo>
                    <a:pt x="997" y="272"/>
                  </a:lnTo>
                  <a:lnTo>
                    <a:pt x="998" y="275"/>
                  </a:lnTo>
                  <a:lnTo>
                    <a:pt x="1000" y="280"/>
                  </a:lnTo>
                  <a:lnTo>
                    <a:pt x="1001" y="283"/>
                  </a:lnTo>
                  <a:lnTo>
                    <a:pt x="1001" y="289"/>
                  </a:lnTo>
                  <a:lnTo>
                    <a:pt x="1001" y="291"/>
                  </a:lnTo>
                  <a:lnTo>
                    <a:pt x="1000" y="292"/>
                  </a:lnTo>
                  <a:lnTo>
                    <a:pt x="998" y="295"/>
                  </a:lnTo>
                  <a:lnTo>
                    <a:pt x="995" y="298"/>
                  </a:lnTo>
                  <a:lnTo>
                    <a:pt x="994" y="302"/>
                  </a:lnTo>
                  <a:lnTo>
                    <a:pt x="992" y="305"/>
                  </a:lnTo>
                  <a:lnTo>
                    <a:pt x="992" y="311"/>
                  </a:lnTo>
                  <a:lnTo>
                    <a:pt x="994" y="314"/>
                  </a:lnTo>
                  <a:lnTo>
                    <a:pt x="995" y="317"/>
                  </a:lnTo>
                  <a:lnTo>
                    <a:pt x="998" y="322"/>
                  </a:lnTo>
                  <a:lnTo>
                    <a:pt x="997" y="325"/>
                  </a:lnTo>
                  <a:lnTo>
                    <a:pt x="997" y="330"/>
                  </a:lnTo>
                  <a:lnTo>
                    <a:pt x="998" y="335"/>
                  </a:lnTo>
                  <a:lnTo>
                    <a:pt x="998" y="338"/>
                  </a:lnTo>
                  <a:lnTo>
                    <a:pt x="1000" y="342"/>
                  </a:lnTo>
                  <a:lnTo>
                    <a:pt x="1000" y="349"/>
                  </a:lnTo>
                  <a:lnTo>
                    <a:pt x="998" y="352"/>
                  </a:lnTo>
                  <a:lnTo>
                    <a:pt x="998" y="357"/>
                  </a:lnTo>
                  <a:lnTo>
                    <a:pt x="997" y="361"/>
                  </a:lnTo>
                  <a:lnTo>
                    <a:pt x="994" y="364"/>
                  </a:lnTo>
                  <a:lnTo>
                    <a:pt x="992" y="368"/>
                  </a:lnTo>
                  <a:lnTo>
                    <a:pt x="990" y="372"/>
                  </a:lnTo>
                  <a:lnTo>
                    <a:pt x="989" y="375"/>
                  </a:lnTo>
                  <a:lnTo>
                    <a:pt x="989" y="380"/>
                  </a:lnTo>
                  <a:lnTo>
                    <a:pt x="987" y="383"/>
                  </a:lnTo>
                  <a:lnTo>
                    <a:pt x="984" y="386"/>
                  </a:lnTo>
                  <a:lnTo>
                    <a:pt x="981" y="390"/>
                  </a:lnTo>
                  <a:lnTo>
                    <a:pt x="979" y="393"/>
                  </a:lnTo>
                  <a:lnTo>
                    <a:pt x="976" y="396"/>
                  </a:lnTo>
                  <a:lnTo>
                    <a:pt x="976" y="401"/>
                  </a:lnTo>
                  <a:lnTo>
                    <a:pt x="975" y="405"/>
                  </a:lnTo>
                  <a:lnTo>
                    <a:pt x="973" y="408"/>
                  </a:lnTo>
                  <a:lnTo>
                    <a:pt x="972" y="410"/>
                  </a:lnTo>
                  <a:lnTo>
                    <a:pt x="970" y="412"/>
                  </a:lnTo>
                  <a:lnTo>
                    <a:pt x="965" y="413"/>
                  </a:lnTo>
                  <a:lnTo>
                    <a:pt x="962" y="410"/>
                  </a:lnTo>
                  <a:lnTo>
                    <a:pt x="961" y="407"/>
                  </a:lnTo>
                  <a:lnTo>
                    <a:pt x="961" y="402"/>
                  </a:lnTo>
                  <a:lnTo>
                    <a:pt x="957" y="399"/>
                  </a:lnTo>
                  <a:lnTo>
                    <a:pt x="951" y="399"/>
                  </a:lnTo>
                  <a:lnTo>
                    <a:pt x="948" y="402"/>
                  </a:lnTo>
                  <a:lnTo>
                    <a:pt x="946" y="407"/>
                  </a:lnTo>
                  <a:lnTo>
                    <a:pt x="945" y="410"/>
                  </a:lnTo>
                  <a:lnTo>
                    <a:pt x="942" y="412"/>
                  </a:lnTo>
                  <a:lnTo>
                    <a:pt x="937" y="413"/>
                  </a:lnTo>
                  <a:lnTo>
                    <a:pt x="932" y="415"/>
                  </a:lnTo>
                  <a:lnTo>
                    <a:pt x="931" y="416"/>
                  </a:lnTo>
                  <a:lnTo>
                    <a:pt x="928" y="419"/>
                  </a:lnTo>
                  <a:lnTo>
                    <a:pt x="925" y="423"/>
                  </a:lnTo>
                  <a:lnTo>
                    <a:pt x="923" y="426"/>
                  </a:lnTo>
                  <a:lnTo>
                    <a:pt x="921" y="430"/>
                  </a:lnTo>
                  <a:lnTo>
                    <a:pt x="921" y="435"/>
                  </a:lnTo>
                  <a:lnTo>
                    <a:pt x="923" y="440"/>
                  </a:lnTo>
                  <a:lnTo>
                    <a:pt x="923" y="444"/>
                  </a:lnTo>
                  <a:lnTo>
                    <a:pt x="925" y="449"/>
                  </a:lnTo>
                  <a:lnTo>
                    <a:pt x="925" y="454"/>
                  </a:lnTo>
                  <a:lnTo>
                    <a:pt x="926" y="459"/>
                  </a:lnTo>
                  <a:lnTo>
                    <a:pt x="928" y="463"/>
                  </a:lnTo>
                  <a:lnTo>
                    <a:pt x="928" y="468"/>
                  </a:lnTo>
                  <a:lnTo>
                    <a:pt x="928" y="473"/>
                  </a:lnTo>
                  <a:lnTo>
                    <a:pt x="926" y="477"/>
                  </a:lnTo>
                  <a:lnTo>
                    <a:pt x="926" y="482"/>
                  </a:lnTo>
                  <a:lnTo>
                    <a:pt x="928" y="487"/>
                  </a:lnTo>
                  <a:lnTo>
                    <a:pt x="929" y="492"/>
                  </a:lnTo>
                  <a:lnTo>
                    <a:pt x="928" y="496"/>
                  </a:lnTo>
                  <a:lnTo>
                    <a:pt x="926" y="499"/>
                  </a:lnTo>
                  <a:lnTo>
                    <a:pt x="925" y="504"/>
                  </a:lnTo>
                  <a:lnTo>
                    <a:pt x="925" y="509"/>
                  </a:lnTo>
                  <a:lnTo>
                    <a:pt x="925" y="514"/>
                  </a:lnTo>
                  <a:lnTo>
                    <a:pt x="928" y="515"/>
                  </a:lnTo>
                  <a:lnTo>
                    <a:pt x="932" y="517"/>
                  </a:lnTo>
                  <a:lnTo>
                    <a:pt x="937" y="518"/>
                  </a:lnTo>
                  <a:lnTo>
                    <a:pt x="939" y="521"/>
                  </a:lnTo>
                  <a:lnTo>
                    <a:pt x="940" y="525"/>
                  </a:lnTo>
                  <a:lnTo>
                    <a:pt x="940" y="529"/>
                  </a:lnTo>
                  <a:lnTo>
                    <a:pt x="940" y="534"/>
                  </a:lnTo>
                  <a:lnTo>
                    <a:pt x="942" y="537"/>
                  </a:lnTo>
                  <a:lnTo>
                    <a:pt x="945" y="540"/>
                  </a:lnTo>
                  <a:lnTo>
                    <a:pt x="948" y="543"/>
                  </a:lnTo>
                  <a:lnTo>
                    <a:pt x="950" y="547"/>
                  </a:lnTo>
                  <a:lnTo>
                    <a:pt x="948" y="551"/>
                  </a:lnTo>
                  <a:lnTo>
                    <a:pt x="946" y="554"/>
                  </a:lnTo>
                  <a:lnTo>
                    <a:pt x="942" y="556"/>
                  </a:lnTo>
                  <a:lnTo>
                    <a:pt x="937" y="556"/>
                  </a:lnTo>
                  <a:lnTo>
                    <a:pt x="934" y="553"/>
                  </a:lnTo>
                  <a:lnTo>
                    <a:pt x="932" y="550"/>
                  </a:lnTo>
                  <a:lnTo>
                    <a:pt x="928" y="548"/>
                  </a:lnTo>
                  <a:lnTo>
                    <a:pt x="925" y="547"/>
                  </a:lnTo>
                  <a:lnTo>
                    <a:pt x="920" y="548"/>
                  </a:lnTo>
                  <a:lnTo>
                    <a:pt x="918" y="553"/>
                  </a:lnTo>
                  <a:lnTo>
                    <a:pt x="917" y="556"/>
                  </a:lnTo>
                  <a:lnTo>
                    <a:pt x="915" y="561"/>
                  </a:lnTo>
                  <a:lnTo>
                    <a:pt x="912" y="564"/>
                  </a:lnTo>
                  <a:lnTo>
                    <a:pt x="909" y="562"/>
                  </a:lnTo>
                  <a:lnTo>
                    <a:pt x="904" y="561"/>
                  </a:lnTo>
                  <a:lnTo>
                    <a:pt x="901" y="562"/>
                  </a:lnTo>
                  <a:lnTo>
                    <a:pt x="899" y="567"/>
                  </a:lnTo>
                  <a:lnTo>
                    <a:pt x="899" y="572"/>
                  </a:lnTo>
                  <a:lnTo>
                    <a:pt x="899" y="576"/>
                  </a:lnTo>
                  <a:lnTo>
                    <a:pt x="903" y="580"/>
                  </a:lnTo>
                  <a:lnTo>
                    <a:pt x="903" y="584"/>
                  </a:lnTo>
                  <a:lnTo>
                    <a:pt x="904" y="587"/>
                  </a:lnTo>
                  <a:lnTo>
                    <a:pt x="904" y="594"/>
                  </a:lnTo>
                  <a:lnTo>
                    <a:pt x="904" y="598"/>
                  </a:lnTo>
                  <a:lnTo>
                    <a:pt x="904" y="605"/>
                  </a:lnTo>
                  <a:lnTo>
                    <a:pt x="906" y="608"/>
                  </a:lnTo>
                  <a:lnTo>
                    <a:pt x="907" y="612"/>
                  </a:lnTo>
                  <a:lnTo>
                    <a:pt x="907" y="617"/>
                  </a:lnTo>
                  <a:lnTo>
                    <a:pt x="904" y="619"/>
                  </a:lnTo>
                  <a:lnTo>
                    <a:pt x="901" y="622"/>
                  </a:lnTo>
                  <a:lnTo>
                    <a:pt x="899" y="625"/>
                  </a:lnTo>
                  <a:lnTo>
                    <a:pt x="898" y="630"/>
                  </a:lnTo>
                  <a:lnTo>
                    <a:pt x="899" y="634"/>
                  </a:lnTo>
                  <a:lnTo>
                    <a:pt x="901" y="639"/>
                  </a:lnTo>
                  <a:lnTo>
                    <a:pt x="903" y="642"/>
                  </a:lnTo>
                  <a:lnTo>
                    <a:pt x="904" y="647"/>
                  </a:lnTo>
                  <a:lnTo>
                    <a:pt x="906" y="650"/>
                  </a:lnTo>
                  <a:lnTo>
                    <a:pt x="909" y="652"/>
                  </a:lnTo>
                  <a:lnTo>
                    <a:pt x="912" y="653"/>
                  </a:lnTo>
                  <a:lnTo>
                    <a:pt x="917" y="655"/>
                  </a:lnTo>
                  <a:lnTo>
                    <a:pt x="920" y="658"/>
                  </a:lnTo>
                  <a:lnTo>
                    <a:pt x="923" y="661"/>
                  </a:lnTo>
                  <a:lnTo>
                    <a:pt x="923" y="666"/>
                  </a:lnTo>
                  <a:lnTo>
                    <a:pt x="921" y="671"/>
                  </a:lnTo>
                  <a:lnTo>
                    <a:pt x="921" y="675"/>
                  </a:lnTo>
                  <a:lnTo>
                    <a:pt x="921" y="678"/>
                  </a:lnTo>
                  <a:lnTo>
                    <a:pt x="923" y="683"/>
                  </a:lnTo>
                  <a:lnTo>
                    <a:pt x="925" y="688"/>
                  </a:lnTo>
                  <a:lnTo>
                    <a:pt x="925" y="693"/>
                  </a:lnTo>
                  <a:lnTo>
                    <a:pt x="925" y="697"/>
                  </a:lnTo>
                  <a:lnTo>
                    <a:pt x="925" y="702"/>
                  </a:lnTo>
                  <a:lnTo>
                    <a:pt x="925" y="708"/>
                  </a:lnTo>
                  <a:lnTo>
                    <a:pt x="925" y="713"/>
                  </a:lnTo>
                  <a:lnTo>
                    <a:pt x="925" y="718"/>
                  </a:lnTo>
                  <a:lnTo>
                    <a:pt x="925" y="722"/>
                  </a:lnTo>
                  <a:lnTo>
                    <a:pt x="926" y="727"/>
                  </a:lnTo>
                  <a:lnTo>
                    <a:pt x="926" y="732"/>
                  </a:lnTo>
                  <a:lnTo>
                    <a:pt x="925" y="737"/>
                  </a:lnTo>
                  <a:lnTo>
                    <a:pt x="923" y="738"/>
                  </a:lnTo>
                  <a:lnTo>
                    <a:pt x="918" y="740"/>
                  </a:lnTo>
                  <a:lnTo>
                    <a:pt x="918" y="744"/>
                  </a:lnTo>
                  <a:lnTo>
                    <a:pt x="921" y="746"/>
                  </a:lnTo>
                  <a:lnTo>
                    <a:pt x="925" y="749"/>
                  </a:lnTo>
                  <a:lnTo>
                    <a:pt x="923" y="754"/>
                  </a:lnTo>
                  <a:lnTo>
                    <a:pt x="920" y="755"/>
                  </a:lnTo>
                  <a:lnTo>
                    <a:pt x="918" y="759"/>
                  </a:lnTo>
                  <a:lnTo>
                    <a:pt x="920" y="763"/>
                  </a:lnTo>
                  <a:lnTo>
                    <a:pt x="921" y="766"/>
                  </a:lnTo>
                  <a:lnTo>
                    <a:pt x="923" y="770"/>
                  </a:lnTo>
                  <a:lnTo>
                    <a:pt x="926" y="773"/>
                  </a:lnTo>
                  <a:lnTo>
                    <a:pt x="928" y="777"/>
                  </a:lnTo>
                  <a:lnTo>
                    <a:pt x="929" y="781"/>
                  </a:lnTo>
                  <a:lnTo>
                    <a:pt x="929" y="785"/>
                  </a:lnTo>
                  <a:lnTo>
                    <a:pt x="929" y="790"/>
                  </a:lnTo>
                  <a:lnTo>
                    <a:pt x="929" y="796"/>
                  </a:lnTo>
                  <a:lnTo>
                    <a:pt x="931" y="801"/>
                  </a:lnTo>
                  <a:lnTo>
                    <a:pt x="931" y="806"/>
                  </a:lnTo>
                  <a:lnTo>
                    <a:pt x="929" y="810"/>
                  </a:lnTo>
                  <a:lnTo>
                    <a:pt x="928" y="813"/>
                  </a:lnTo>
                  <a:lnTo>
                    <a:pt x="925" y="817"/>
                  </a:lnTo>
                  <a:lnTo>
                    <a:pt x="921" y="820"/>
                  </a:lnTo>
                  <a:lnTo>
                    <a:pt x="920" y="821"/>
                  </a:lnTo>
                  <a:lnTo>
                    <a:pt x="918" y="826"/>
                  </a:lnTo>
                  <a:lnTo>
                    <a:pt x="917" y="831"/>
                  </a:lnTo>
                  <a:lnTo>
                    <a:pt x="918" y="835"/>
                  </a:lnTo>
                  <a:lnTo>
                    <a:pt x="920" y="839"/>
                  </a:lnTo>
                  <a:lnTo>
                    <a:pt x="921" y="843"/>
                  </a:lnTo>
                  <a:lnTo>
                    <a:pt x="925" y="846"/>
                  </a:lnTo>
                  <a:lnTo>
                    <a:pt x="926" y="850"/>
                  </a:lnTo>
                  <a:lnTo>
                    <a:pt x="928" y="854"/>
                  </a:lnTo>
                  <a:lnTo>
                    <a:pt x="928" y="859"/>
                  </a:lnTo>
                  <a:lnTo>
                    <a:pt x="926" y="862"/>
                  </a:lnTo>
                  <a:lnTo>
                    <a:pt x="925" y="865"/>
                  </a:lnTo>
                  <a:lnTo>
                    <a:pt x="921" y="868"/>
                  </a:lnTo>
                  <a:lnTo>
                    <a:pt x="921" y="873"/>
                  </a:lnTo>
                  <a:lnTo>
                    <a:pt x="923" y="878"/>
                  </a:lnTo>
                  <a:lnTo>
                    <a:pt x="926" y="881"/>
                  </a:lnTo>
                  <a:lnTo>
                    <a:pt x="929" y="883"/>
                  </a:lnTo>
                  <a:lnTo>
                    <a:pt x="931" y="887"/>
                  </a:lnTo>
                  <a:lnTo>
                    <a:pt x="931" y="892"/>
                  </a:lnTo>
                  <a:lnTo>
                    <a:pt x="929" y="895"/>
                  </a:lnTo>
                  <a:lnTo>
                    <a:pt x="928" y="900"/>
                  </a:lnTo>
                  <a:lnTo>
                    <a:pt x="928" y="905"/>
                  </a:lnTo>
                  <a:lnTo>
                    <a:pt x="926" y="909"/>
                  </a:lnTo>
                  <a:lnTo>
                    <a:pt x="926" y="914"/>
                  </a:lnTo>
                  <a:lnTo>
                    <a:pt x="925" y="919"/>
                  </a:lnTo>
                  <a:lnTo>
                    <a:pt x="923" y="922"/>
                  </a:lnTo>
                  <a:lnTo>
                    <a:pt x="923" y="928"/>
                  </a:lnTo>
                  <a:lnTo>
                    <a:pt x="925" y="933"/>
                  </a:lnTo>
                  <a:lnTo>
                    <a:pt x="925" y="936"/>
                  </a:lnTo>
                  <a:lnTo>
                    <a:pt x="928" y="939"/>
                  </a:lnTo>
                  <a:lnTo>
                    <a:pt x="931" y="942"/>
                  </a:lnTo>
                  <a:lnTo>
                    <a:pt x="932" y="945"/>
                  </a:lnTo>
                  <a:lnTo>
                    <a:pt x="934" y="947"/>
                  </a:lnTo>
                  <a:lnTo>
                    <a:pt x="934" y="950"/>
                  </a:lnTo>
                  <a:lnTo>
                    <a:pt x="934" y="955"/>
                  </a:lnTo>
                  <a:lnTo>
                    <a:pt x="931" y="958"/>
                  </a:lnTo>
                  <a:lnTo>
                    <a:pt x="928" y="960"/>
                  </a:lnTo>
                  <a:lnTo>
                    <a:pt x="926" y="963"/>
                  </a:lnTo>
                  <a:lnTo>
                    <a:pt x="923" y="966"/>
                  </a:lnTo>
                  <a:lnTo>
                    <a:pt x="921" y="969"/>
                  </a:lnTo>
                  <a:lnTo>
                    <a:pt x="920" y="974"/>
                  </a:lnTo>
                  <a:lnTo>
                    <a:pt x="920" y="977"/>
                  </a:lnTo>
                  <a:lnTo>
                    <a:pt x="918" y="977"/>
                  </a:lnTo>
                  <a:lnTo>
                    <a:pt x="918" y="978"/>
                  </a:lnTo>
                  <a:lnTo>
                    <a:pt x="920" y="980"/>
                  </a:lnTo>
                  <a:lnTo>
                    <a:pt x="920" y="981"/>
                  </a:lnTo>
                  <a:lnTo>
                    <a:pt x="925" y="986"/>
                  </a:lnTo>
                  <a:lnTo>
                    <a:pt x="925" y="988"/>
                  </a:lnTo>
                  <a:lnTo>
                    <a:pt x="929" y="991"/>
                  </a:lnTo>
                  <a:lnTo>
                    <a:pt x="934" y="992"/>
                  </a:lnTo>
                  <a:lnTo>
                    <a:pt x="934" y="991"/>
                  </a:lnTo>
                  <a:lnTo>
                    <a:pt x="937" y="991"/>
                  </a:lnTo>
                  <a:lnTo>
                    <a:pt x="943" y="996"/>
                  </a:lnTo>
                  <a:lnTo>
                    <a:pt x="945" y="996"/>
                  </a:lnTo>
                  <a:lnTo>
                    <a:pt x="946" y="997"/>
                  </a:lnTo>
                  <a:lnTo>
                    <a:pt x="946" y="999"/>
                  </a:lnTo>
                  <a:lnTo>
                    <a:pt x="945" y="1000"/>
                  </a:lnTo>
                  <a:lnTo>
                    <a:pt x="943" y="1000"/>
                  </a:lnTo>
                  <a:lnTo>
                    <a:pt x="942" y="999"/>
                  </a:lnTo>
                  <a:lnTo>
                    <a:pt x="940" y="999"/>
                  </a:lnTo>
                  <a:lnTo>
                    <a:pt x="939" y="1000"/>
                  </a:lnTo>
                  <a:lnTo>
                    <a:pt x="931" y="1000"/>
                  </a:lnTo>
                  <a:lnTo>
                    <a:pt x="928" y="1000"/>
                  </a:lnTo>
                  <a:lnTo>
                    <a:pt x="926" y="1000"/>
                  </a:lnTo>
                  <a:lnTo>
                    <a:pt x="914" y="1000"/>
                  </a:lnTo>
                  <a:lnTo>
                    <a:pt x="912" y="1002"/>
                  </a:lnTo>
                  <a:lnTo>
                    <a:pt x="910" y="1002"/>
                  </a:lnTo>
                  <a:lnTo>
                    <a:pt x="909" y="1000"/>
                  </a:lnTo>
                  <a:lnTo>
                    <a:pt x="909" y="1002"/>
                  </a:lnTo>
                  <a:lnTo>
                    <a:pt x="899" y="1002"/>
                  </a:lnTo>
                  <a:lnTo>
                    <a:pt x="898" y="1002"/>
                  </a:lnTo>
                  <a:lnTo>
                    <a:pt x="896" y="1003"/>
                  </a:lnTo>
                  <a:lnTo>
                    <a:pt x="895" y="1003"/>
                  </a:lnTo>
                  <a:lnTo>
                    <a:pt x="893" y="1007"/>
                  </a:lnTo>
                  <a:lnTo>
                    <a:pt x="892" y="1007"/>
                  </a:lnTo>
                  <a:lnTo>
                    <a:pt x="890" y="1007"/>
                  </a:lnTo>
                  <a:lnTo>
                    <a:pt x="887" y="1007"/>
                  </a:lnTo>
                  <a:lnTo>
                    <a:pt x="884" y="1007"/>
                  </a:lnTo>
                  <a:lnTo>
                    <a:pt x="877" y="1007"/>
                  </a:lnTo>
                  <a:lnTo>
                    <a:pt x="876" y="1007"/>
                  </a:lnTo>
                  <a:lnTo>
                    <a:pt x="873" y="1002"/>
                  </a:lnTo>
                  <a:lnTo>
                    <a:pt x="868" y="1000"/>
                  </a:lnTo>
                  <a:lnTo>
                    <a:pt x="866" y="1000"/>
                  </a:lnTo>
                  <a:lnTo>
                    <a:pt x="866" y="999"/>
                  </a:lnTo>
                  <a:lnTo>
                    <a:pt x="859" y="999"/>
                  </a:lnTo>
                  <a:lnTo>
                    <a:pt x="859" y="997"/>
                  </a:lnTo>
                  <a:lnTo>
                    <a:pt x="848" y="997"/>
                  </a:lnTo>
                  <a:lnTo>
                    <a:pt x="838" y="997"/>
                  </a:lnTo>
                  <a:lnTo>
                    <a:pt x="838" y="996"/>
                  </a:lnTo>
                  <a:lnTo>
                    <a:pt x="835" y="996"/>
                  </a:lnTo>
                  <a:lnTo>
                    <a:pt x="830" y="996"/>
                  </a:lnTo>
                  <a:lnTo>
                    <a:pt x="830" y="994"/>
                  </a:lnTo>
                  <a:lnTo>
                    <a:pt x="826" y="994"/>
                  </a:lnTo>
                  <a:lnTo>
                    <a:pt x="824" y="994"/>
                  </a:lnTo>
                  <a:lnTo>
                    <a:pt x="813" y="994"/>
                  </a:lnTo>
                  <a:lnTo>
                    <a:pt x="811" y="992"/>
                  </a:lnTo>
                  <a:lnTo>
                    <a:pt x="796" y="992"/>
                  </a:lnTo>
                  <a:lnTo>
                    <a:pt x="793" y="992"/>
                  </a:lnTo>
                  <a:lnTo>
                    <a:pt x="791" y="992"/>
                  </a:lnTo>
                  <a:lnTo>
                    <a:pt x="789" y="994"/>
                  </a:lnTo>
                  <a:lnTo>
                    <a:pt x="786" y="994"/>
                  </a:lnTo>
                  <a:lnTo>
                    <a:pt x="785" y="994"/>
                  </a:lnTo>
                  <a:lnTo>
                    <a:pt x="783" y="994"/>
                  </a:lnTo>
                  <a:lnTo>
                    <a:pt x="786" y="991"/>
                  </a:lnTo>
                  <a:lnTo>
                    <a:pt x="789" y="991"/>
                  </a:lnTo>
                  <a:lnTo>
                    <a:pt x="789" y="989"/>
                  </a:lnTo>
                  <a:lnTo>
                    <a:pt x="786" y="985"/>
                  </a:lnTo>
                  <a:lnTo>
                    <a:pt x="783" y="985"/>
                  </a:lnTo>
                  <a:lnTo>
                    <a:pt x="782" y="985"/>
                  </a:lnTo>
                  <a:lnTo>
                    <a:pt x="782" y="983"/>
                  </a:lnTo>
                  <a:lnTo>
                    <a:pt x="777" y="983"/>
                  </a:lnTo>
                  <a:lnTo>
                    <a:pt x="775" y="981"/>
                  </a:lnTo>
                  <a:lnTo>
                    <a:pt x="771" y="981"/>
                  </a:lnTo>
                  <a:lnTo>
                    <a:pt x="768" y="981"/>
                  </a:lnTo>
                  <a:lnTo>
                    <a:pt x="766" y="980"/>
                  </a:lnTo>
                  <a:lnTo>
                    <a:pt x="763" y="980"/>
                  </a:lnTo>
                  <a:lnTo>
                    <a:pt x="760" y="980"/>
                  </a:lnTo>
                  <a:lnTo>
                    <a:pt x="757" y="980"/>
                  </a:lnTo>
                  <a:lnTo>
                    <a:pt x="757" y="978"/>
                  </a:lnTo>
                  <a:lnTo>
                    <a:pt x="753" y="978"/>
                  </a:lnTo>
                  <a:lnTo>
                    <a:pt x="749" y="978"/>
                  </a:lnTo>
                  <a:lnTo>
                    <a:pt x="749" y="977"/>
                  </a:lnTo>
                  <a:lnTo>
                    <a:pt x="742" y="977"/>
                  </a:lnTo>
                  <a:lnTo>
                    <a:pt x="741" y="975"/>
                  </a:lnTo>
                  <a:lnTo>
                    <a:pt x="742" y="974"/>
                  </a:lnTo>
                  <a:lnTo>
                    <a:pt x="742" y="972"/>
                  </a:lnTo>
                  <a:lnTo>
                    <a:pt x="742" y="969"/>
                  </a:lnTo>
                  <a:lnTo>
                    <a:pt x="739" y="966"/>
                  </a:lnTo>
                  <a:lnTo>
                    <a:pt x="736" y="964"/>
                  </a:lnTo>
                  <a:lnTo>
                    <a:pt x="731" y="963"/>
                  </a:lnTo>
                  <a:lnTo>
                    <a:pt x="730" y="961"/>
                  </a:lnTo>
                  <a:lnTo>
                    <a:pt x="728" y="961"/>
                  </a:lnTo>
                  <a:lnTo>
                    <a:pt x="727" y="960"/>
                  </a:lnTo>
                  <a:lnTo>
                    <a:pt x="725" y="958"/>
                  </a:lnTo>
                  <a:lnTo>
                    <a:pt x="722" y="956"/>
                  </a:lnTo>
                  <a:lnTo>
                    <a:pt x="720" y="956"/>
                  </a:lnTo>
                  <a:lnTo>
                    <a:pt x="719" y="956"/>
                  </a:lnTo>
                  <a:lnTo>
                    <a:pt x="717" y="955"/>
                  </a:lnTo>
                  <a:lnTo>
                    <a:pt x="716" y="955"/>
                  </a:lnTo>
                  <a:lnTo>
                    <a:pt x="706" y="955"/>
                  </a:lnTo>
                  <a:lnTo>
                    <a:pt x="708" y="952"/>
                  </a:lnTo>
                  <a:lnTo>
                    <a:pt x="708" y="950"/>
                  </a:lnTo>
                  <a:lnTo>
                    <a:pt x="711" y="947"/>
                  </a:lnTo>
                  <a:lnTo>
                    <a:pt x="713" y="947"/>
                  </a:lnTo>
                  <a:lnTo>
                    <a:pt x="714" y="944"/>
                  </a:lnTo>
                  <a:lnTo>
                    <a:pt x="714" y="941"/>
                  </a:lnTo>
                  <a:lnTo>
                    <a:pt x="713" y="936"/>
                  </a:lnTo>
                  <a:lnTo>
                    <a:pt x="711" y="934"/>
                  </a:lnTo>
                  <a:lnTo>
                    <a:pt x="711" y="933"/>
                  </a:lnTo>
                  <a:lnTo>
                    <a:pt x="709" y="931"/>
                  </a:lnTo>
                  <a:lnTo>
                    <a:pt x="705" y="927"/>
                  </a:lnTo>
                  <a:lnTo>
                    <a:pt x="705" y="923"/>
                  </a:lnTo>
                  <a:lnTo>
                    <a:pt x="702" y="923"/>
                  </a:lnTo>
                  <a:lnTo>
                    <a:pt x="697" y="920"/>
                  </a:lnTo>
                  <a:lnTo>
                    <a:pt x="695" y="920"/>
                  </a:lnTo>
                  <a:lnTo>
                    <a:pt x="691" y="917"/>
                  </a:lnTo>
                  <a:lnTo>
                    <a:pt x="687" y="916"/>
                  </a:lnTo>
                  <a:lnTo>
                    <a:pt x="686" y="916"/>
                  </a:lnTo>
                  <a:lnTo>
                    <a:pt x="681" y="912"/>
                  </a:lnTo>
                  <a:lnTo>
                    <a:pt x="678" y="912"/>
                  </a:lnTo>
                  <a:lnTo>
                    <a:pt x="675" y="911"/>
                  </a:lnTo>
                  <a:lnTo>
                    <a:pt x="673" y="911"/>
                  </a:lnTo>
                  <a:lnTo>
                    <a:pt x="670" y="909"/>
                  </a:lnTo>
                  <a:lnTo>
                    <a:pt x="665" y="908"/>
                  </a:lnTo>
                  <a:lnTo>
                    <a:pt x="659" y="906"/>
                  </a:lnTo>
                  <a:lnTo>
                    <a:pt x="658" y="906"/>
                  </a:lnTo>
                  <a:lnTo>
                    <a:pt x="653" y="903"/>
                  </a:lnTo>
                  <a:lnTo>
                    <a:pt x="650" y="901"/>
                  </a:lnTo>
                  <a:lnTo>
                    <a:pt x="648" y="901"/>
                  </a:lnTo>
                  <a:lnTo>
                    <a:pt x="643" y="901"/>
                  </a:lnTo>
                  <a:lnTo>
                    <a:pt x="639" y="898"/>
                  </a:lnTo>
                  <a:lnTo>
                    <a:pt x="631" y="897"/>
                  </a:lnTo>
                  <a:lnTo>
                    <a:pt x="629" y="895"/>
                  </a:lnTo>
                  <a:lnTo>
                    <a:pt x="628" y="895"/>
                  </a:lnTo>
                  <a:lnTo>
                    <a:pt x="628" y="894"/>
                  </a:lnTo>
                  <a:lnTo>
                    <a:pt x="625" y="894"/>
                  </a:lnTo>
                  <a:lnTo>
                    <a:pt x="618" y="894"/>
                  </a:lnTo>
                  <a:lnTo>
                    <a:pt x="617" y="890"/>
                  </a:lnTo>
                  <a:lnTo>
                    <a:pt x="621" y="887"/>
                  </a:lnTo>
                  <a:lnTo>
                    <a:pt x="621" y="886"/>
                  </a:lnTo>
                  <a:lnTo>
                    <a:pt x="620" y="884"/>
                  </a:lnTo>
                  <a:lnTo>
                    <a:pt x="617" y="884"/>
                  </a:lnTo>
                  <a:lnTo>
                    <a:pt x="617" y="886"/>
                  </a:lnTo>
                  <a:lnTo>
                    <a:pt x="618" y="887"/>
                  </a:lnTo>
                  <a:lnTo>
                    <a:pt x="618" y="889"/>
                  </a:lnTo>
                  <a:lnTo>
                    <a:pt x="617" y="889"/>
                  </a:lnTo>
                  <a:lnTo>
                    <a:pt x="612" y="884"/>
                  </a:lnTo>
                  <a:lnTo>
                    <a:pt x="611" y="883"/>
                  </a:lnTo>
                  <a:lnTo>
                    <a:pt x="609" y="881"/>
                  </a:lnTo>
                  <a:lnTo>
                    <a:pt x="607" y="881"/>
                  </a:lnTo>
                  <a:lnTo>
                    <a:pt x="603" y="879"/>
                  </a:lnTo>
                  <a:lnTo>
                    <a:pt x="600" y="879"/>
                  </a:lnTo>
                  <a:lnTo>
                    <a:pt x="600" y="878"/>
                  </a:lnTo>
                  <a:lnTo>
                    <a:pt x="595" y="878"/>
                  </a:lnTo>
                  <a:lnTo>
                    <a:pt x="590" y="875"/>
                  </a:lnTo>
                  <a:lnTo>
                    <a:pt x="589" y="875"/>
                  </a:lnTo>
                  <a:lnTo>
                    <a:pt x="585" y="875"/>
                  </a:lnTo>
                  <a:lnTo>
                    <a:pt x="584" y="875"/>
                  </a:lnTo>
                  <a:lnTo>
                    <a:pt x="582" y="873"/>
                  </a:lnTo>
                  <a:lnTo>
                    <a:pt x="581" y="873"/>
                  </a:lnTo>
                  <a:lnTo>
                    <a:pt x="579" y="872"/>
                  </a:lnTo>
                  <a:lnTo>
                    <a:pt x="576" y="872"/>
                  </a:lnTo>
                  <a:lnTo>
                    <a:pt x="574" y="872"/>
                  </a:lnTo>
                  <a:lnTo>
                    <a:pt x="571" y="870"/>
                  </a:lnTo>
                  <a:lnTo>
                    <a:pt x="570" y="870"/>
                  </a:lnTo>
                  <a:lnTo>
                    <a:pt x="565" y="870"/>
                  </a:lnTo>
                  <a:lnTo>
                    <a:pt x="565" y="868"/>
                  </a:lnTo>
                  <a:lnTo>
                    <a:pt x="560" y="868"/>
                  </a:lnTo>
                  <a:lnTo>
                    <a:pt x="557" y="868"/>
                  </a:lnTo>
                  <a:lnTo>
                    <a:pt x="557" y="867"/>
                  </a:lnTo>
                  <a:lnTo>
                    <a:pt x="556" y="867"/>
                  </a:lnTo>
                  <a:lnTo>
                    <a:pt x="554" y="867"/>
                  </a:lnTo>
                  <a:lnTo>
                    <a:pt x="551" y="867"/>
                  </a:lnTo>
                  <a:lnTo>
                    <a:pt x="551" y="865"/>
                  </a:lnTo>
                  <a:lnTo>
                    <a:pt x="543" y="865"/>
                  </a:lnTo>
                  <a:lnTo>
                    <a:pt x="541" y="865"/>
                  </a:lnTo>
                  <a:lnTo>
                    <a:pt x="540" y="864"/>
                  </a:lnTo>
                  <a:lnTo>
                    <a:pt x="538" y="864"/>
                  </a:lnTo>
                  <a:lnTo>
                    <a:pt x="537" y="864"/>
                  </a:lnTo>
                  <a:lnTo>
                    <a:pt x="532" y="864"/>
                  </a:lnTo>
                  <a:lnTo>
                    <a:pt x="530" y="862"/>
                  </a:lnTo>
                  <a:lnTo>
                    <a:pt x="529" y="862"/>
                  </a:lnTo>
                  <a:lnTo>
                    <a:pt x="524" y="861"/>
                  </a:lnTo>
                  <a:lnTo>
                    <a:pt x="523" y="861"/>
                  </a:lnTo>
                  <a:lnTo>
                    <a:pt x="524" y="859"/>
                  </a:lnTo>
                  <a:lnTo>
                    <a:pt x="527" y="857"/>
                  </a:lnTo>
                  <a:lnTo>
                    <a:pt x="529" y="856"/>
                  </a:lnTo>
                  <a:lnTo>
                    <a:pt x="527" y="856"/>
                  </a:lnTo>
                  <a:lnTo>
                    <a:pt x="524" y="856"/>
                  </a:lnTo>
                  <a:lnTo>
                    <a:pt x="523" y="857"/>
                  </a:lnTo>
                  <a:lnTo>
                    <a:pt x="524" y="859"/>
                  </a:lnTo>
                  <a:lnTo>
                    <a:pt x="521" y="861"/>
                  </a:lnTo>
                  <a:lnTo>
                    <a:pt x="518" y="861"/>
                  </a:lnTo>
                  <a:lnTo>
                    <a:pt x="516" y="859"/>
                  </a:lnTo>
                  <a:lnTo>
                    <a:pt x="515" y="859"/>
                  </a:lnTo>
                  <a:lnTo>
                    <a:pt x="513" y="859"/>
                  </a:lnTo>
                  <a:lnTo>
                    <a:pt x="510" y="859"/>
                  </a:lnTo>
                  <a:lnTo>
                    <a:pt x="510" y="857"/>
                  </a:lnTo>
                  <a:lnTo>
                    <a:pt x="507" y="857"/>
                  </a:lnTo>
                  <a:lnTo>
                    <a:pt x="505" y="857"/>
                  </a:lnTo>
                  <a:lnTo>
                    <a:pt x="502" y="856"/>
                  </a:lnTo>
                  <a:lnTo>
                    <a:pt x="501" y="856"/>
                  </a:lnTo>
                  <a:lnTo>
                    <a:pt x="499" y="856"/>
                  </a:lnTo>
                  <a:lnTo>
                    <a:pt x="497" y="856"/>
                  </a:lnTo>
                  <a:lnTo>
                    <a:pt x="496" y="854"/>
                  </a:lnTo>
                  <a:lnTo>
                    <a:pt x="494" y="854"/>
                  </a:lnTo>
                  <a:lnTo>
                    <a:pt x="491" y="854"/>
                  </a:lnTo>
                  <a:lnTo>
                    <a:pt x="490" y="853"/>
                  </a:lnTo>
                  <a:lnTo>
                    <a:pt x="488" y="853"/>
                  </a:lnTo>
                  <a:lnTo>
                    <a:pt x="486" y="853"/>
                  </a:lnTo>
                  <a:lnTo>
                    <a:pt x="485" y="853"/>
                  </a:lnTo>
                  <a:lnTo>
                    <a:pt x="483" y="851"/>
                  </a:lnTo>
                  <a:lnTo>
                    <a:pt x="480" y="851"/>
                  </a:lnTo>
                  <a:lnTo>
                    <a:pt x="479" y="851"/>
                  </a:lnTo>
                  <a:lnTo>
                    <a:pt x="477" y="851"/>
                  </a:lnTo>
                  <a:lnTo>
                    <a:pt x="474" y="851"/>
                  </a:lnTo>
                  <a:lnTo>
                    <a:pt x="474" y="850"/>
                  </a:lnTo>
                  <a:lnTo>
                    <a:pt x="471" y="850"/>
                  </a:lnTo>
                  <a:lnTo>
                    <a:pt x="469" y="850"/>
                  </a:lnTo>
                  <a:lnTo>
                    <a:pt x="466" y="848"/>
                  </a:lnTo>
                  <a:lnTo>
                    <a:pt x="463" y="846"/>
                  </a:lnTo>
                  <a:lnTo>
                    <a:pt x="458" y="846"/>
                  </a:lnTo>
                  <a:lnTo>
                    <a:pt x="454" y="846"/>
                  </a:lnTo>
                  <a:lnTo>
                    <a:pt x="452" y="846"/>
                  </a:lnTo>
                  <a:lnTo>
                    <a:pt x="447" y="846"/>
                  </a:lnTo>
                  <a:lnTo>
                    <a:pt x="447" y="845"/>
                  </a:lnTo>
                  <a:lnTo>
                    <a:pt x="439" y="845"/>
                  </a:lnTo>
                  <a:lnTo>
                    <a:pt x="438" y="845"/>
                  </a:lnTo>
                  <a:lnTo>
                    <a:pt x="436" y="845"/>
                  </a:lnTo>
                  <a:lnTo>
                    <a:pt x="436" y="843"/>
                  </a:lnTo>
                  <a:lnTo>
                    <a:pt x="427" y="843"/>
                  </a:lnTo>
                  <a:lnTo>
                    <a:pt x="419" y="843"/>
                  </a:lnTo>
                  <a:lnTo>
                    <a:pt x="417" y="842"/>
                  </a:lnTo>
                  <a:lnTo>
                    <a:pt x="413" y="842"/>
                  </a:lnTo>
                  <a:lnTo>
                    <a:pt x="408" y="840"/>
                  </a:lnTo>
                  <a:lnTo>
                    <a:pt x="402" y="840"/>
                  </a:lnTo>
                  <a:lnTo>
                    <a:pt x="399" y="839"/>
                  </a:lnTo>
                  <a:lnTo>
                    <a:pt x="394" y="837"/>
                  </a:lnTo>
                  <a:lnTo>
                    <a:pt x="391" y="835"/>
                  </a:lnTo>
                  <a:lnTo>
                    <a:pt x="389" y="835"/>
                  </a:lnTo>
                  <a:lnTo>
                    <a:pt x="388" y="834"/>
                  </a:lnTo>
                  <a:lnTo>
                    <a:pt x="381" y="834"/>
                  </a:lnTo>
                  <a:lnTo>
                    <a:pt x="383" y="831"/>
                  </a:lnTo>
                  <a:lnTo>
                    <a:pt x="384" y="831"/>
                  </a:lnTo>
                  <a:lnTo>
                    <a:pt x="383" y="829"/>
                  </a:lnTo>
                  <a:lnTo>
                    <a:pt x="380" y="834"/>
                  </a:lnTo>
                  <a:lnTo>
                    <a:pt x="378" y="832"/>
                  </a:lnTo>
                  <a:lnTo>
                    <a:pt x="377" y="832"/>
                  </a:lnTo>
                  <a:lnTo>
                    <a:pt x="372" y="832"/>
                  </a:lnTo>
                  <a:lnTo>
                    <a:pt x="372" y="831"/>
                  </a:lnTo>
                  <a:lnTo>
                    <a:pt x="369" y="831"/>
                  </a:lnTo>
                  <a:lnTo>
                    <a:pt x="367" y="831"/>
                  </a:lnTo>
                  <a:lnTo>
                    <a:pt x="366" y="829"/>
                  </a:lnTo>
                  <a:lnTo>
                    <a:pt x="362" y="829"/>
                  </a:lnTo>
                  <a:lnTo>
                    <a:pt x="364" y="826"/>
                  </a:lnTo>
                  <a:lnTo>
                    <a:pt x="362" y="824"/>
                  </a:lnTo>
                  <a:lnTo>
                    <a:pt x="356" y="823"/>
                  </a:lnTo>
                  <a:lnTo>
                    <a:pt x="356" y="821"/>
                  </a:lnTo>
                  <a:lnTo>
                    <a:pt x="356" y="820"/>
                  </a:lnTo>
                  <a:lnTo>
                    <a:pt x="353" y="817"/>
                  </a:lnTo>
                  <a:lnTo>
                    <a:pt x="350" y="815"/>
                  </a:lnTo>
                  <a:lnTo>
                    <a:pt x="348" y="815"/>
                  </a:lnTo>
                  <a:lnTo>
                    <a:pt x="347" y="815"/>
                  </a:lnTo>
                  <a:lnTo>
                    <a:pt x="345" y="813"/>
                  </a:lnTo>
                  <a:lnTo>
                    <a:pt x="344" y="813"/>
                  </a:lnTo>
                  <a:lnTo>
                    <a:pt x="342" y="813"/>
                  </a:lnTo>
                  <a:lnTo>
                    <a:pt x="339" y="810"/>
                  </a:lnTo>
                  <a:lnTo>
                    <a:pt x="336" y="810"/>
                  </a:lnTo>
                  <a:lnTo>
                    <a:pt x="331" y="806"/>
                  </a:lnTo>
                  <a:lnTo>
                    <a:pt x="331" y="804"/>
                  </a:lnTo>
                  <a:lnTo>
                    <a:pt x="329" y="799"/>
                  </a:lnTo>
                  <a:lnTo>
                    <a:pt x="328" y="798"/>
                  </a:lnTo>
                  <a:lnTo>
                    <a:pt x="325" y="796"/>
                  </a:lnTo>
                  <a:lnTo>
                    <a:pt x="323" y="796"/>
                  </a:lnTo>
                  <a:lnTo>
                    <a:pt x="318" y="791"/>
                  </a:lnTo>
                  <a:lnTo>
                    <a:pt x="314" y="788"/>
                  </a:lnTo>
                  <a:lnTo>
                    <a:pt x="311" y="788"/>
                  </a:lnTo>
                  <a:lnTo>
                    <a:pt x="311" y="787"/>
                  </a:lnTo>
                  <a:lnTo>
                    <a:pt x="309" y="785"/>
                  </a:lnTo>
                  <a:lnTo>
                    <a:pt x="308" y="785"/>
                  </a:lnTo>
                  <a:lnTo>
                    <a:pt x="301" y="782"/>
                  </a:lnTo>
                  <a:lnTo>
                    <a:pt x="300" y="782"/>
                  </a:lnTo>
                  <a:lnTo>
                    <a:pt x="298" y="782"/>
                  </a:lnTo>
                  <a:lnTo>
                    <a:pt x="297" y="782"/>
                  </a:lnTo>
                  <a:lnTo>
                    <a:pt x="295" y="781"/>
                  </a:lnTo>
                  <a:lnTo>
                    <a:pt x="297" y="776"/>
                  </a:lnTo>
                  <a:lnTo>
                    <a:pt x="297" y="773"/>
                  </a:lnTo>
                  <a:lnTo>
                    <a:pt x="295" y="774"/>
                  </a:lnTo>
                  <a:lnTo>
                    <a:pt x="297" y="776"/>
                  </a:lnTo>
                  <a:lnTo>
                    <a:pt x="293" y="777"/>
                  </a:lnTo>
                  <a:lnTo>
                    <a:pt x="295" y="779"/>
                  </a:lnTo>
                  <a:lnTo>
                    <a:pt x="293" y="779"/>
                  </a:lnTo>
                  <a:lnTo>
                    <a:pt x="292" y="779"/>
                  </a:lnTo>
                  <a:lnTo>
                    <a:pt x="290" y="777"/>
                  </a:lnTo>
                  <a:lnTo>
                    <a:pt x="289" y="777"/>
                  </a:lnTo>
                  <a:lnTo>
                    <a:pt x="287" y="777"/>
                  </a:lnTo>
                  <a:lnTo>
                    <a:pt x="278" y="774"/>
                  </a:lnTo>
                  <a:lnTo>
                    <a:pt x="276" y="774"/>
                  </a:lnTo>
                  <a:lnTo>
                    <a:pt x="273" y="773"/>
                  </a:lnTo>
                  <a:lnTo>
                    <a:pt x="268" y="771"/>
                  </a:lnTo>
                  <a:lnTo>
                    <a:pt x="267" y="771"/>
                  </a:lnTo>
                  <a:lnTo>
                    <a:pt x="262" y="771"/>
                  </a:lnTo>
                  <a:lnTo>
                    <a:pt x="262" y="770"/>
                  </a:lnTo>
                  <a:lnTo>
                    <a:pt x="256" y="770"/>
                  </a:lnTo>
                  <a:lnTo>
                    <a:pt x="253" y="770"/>
                  </a:lnTo>
                  <a:lnTo>
                    <a:pt x="251" y="768"/>
                  </a:lnTo>
                  <a:lnTo>
                    <a:pt x="251" y="766"/>
                  </a:lnTo>
                  <a:lnTo>
                    <a:pt x="249" y="768"/>
                  </a:lnTo>
                  <a:lnTo>
                    <a:pt x="246" y="768"/>
                  </a:lnTo>
                  <a:lnTo>
                    <a:pt x="246" y="766"/>
                  </a:lnTo>
                  <a:lnTo>
                    <a:pt x="242" y="766"/>
                  </a:lnTo>
                  <a:lnTo>
                    <a:pt x="240" y="766"/>
                  </a:lnTo>
                  <a:lnTo>
                    <a:pt x="238" y="763"/>
                  </a:lnTo>
                  <a:lnTo>
                    <a:pt x="237" y="763"/>
                  </a:lnTo>
                  <a:lnTo>
                    <a:pt x="235" y="762"/>
                  </a:lnTo>
                  <a:lnTo>
                    <a:pt x="231" y="760"/>
                  </a:lnTo>
                  <a:lnTo>
                    <a:pt x="229" y="760"/>
                  </a:lnTo>
                  <a:lnTo>
                    <a:pt x="227" y="760"/>
                  </a:lnTo>
                  <a:lnTo>
                    <a:pt x="224" y="759"/>
                  </a:lnTo>
                  <a:lnTo>
                    <a:pt x="223" y="759"/>
                  </a:lnTo>
                  <a:lnTo>
                    <a:pt x="223" y="757"/>
                  </a:lnTo>
                  <a:lnTo>
                    <a:pt x="223" y="755"/>
                  </a:lnTo>
                  <a:lnTo>
                    <a:pt x="221" y="755"/>
                  </a:lnTo>
                  <a:lnTo>
                    <a:pt x="218" y="754"/>
                  </a:lnTo>
                  <a:lnTo>
                    <a:pt x="215" y="754"/>
                  </a:lnTo>
                  <a:lnTo>
                    <a:pt x="213" y="752"/>
                  </a:lnTo>
                  <a:lnTo>
                    <a:pt x="212" y="751"/>
                  </a:lnTo>
                  <a:lnTo>
                    <a:pt x="207" y="749"/>
                  </a:lnTo>
                  <a:lnTo>
                    <a:pt x="205" y="748"/>
                  </a:lnTo>
                  <a:lnTo>
                    <a:pt x="205" y="744"/>
                  </a:lnTo>
                  <a:lnTo>
                    <a:pt x="204" y="743"/>
                  </a:lnTo>
                  <a:lnTo>
                    <a:pt x="202" y="741"/>
                  </a:lnTo>
                  <a:lnTo>
                    <a:pt x="201" y="741"/>
                  </a:lnTo>
                  <a:lnTo>
                    <a:pt x="199" y="740"/>
                  </a:lnTo>
                  <a:lnTo>
                    <a:pt x="199" y="738"/>
                  </a:lnTo>
                  <a:lnTo>
                    <a:pt x="202" y="738"/>
                  </a:lnTo>
                  <a:lnTo>
                    <a:pt x="201" y="737"/>
                  </a:lnTo>
                  <a:lnTo>
                    <a:pt x="199" y="738"/>
                  </a:lnTo>
                  <a:lnTo>
                    <a:pt x="198" y="738"/>
                  </a:lnTo>
                  <a:lnTo>
                    <a:pt x="196" y="738"/>
                  </a:lnTo>
                  <a:lnTo>
                    <a:pt x="193" y="737"/>
                  </a:lnTo>
                  <a:lnTo>
                    <a:pt x="191" y="737"/>
                  </a:lnTo>
                  <a:lnTo>
                    <a:pt x="191" y="735"/>
                  </a:lnTo>
                  <a:lnTo>
                    <a:pt x="190" y="732"/>
                  </a:lnTo>
                  <a:lnTo>
                    <a:pt x="190" y="730"/>
                  </a:lnTo>
                  <a:lnTo>
                    <a:pt x="188" y="727"/>
                  </a:lnTo>
                  <a:lnTo>
                    <a:pt x="188" y="726"/>
                  </a:lnTo>
                  <a:lnTo>
                    <a:pt x="187" y="726"/>
                  </a:lnTo>
                  <a:lnTo>
                    <a:pt x="182" y="721"/>
                  </a:lnTo>
                  <a:lnTo>
                    <a:pt x="166" y="713"/>
                  </a:lnTo>
                  <a:lnTo>
                    <a:pt x="163" y="711"/>
                  </a:lnTo>
                  <a:lnTo>
                    <a:pt x="160" y="708"/>
                  </a:lnTo>
                  <a:lnTo>
                    <a:pt x="163" y="707"/>
                  </a:lnTo>
                  <a:lnTo>
                    <a:pt x="163" y="705"/>
                  </a:lnTo>
                  <a:lnTo>
                    <a:pt x="160" y="707"/>
                  </a:lnTo>
                  <a:lnTo>
                    <a:pt x="158" y="707"/>
                  </a:lnTo>
                  <a:lnTo>
                    <a:pt x="157" y="704"/>
                  </a:lnTo>
                  <a:lnTo>
                    <a:pt x="155" y="704"/>
                  </a:lnTo>
                  <a:lnTo>
                    <a:pt x="155" y="702"/>
                  </a:lnTo>
                  <a:lnTo>
                    <a:pt x="149" y="700"/>
                  </a:lnTo>
                  <a:lnTo>
                    <a:pt x="146" y="699"/>
                  </a:lnTo>
                  <a:lnTo>
                    <a:pt x="143" y="697"/>
                  </a:lnTo>
                  <a:lnTo>
                    <a:pt x="135" y="693"/>
                  </a:lnTo>
                  <a:lnTo>
                    <a:pt x="129" y="689"/>
                  </a:lnTo>
                  <a:lnTo>
                    <a:pt x="124" y="688"/>
                  </a:lnTo>
                  <a:lnTo>
                    <a:pt x="118" y="685"/>
                  </a:lnTo>
                  <a:lnTo>
                    <a:pt x="116" y="685"/>
                  </a:lnTo>
                  <a:lnTo>
                    <a:pt x="114" y="683"/>
                  </a:lnTo>
                  <a:lnTo>
                    <a:pt x="113" y="683"/>
                  </a:lnTo>
                  <a:lnTo>
                    <a:pt x="108" y="680"/>
                  </a:lnTo>
                  <a:lnTo>
                    <a:pt x="105" y="678"/>
                  </a:lnTo>
                  <a:lnTo>
                    <a:pt x="99" y="677"/>
                  </a:lnTo>
                  <a:lnTo>
                    <a:pt x="96" y="675"/>
                  </a:lnTo>
                  <a:lnTo>
                    <a:pt x="94" y="675"/>
                  </a:lnTo>
                  <a:lnTo>
                    <a:pt x="91" y="675"/>
                  </a:lnTo>
                  <a:lnTo>
                    <a:pt x="91" y="674"/>
                  </a:lnTo>
                  <a:lnTo>
                    <a:pt x="88" y="674"/>
                  </a:lnTo>
                  <a:lnTo>
                    <a:pt x="83" y="667"/>
                  </a:lnTo>
                  <a:lnTo>
                    <a:pt x="81" y="667"/>
                  </a:lnTo>
                  <a:lnTo>
                    <a:pt x="80" y="666"/>
                  </a:lnTo>
                  <a:lnTo>
                    <a:pt x="78" y="666"/>
                  </a:lnTo>
                  <a:lnTo>
                    <a:pt x="74" y="664"/>
                  </a:lnTo>
                  <a:lnTo>
                    <a:pt x="72" y="664"/>
                  </a:lnTo>
                  <a:lnTo>
                    <a:pt x="70" y="663"/>
                  </a:lnTo>
                  <a:lnTo>
                    <a:pt x="70" y="661"/>
                  </a:lnTo>
                  <a:lnTo>
                    <a:pt x="70" y="660"/>
                  </a:lnTo>
                  <a:lnTo>
                    <a:pt x="70" y="664"/>
                  </a:lnTo>
                  <a:lnTo>
                    <a:pt x="66" y="663"/>
                  </a:lnTo>
                  <a:lnTo>
                    <a:pt x="66" y="664"/>
                  </a:lnTo>
                  <a:lnTo>
                    <a:pt x="64" y="664"/>
                  </a:lnTo>
                  <a:lnTo>
                    <a:pt x="61" y="660"/>
                  </a:lnTo>
                  <a:lnTo>
                    <a:pt x="56" y="660"/>
                  </a:lnTo>
                  <a:lnTo>
                    <a:pt x="55" y="658"/>
                  </a:lnTo>
                  <a:lnTo>
                    <a:pt x="50" y="658"/>
                  </a:lnTo>
                  <a:lnTo>
                    <a:pt x="48" y="656"/>
                  </a:lnTo>
                  <a:lnTo>
                    <a:pt x="45" y="656"/>
                  </a:lnTo>
                  <a:lnTo>
                    <a:pt x="44" y="655"/>
                  </a:lnTo>
                  <a:lnTo>
                    <a:pt x="42" y="655"/>
                  </a:lnTo>
                  <a:lnTo>
                    <a:pt x="39" y="653"/>
                  </a:lnTo>
                  <a:lnTo>
                    <a:pt x="34" y="653"/>
                  </a:lnTo>
                  <a:lnTo>
                    <a:pt x="34" y="652"/>
                  </a:lnTo>
                  <a:lnTo>
                    <a:pt x="31" y="652"/>
                  </a:lnTo>
                  <a:lnTo>
                    <a:pt x="30" y="650"/>
                  </a:lnTo>
                  <a:lnTo>
                    <a:pt x="31" y="650"/>
                  </a:lnTo>
                  <a:lnTo>
                    <a:pt x="31" y="649"/>
                  </a:lnTo>
                  <a:lnTo>
                    <a:pt x="30" y="650"/>
                  </a:lnTo>
                  <a:lnTo>
                    <a:pt x="28" y="650"/>
                  </a:lnTo>
                  <a:lnTo>
                    <a:pt x="25" y="647"/>
                  </a:lnTo>
                  <a:lnTo>
                    <a:pt x="22" y="647"/>
                  </a:lnTo>
                  <a:lnTo>
                    <a:pt x="20" y="647"/>
                  </a:lnTo>
                  <a:lnTo>
                    <a:pt x="19" y="645"/>
                  </a:lnTo>
                  <a:lnTo>
                    <a:pt x="17" y="645"/>
                  </a:lnTo>
                  <a:lnTo>
                    <a:pt x="15" y="645"/>
                  </a:lnTo>
                  <a:lnTo>
                    <a:pt x="12" y="645"/>
                  </a:lnTo>
                  <a:lnTo>
                    <a:pt x="11" y="645"/>
                  </a:lnTo>
                  <a:lnTo>
                    <a:pt x="11" y="644"/>
                  </a:lnTo>
                  <a:lnTo>
                    <a:pt x="8" y="644"/>
                  </a:lnTo>
                  <a:lnTo>
                    <a:pt x="3" y="644"/>
                  </a:lnTo>
                  <a:lnTo>
                    <a:pt x="1" y="642"/>
                  </a:lnTo>
                  <a:lnTo>
                    <a:pt x="0" y="642"/>
                  </a:lnTo>
                  <a:lnTo>
                    <a:pt x="12" y="627"/>
                  </a:lnTo>
                  <a:lnTo>
                    <a:pt x="12" y="623"/>
                  </a:lnTo>
                  <a:lnTo>
                    <a:pt x="22" y="617"/>
                  </a:lnTo>
                  <a:lnTo>
                    <a:pt x="22" y="616"/>
                  </a:lnTo>
                  <a:lnTo>
                    <a:pt x="25" y="614"/>
                  </a:lnTo>
                  <a:lnTo>
                    <a:pt x="31" y="608"/>
                  </a:lnTo>
                  <a:lnTo>
                    <a:pt x="39" y="602"/>
                  </a:lnTo>
                  <a:lnTo>
                    <a:pt x="48" y="594"/>
                  </a:lnTo>
                  <a:lnTo>
                    <a:pt x="56" y="587"/>
                  </a:lnTo>
                  <a:lnTo>
                    <a:pt x="64" y="580"/>
                  </a:lnTo>
                  <a:lnTo>
                    <a:pt x="66" y="578"/>
                  </a:lnTo>
                  <a:lnTo>
                    <a:pt x="74" y="572"/>
                  </a:lnTo>
                  <a:lnTo>
                    <a:pt x="77" y="569"/>
                  </a:lnTo>
                  <a:lnTo>
                    <a:pt x="83" y="562"/>
                  </a:lnTo>
                  <a:lnTo>
                    <a:pt x="85" y="561"/>
                  </a:lnTo>
                  <a:lnTo>
                    <a:pt x="86" y="559"/>
                  </a:lnTo>
                  <a:lnTo>
                    <a:pt x="89" y="556"/>
                  </a:lnTo>
                  <a:lnTo>
                    <a:pt x="91" y="551"/>
                  </a:lnTo>
                  <a:lnTo>
                    <a:pt x="92" y="550"/>
                  </a:lnTo>
                  <a:lnTo>
                    <a:pt x="94" y="545"/>
                  </a:lnTo>
                  <a:lnTo>
                    <a:pt x="97" y="540"/>
                  </a:lnTo>
                  <a:lnTo>
                    <a:pt x="102" y="532"/>
                  </a:lnTo>
                  <a:lnTo>
                    <a:pt x="107" y="523"/>
                  </a:lnTo>
                  <a:lnTo>
                    <a:pt x="108" y="520"/>
                  </a:lnTo>
                  <a:lnTo>
                    <a:pt x="110" y="515"/>
                  </a:lnTo>
                  <a:lnTo>
                    <a:pt x="118" y="499"/>
                  </a:lnTo>
                  <a:lnTo>
                    <a:pt x="119" y="496"/>
                  </a:lnTo>
                  <a:lnTo>
                    <a:pt x="121" y="496"/>
                  </a:lnTo>
                  <a:lnTo>
                    <a:pt x="122" y="496"/>
                  </a:lnTo>
                  <a:lnTo>
                    <a:pt x="125" y="495"/>
                  </a:lnTo>
                  <a:lnTo>
                    <a:pt x="130" y="495"/>
                  </a:lnTo>
                  <a:lnTo>
                    <a:pt x="135" y="495"/>
                  </a:lnTo>
                  <a:lnTo>
                    <a:pt x="143" y="496"/>
                  </a:lnTo>
                  <a:lnTo>
                    <a:pt x="147" y="496"/>
                  </a:lnTo>
                  <a:lnTo>
                    <a:pt x="154" y="496"/>
                  </a:lnTo>
                  <a:lnTo>
                    <a:pt x="163" y="496"/>
                  </a:lnTo>
                  <a:lnTo>
                    <a:pt x="168" y="496"/>
                  </a:lnTo>
                  <a:lnTo>
                    <a:pt x="177" y="495"/>
                  </a:lnTo>
                  <a:lnTo>
                    <a:pt x="182" y="495"/>
                  </a:lnTo>
                  <a:lnTo>
                    <a:pt x="188" y="495"/>
                  </a:lnTo>
                  <a:lnTo>
                    <a:pt x="194" y="495"/>
                  </a:lnTo>
                  <a:lnTo>
                    <a:pt x="199" y="493"/>
                  </a:lnTo>
                  <a:lnTo>
                    <a:pt x="204" y="493"/>
                  </a:lnTo>
                  <a:lnTo>
                    <a:pt x="212" y="493"/>
                  </a:lnTo>
                  <a:lnTo>
                    <a:pt x="218" y="493"/>
                  </a:lnTo>
                  <a:lnTo>
                    <a:pt x="223" y="493"/>
                  </a:lnTo>
                  <a:lnTo>
                    <a:pt x="229" y="493"/>
                  </a:lnTo>
                  <a:lnTo>
                    <a:pt x="237" y="492"/>
                  </a:lnTo>
                  <a:lnTo>
                    <a:pt x="242" y="492"/>
                  </a:lnTo>
                  <a:lnTo>
                    <a:pt x="246" y="492"/>
                  </a:lnTo>
                  <a:lnTo>
                    <a:pt x="249" y="490"/>
                  </a:lnTo>
                  <a:lnTo>
                    <a:pt x="251" y="490"/>
                  </a:lnTo>
                  <a:lnTo>
                    <a:pt x="253" y="490"/>
                  </a:lnTo>
                  <a:lnTo>
                    <a:pt x="256" y="487"/>
                  </a:lnTo>
                  <a:lnTo>
                    <a:pt x="257" y="484"/>
                  </a:lnTo>
                  <a:lnTo>
                    <a:pt x="260" y="479"/>
                  </a:lnTo>
                  <a:lnTo>
                    <a:pt x="262" y="474"/>
                  </a:lnTo>
                  <a:lnTo>
                    <a:pt x="264" y="471"/>
                  </a:lnTo>
                  <a:lnTo>
                    <a:pt x="265" y="466"/>
                  </a:lnTo>
                  <a:lnTo>
                    <a:pt x="267" y="465"/>
                  </a:lnTo>
                  <a:lnTo>
                    <a:pt x="268" y="463"/>
                  </a:lnTo>
                  <a:lnTo>
                    <a:pt x="270" y="463"/>
                  </a:lnTo>
                  <a:lnTo>
                    <a:pt x="271" y="463"/>
                  </a:lnTo>
                  <a:lnTo>
                    <a:pt x="275" y="462"/>
                  </a:lnTo>
                  <a:lnTo>
                    <a:pt x="278" y="460"/>
                  </a:lnTo>
                  <a:lnTo>
                    <a:pt x="281" y="457"/>
                  </a:lnTo>
                  <a:lnTo>
                    <a:pt x="284" y="454"/>
                  </a:lnTo>
                  <a:lnTo>
                    <a:pt x="287" y="452"/>
                  </a:lnTo>
                  <a:lnTo>
                    <a:pt x="289" y="451"/>
                  </a:lnTo>
                  <a:lnTo>
                    <a:pt x="290" y="451"/>
                  </a:lnTo>
                  <a:lnTo>
                    <a:pt x="293" y="449"/>
                  </a:lnTo>
                  <a:lnTo>
                    <a:pt x="297" y="449"/>
                  </a:lnTo>
                  <a:lnTo>
                    <a:pt x="301" y="449"/>
                  </a:lnTo>
                  <a:lnTo>
                    <a:pt x="306" y="449"/>
                  </a:lnTo>
                  <a:lnTo>
                    <a:pt x="309" y="449"/>
                  </a:lnTo>
                  <a:lnTo>
                    <a:pt x="314" y="448"/>
                  </a:lnTo>
                  <a:lnTo>
                    <a:pt x="317" y="446"/>
                  </a:lnTo>
                  <a:lnTo>
                    <a:pt x="318" y="444"/>
                  </a:lnTo>
                  <a:lnTo>
                    <a:pt x="320" y="443"/>
                  </a:lnTo>
                  <a:lnTo>
                    <a:pt x="323" y="441"/>
                  </a:lnTo>
                  <a:lnTo>
                    <a:pt x="325" y="438"/>
                  </a:lnTo>
                  <a:lnTo>
                    <a:pt x="326" y="433"/>
                  </a:lnTo>
                  <a:lnTo>
                    <a:pt x="328" y="429"/>
                  </a:lnTo>
                  <a:lnTo>
                    <a:pt x="328" y="427"/>
                  </a:lnTo>
                  <a:lnTo>
                    <a:pt x="329" y="424"/>
                  </a:lnTo>
                  <a:lnTo>
                    <a:pt x="329" y="423"/>
                  </a:lnTo>
                  <a:lnTo>
                    <a:pt x="331" y="419"/>
                  </a:lnTo>
                  <a:lnTo>
                    <a:pt x="334" y="416"/>
                  </a:lnTo>
                  <a:lnTo>
                    <a:pt x="336" y="415"/>
                  </a:lnTo>
                  <a:lnTo>
                    <a:pt x="340" y="412"/>
                  </a:lnTo>
                  <a:lnTo>
                    <a:pt x="344" y="410"/>
                  </a:lnTo>
                  <a:lnTo>
                    <a:pt x="345" y="408"/>
                  </a:lnTo>
                  <a:lnTo>
                    <a:pt x="347" y="407"/>
                  </a:lnTo>
                  <a:lnTo>
                    <a:pt x="350" y="404"/>
                  </a:lnTo>
                  <a:lnTo>
                    <a:pt x="351" y="401"/>
                  </a:lnTo>
                  <a:lnTo>
                    <a:pt x="353" y="396"/>
                  </a:lnTo>
                  <a:lnTo>
                    <a:pt x="355" y="391"/>
                  </a:lnTo>
                  <a:lnTo>
                    <a:pt x="358" y="386"/>
                  </a:lnTo>
                  <a:lnTo>
                    <a:pt x="359" y="380"/>
                  </a:lnTo>
                  <a:lnTo>
                    <a:pt x="361" y="375"/>
                  </a:lnTo>
                  <a:lnTo>
                    <a:pt x="362" y="369"/>
                  </a:lnTo>
                  <a:lnTo>
                    <a:pt x="364" y="366"/>
                  </a:lnTo>
                  <a:lnTo>
                    <a:pt x="366" y="363"/>
                  </a:lnTo>
                  <a:lnTo>
                    <a:pt x="366" y="360"/>
                  </a:lnTo>
                  <a:lnTo>
                    <a:pt x="367" y="355"/>
                  </a:lnTo>
                  <a:lnTo>
                    <a:pt x="367" y="320"/>
                  </a:lnTo>
                  <a:lnTo>
                    <a:pt x="367" y="316"/>
                  </a:lnTo>
                  <a:lnTo>
                    <a:pt x="369" y="300"/>
                  </a:lnTo>
                  <a:lnTo>
                    <a:pt x="370" y="284"/>
                  </a:lnTo>
                  <a:lnTo>
                    <a:pt x="373" y="278"/>
                  </a:lnTo>
                  <a:lnTo>
                    <a:pt x="381" y="259"/>
                  </a:lnTo>
                  <a:lnTo>
                    <a:pt x="380" y="258"/>
                  </a:lnTo>
                  <a:lnTo>
                    <a:pt x="373" y="250"/>
                  </a:lnTo>
                  <a:lnTo>
                    <a:pt x="373" y="245"/>
                  </a:lnTo>
                  <a:lnTo>
                    <a:pt x="375" y="242"/>
                  </a:lnTo>
                  <a:lnTo>
                    <a:pt x="375" y="240"/>
                  </a:lnTo>
                  <a:lnTo>
                    <a:pt x="381" y="229"/>
                  </a:lnTo>
                  <a:lnTo>
                    <a:pt x="391" y="215"/>
                  </a:lnTo>
                  <a:lnTo>
                    <a:pt x="395" y="218"/>
                  </a:lnTo>
                  <a:lnTo>
                    <a:pt x="403" y="218"/>
                  </a:lnTo>
                  <a:lnTo>
                    <a:pt x="405" y="218"/>
                  </a:lnTo>
                  <a:lnTo>
                    <a:pt x="406" y="218"/>
                  </a:lnTo>
                  <a:lnTo>
                    <a:pt x="411" y="220"/>
                  </a:lnTo>
                  <a:lnTo>
                    <a:pt x="413" y="220"/>
                  </a:lnTo>
                  <a:lnTo>
                    <a:pt x="414" y="218"/>
                  </a:lnTo>
                  <a:lnTo>
                    <a:pt x="417" y="217"/>
                  </a:lnTo>
                  <a:lnTo>
                    <a:pt x="424" y="217"/>
                  </a:lnTo>
                  <a:lnTo>
                    <a:pt x="425" y="217"/>
                  </a:lnTo>
                  <a:lnTo>
                    <a:pt x="425" y="218"/>
                  </a:lnTo>
                  <a:lnTo>
                    <a:pt x="427" y="220"/>
                  </a:lnTo>
                  <a:lnTo>
                    <a:pt x="428" y="223"/>
                  </a:lnTo>
                  <a:lnTo>
                    <a:pt x="432" y="223"/>
                  </a:lnTo>
                  <a:lnTo>
                    <a:pt x="433" y="222"/>
                  </a:lnTo>
                  <a:lnTo>
                    <a:pt x="439" y="217"/>
                  </a:lnTo>
                  <a:lnTo>
                    <a:pt x="444" y="215"/>
                  </a:lnTo>
                  <a:lnTo>
                    <a:pt x="446" y="215"/>
                  </a:lnTo>
                  <a:lnTo>
                    <a:pt x="447" y="217"/>
                  </a:lnTo>
                  <a:lnTo>
                    <a:pt x="449" y="217"/>
                  </a:lnTo>
                  <a:lnTo>
                    <a:pt x="449" y="215"/>
                  </a:lnTo>
                  <a:lnTo>
                    <a:pt x="454" y="212"/>
                  </a:lnTo>
                  <a:lnTo>
                    <a:pt x="460" y="207"/>
                  </a:lnTo>
                  <a:lnTo>
                    <a:pt x="466" y="204"/>
                  </a:lnTo>
                  <a:lnTo>
                    <a:pt x="469" y="204"/>
                  </a:lnTo>
                  <a:lnTo>
                    <a:pt x="472" y="206"/>
                  </a:lnTo>
                  <a:lnTo>
                    <a:pt x="475" y="206"/>
                  </a:lnTo>
                  <a:lnTo>
                    <a:pt x="477" y="207"/>
                  </a:lnTo>
                  <a:lnTo>
                    <a:pt x="488" y="214"/>
                  </a:lnTo>
                  <a:lnTo>
                    <a:pt x="491" y="217"/>
                  </a:lnTo>
                  <a:lnTo>
                    <a:pt x="493" y="218"/>
                  </a:lnTo>
                  <a:lnTo>
                    <a:pt x="493" y="217"/>
                  </a:lnTo>
                  <a:lnTo>
                    <a:pt x="494" y="217"/>
                  </a:lnTo>
                  <a:lnTo>
                    <a:pt x="494" y="215"/>
                  </a:lnTo>
                  <a:lnTo>
                    <a:pt x="497" y="214"/>
                  </a:lnTo>
                  <a:lnTo>
                    <a:pt x="499" y="212"/>
                  </a:lnTo>
                  <a:lnTo>
                    <a:pt x="499" y="207"/>
                  </a:lnTo>
                  <a:lnTo>
                    <a:pt x="501" y="207"/>
                  </a:lnTo>
                  <a:lnTo>
                    <a:pt x="502" y="206"/>
                  </a:lnTo>
                  <a:lnTo>
                    <a:pt x="502" y="204"/>
                  </a:lnTo>
                  <a:lnTo>
                    <a:pt x="504" y="201"/>
                  </a:lnTo>
                  <a:lnTo>
                    <a:pt x="504" y="196"/>
                  </a:lnTo>
                  <a:lnTo>
                    <a:pt x="502" y="195"/>
                  </a:lnTo>
                  <a:lnTo>
                    <a:pt x="502" y="193"/>
                  </a:lnTo>
                  <a:lnTo>
                    <a:pt x="505" y="195"/>
                  </a:lnTo>
                  <a:lnTo>
                    <a:pt x="510" y="192"/>
                  </a:lnTo>
                  <a:lnTo>
                    <a:pt x="512" y="189"/>
                  </a:lnTo>
                  <a:lnTo>
                    <a:pt x="512" y="179"/>
                  </a:lnTo>
                  <a:lnTo>
                    <a:pt x="512" y="167"/>
                  </a:lnTo>
                  <a:lnTo>
                    <a:pt x="510" y="154"/>
                  </a:lnTo>
                  <a:lnTo>
                    <a:pt x="508" y="149"/>
                  </a:lnTo>
                  <a:lnTo>
                    <a:pt x="507" y="148"/>
                  </a:lnTo>
                  <a:lnTo>
                    <a:pt x="507" y="146"/>
                  </a:lnTo>
                  <a:lnTo>
                    <a:pt x="504" y="146"/>
                  </a:lnTo>
                  <a:lnTo>
                    <a:pt x="497" y="145"/>
                  </a:lnTo>
                  <a:lnTo>
                    <a:pt x="490" y="140"/>
                  </a:lnTo>
                  <a:lnTo>
                    <a:pt x="485" y="138"/>
                  </a:lnTo>
                  <a:lnTo>
                    <a:pt x="480" y="137"/>
                  </a:lnTo>
                  <a:lnTo>
                    <a:pt x="479" y="135"/>
                  </a:lnTo>
                  <a:lnTo>
                    <a:pt x="475" y="134"/>
                  </a:lnTo>
                  <a:lnTo>
                    <a:pt x="472" y="132"/>
                  </a:lnTo>
                  <a:lnTo>
                    <a:pt x="465" y="130"/>
                  </a:lnTo>
                  <a:lnTo>
                    <a:pt x="461" y="130"/>
                  </a:lnTo>
                  <a:lnTo>
                    <a:pt x="458" y="129"/>
                  </a:lnTo>
                  <a:lnTo>
                    <a:pt x="454" y="129"/>
                  </a:lnTo>
                  <a:lnTo>
                    <a:pt x="443" y="130"/>
                  </a:lnTo>
                  <a:lnTo>
                    <a:pt x="439" y="130"/>
                  </a:lnTo>
                  <a:lnTo>
                    <a:pt x="438" y="130"/>
                  </a:lnTo>
                  <a:lnTo>
                    <a:pt x="433" y="129"/>
                  </a:lnTo>
                  <a:lnTo>
                    <a:pt x="432" y="129"/>
                  </a:lnTo>
                  <a:lnTo>
                    <a:pt x="428" y="130"/>
                  </a:lnTo>
                  <a:lnTo>
                    <a:pt x="413" y="119"/>
                  </a:lnTo>
                  <a:lnTo>
                    <a:pt x="397" y="110"/>
                  </a:lnTo>
                  <a:lnTo>
                    <a:pt x="386" y="104"/>
                  </a:lnTo>
                  <a:lnTo>
                    <a:pt x="380" y="99"/>
                  </a:lnTo>
                  <a:lnTo>
                    <a:pt x="375" y="91"/>
                  </a:lnTo>
                  <a:lnTo>
                    <a:pt x="373" y="90"/>
                  </a:lnTo>
                  <a:lnTo>
                    <a:pt x="372" y="88"/>
                  </a:lnTo>
                  <a:lnTo>
                    <a:pt x="370" y="88"/>
                  </a:lnTo>
                  <a:lnTo>
                    <a:pt x="369" y="88"/>
                  </a:lnTo>
                  <a:lnTo>
                    <a:pt x="369" y="85"/>
                  </a:lnTo>
                  <a:lnTo>
                    <a:pt x="372" y="85"/>
                  </a:lnTo>
                  <a:lnTo>
                    <a:pt x="369" y="77"/>
                  </a:lnTo>
                  <a:lnTo>
                    <a:pt x="369" y="72"/>
                  </a:lnTo>
                  <a:lnTo>
                    <a:pt x="369" y="69"/>
                  </a:lnTo>
                  <a:lnTo>
                    <a:pt x="372" y="63"/>
                  </a:lnTo>
                  <a:lnTo>
                    <a:pt x="372" y="61"/>
                  </a:lnTo>
                  <a:lnTo>
                    <a:pt x="375" y="58"/>
                  </a:lnTo>
                  <a:lnTo>
                    <a:pt x="377" y="57"/>
                  </a:lnTo>
                  <a:lnTo>
                    <a:pt x="408" y="54"/>
                  </a:lnTo>
                  <a:lnTo>
                    <a:pt x="410" y="54"/>
                  </a:lnTo>
                  <a:lnTo>
                    <a:pt x="450" y="52"/>
                  </a:lnTo>
                  <a:lnTo>
                    <a:pt x="458" y="52"/>
                  </a:lnTo>
                  <a:lnTo>
                    <a:pt x="486" y="50"/>
                  </a:lnTo>
                  <a:lnTo>
                    <a:pt x="488" y="50"/>
                  </a:lnTo>
                  <a:lnTo>
                    <a:pt x="497" y="50"/>
                  </a:lnTo>
                  <a:lnTo>
                    <a:pt x="504" y="47"/>
                  </a:lnTo>
                  <a:lnTo>
                    <a:pt x="523" y="41"/>
                  </a:lnTo>
                  <a:lnTo>
                    <a:pt x="524" y="41"/>
                  </a:lnTo>
                  <a:lnTo>
                    <a:pt x="526" y="33"/>
                  </a:lnTo>
                  <a:lnTo>
                    <a:pt x="529" y="28"/>
                  </a:lnTo>
                  <a:lnTo>
                    <a:pt x="530" y="27"/>
                  </a:lnTo>
                  <a:lnTo>
                    <a:pt x="530" y="25"/>
                  </a:lnTo>
                  <a:lnTo>
                    <a:pt x="529" y="24"/>
                  </a:lnTo>
                  <a:lnTo>
                    <a:pt x="527" y="22"/>
                  </a:lnTo>
                  <a:lnTo>
                    <a:pt x="523" y="22"/>
                  </a:lnTo>
                  <a:lnTo>
                    <a:pt x="521" y="22"/>
                  </a:lnTo>
                  <a:lnTo>
                    <a:pt x="519" y="21"/>
                  </a:lnTo>
                  <a:lnTo>
                    <a:pt x="519" y="17"/>
                  </a:lnTo>
                  <a:lnTo>
                    <a:pt x="521" y="16"/>
                  </a:lnTo>
                  <a:lnTo>
                    <a:pt x="534" y="2"/>
                  </a:lnTo>
                  <a:lnTo>
                    <a:pt x="535" y="0"/>
                  </a:lnTo>
                  <a:lnTo>
                    <a:pt x="538" y="0"/>
                  </a:lnTo>
                  <a:lnTo>
                    <a:pt x="541" y="2"/>
                  </a:lnTo>
                  <a:lnTo>
                    <a:pt x="546" y="2"/>
                  </a:lnTo>
                  <a:lnTo>
                    <a:pt x="556"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0" name="Freeform 30"/>
            <p:cNvSpPr>
              <a:spLocks noEditPoints="1"/>
            </p:cNvSpPr>
            <p:nvPr/>
          </p:nvSpPr>
          <p:spPr bwMode="auto">
            <a:xfrm>
              <a:off x="1233" y="1208"/>
              <a:ext cx="1496" cy="1237"/>
            </a:xfrm>
            <a:custGeom>
              <a:avLst/>
              <a:gdLst>
                <a:gd name="T0" fmla="*/ 130 w 1496"/>
                <a:gd name="T1" fmla="*/ 1027 h 1237"/>
                <a:gd name="T2" fmla="*/ 147 w 1496"/>
                <a:gd name="T3" fmla="*/ 1022 h 1237"/>
                <a:gd name="T4" fmla="*/ 954 w 1496"/>
                <a:gd name="T5" fmla="*/ 6 h 1237"/>
                <a:gd name="T6" fmla="*/ 951 w 1496"/>
                <a:gd name="T7" fmla="*/ 119 h 1237"/>
                <a:gd name="T8" fmla="*/ 1014 w 1496"/>
                <a:gd name="T9" fmla="*/ 148 h 1237"/>
                <a:gd name="T10" fmla="*/ 1061 w 1496"/>
                <a:gd name="T11" fmla="*/ 223 h 1237"/>
                <a:gd name="T12" fmla="*/ 1210 w 1496"/>
                <a:gd name="T13" fmla="*/ 225 h 1237"/>
                <a:gd name="T14" fmla="*/ 1410 w 1496"/>
                <a:gd name="T15" fmla="*/ 286 h 1237"/>
                <a:gd name="T16" fmla="*/ 1477 w 1496"/>
                <a:gd name="T17" fmla="*/ 410 h 1237"/>
                <a:gd name="T18" fmla="*/ 1433 w 1496"/>
                <a:gd name="T19" fmla="*/ 451 h 1237"/>
                <a:gd name="T20" fmla="*/ 1436 w 1496"/>
                <a:gd name="T21" fmla="*/ 503 h 1237"/>
                <a:gd name="T22" fmla="*/ 1419 w 1496"/>
                <a:gd name="T23" fmla="*/ 523 h 1237"/>
                <a:gd name="T24" fmla="*/ 1388 w 1496"/>
                <a:gd name="T25" fmla="*/ 579 h 1237"/>
                <a:gd name="T26" fmla="*/ 1388 w 1496"/>
                <a:gd name="T27" fmla="*/ 609 h 1237"/>
                <a:gd name="T28" fmla="*/ 1326 w 1496"/>
                <a:gd name="T29" fmla="*/ 667 h 1237"/>
                <a:gd name="T30" fmla="*/ 1262 w 1496"/>
                <a:gd name="T31" fmla="*/ 713 h 1237"/>
                <a:gd name="T32" fmla="*/ 1169 w 1496"/>
                <a:gd name="T33" fmla="*/ 749 h 1237"/>
                <a:gd name="T34" fmla="*/ 1113 w 1496"/>
                <a:gd name="T35" fmla="*/ 769 h 1237"/>
                <a:gd name="T36" fmla="*/ 1115 w 1496"/>
                <a:gd name="T37" fmla="*/ 727 h 1237"/>
                <a:gd name="T38" fmla="*/ 1016 w 1496"/>
                <a:gd name="T39" fmla="*/ 715 h 1237"/>
                <a:gd name="T40" fmla="*/ 856 w 1496"/>
                <a:gd name="T41" fmla="*/ 859 h 1237"/>
                <a:gd name="T42" fmla="*/ 783 w 1496"/>
                <a:gd name="T43" fmla="*/ 956 h 1237"/>
                <a:gd name="T44" fmla="*/ 744 w 1496"/>
                <a:gd name="T45" fmla="*/ 1008 h 1237"/>
                <a:gd name="T46" fmla="*/ 727 w 1496"/>
                <a:gd name="T47" fmla="*/ 1054 h 1237"/>
                <a:gd name="T48" fmla="*/ 717 w 1496"/>
                <a:gd name="T49" fmla="*/ 1112 h 1237"/>
                <a:gd name="T50" fmla="*/ 651 w 1496"/>
                <a:gd name="T51" fmla="*/ 1142 h 1237"/>
                <a:gd name="T52" fmla="*/ 576 w 1496"/>
                <a:gd name="T53" fmla="*/ 1197 h 1237"/>
                <a:gd name="T54" fmla="*/ 565 w 1496"/>
                <a:gd name="T55" fmla="*/ 1148 h 1237"/>
                <a:gd name="T56" fmla="*/ 532 w 1496"/>
                <a:gd name="T57" fmla="*/ 1178 h 1237"/>
                <a:gd name="T58" fmla="*/ 554 w 1496"/>
                <a:gd name="T59" fmla="*/ 1223 h 1237"/>
                <a:gd name="T60" fmla="*/ 526 w 1496"/>
                <a:gd name="T61" fmla="*/ 1231 h 1237"/>
                <a:gd name="T62" fmla="*/ 505 w 1496"/>
                <a:gd name="T63" fmla="*/ 1231 h 1237"/>
                <a:gd name="T64" fmla="*/ 487 w 1496"/>
                <a:gd name="T65" fmla="*/ 1201 h 1237"/>
                <a:gd name="T66" fmla="*/ 446 w 1496"/>
                <a:gd name="T67" fmla="*/ 1170 h 1237"/>
                <a:gd name="T68" fmla="*/ 383 w 1496"/>
                <a:gd name="T69" fmla="*/ 1157 h 1237"/>
                <a:gd name="T70" fmla="*/ 342 w 1496"/>
                <a:gd name="T71" fmla="*/ 1134 h 1237"/>
                <a:gd name="T72" fmla="*/ 309 w 1496"/>
                <a:gd name="T73" fmla="*/ 1137 h 1237"/>
                <a:gd name="T74" fmla="*/ 213 w 1496"/>
                <a:gd name="T75" fmla="*/ 1096 h 1237"/>
                <a:gd name="T76" fmla="*/ 132 w 1496"/>
                <a:gd name="T77" fmla="*/ 1062 h 1237"/>
                <a:gd name="T78" fmla="*/ 92 w 1496"/>
                <a:gd name="T79" fmla="*/ 1029 h 1237"/>
                <a:gd name="T80" fmla="*/ 129 w 1496"/>
                <a:gd name="T81" fmla="*/ 1025 h 1237"/>
                <a:gd name="T82" fmla="*/ 182 w 1496"/>
                <a:gd name="T83" fmla="*/ 1058 h 1237"/>
                <a:gd name="T84" fmla="*/ 245 w 1496"/>
                <a:gd name="T85" fmla="*/ 1069 h 1237"/>
                <a:gd name="T86" fmla="*/ 237 w 1496"/>
                <a:gd name="T87" fmla="*/ 1030 h 1237"/>
                <a:gd name="T88" fmla="*/ 215 w 1496"/>
                <a:gd name="T89" fmla="*/ 989 h 1237"/>
                <a:gd name="T90" fmla="*/ 184 w 1496"/>
                <a:gd name="T91" fmla="*/ 994 h 1237"/>
                <a:gd name="T92" fmla="*/ 133 w 1496"/>
                <a:gd name="T93" fmla="*/ 1010 h 1237"/>
                <a:gd name="T94" fmla="*/ 107 w 1496"/>
                <a:gd name="T95" fmla="*/ 989 h 1237"/>
                <a:gd name="T96" fmla="*/ 64 w 1496"/>
                <a:gd name="T97" fmla="*/ 925 h 1237"/>
                <a:gd name="T98" fmla="*/ 1 w 1496"/>
                <a:gd name="T99" fmla="*/ 878 h 1237"/>
                <a:gd name="T100" fmla="*/ 60 w 1496"/>
                <a:gd name="T101" fmla="*/ 848 h 1237"/>
                <a:gd name="T102" fmla="*/ 103 w 1496"/>
                <a:gd name="T103" fmla="*/ 790 h 1237"/>
                <a:gd name="T104" fmla="*/ 135 w 1496"/>
                <a:gd name="T105" fmla="*/ 691 h 1237"/>
                <a:gd name="T106" fmla="*/ 182 w 1496"/>
                <a:gd name="T107" fmla="*/ 630 h 1237"/>
                <a:gd name="T108" fmla="*/ 256 w 1496"/>
                <a:gd name="T109" fmla="*/ 590 h 1237"/>
                <a:gd name="T110" fmla="*/ 309 w 1496"/>
                <a:gd name="T111" fmla="*/ 514 h 1237"/>
                <a:gd name="T112" fmla="*/ 435 w 1496"/>
                <a:gd name="T113" fmla="*/ 418 h 1237"/>
                <a:gd name="T114" fmla="*/ 542 w 1496"/>
                <a:gd name="T115" fmla="*/ 360 h 1237"/>
                <a:gd name="T116" fmla="*/ 601 w 1496"/>
                <a:gd name="T117" fmla="*/ 278 h 1237"/>
                <a:gd name="T118" fmla="*/ 653 w 1496"/>
                <a:gd name="T119" fmla="*/ 217 h 1237"/>
                <a:gd name="T120" fmla="*/ 739 w 1496"/>
                <a:gd name="T121" fmla="*/ 66 h 1237"/>
                <a:gd name="T122" fmla="*/ 848 w 1496"/>
                <a:gd name="T123" fmla="*/ 20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6" h="1237">
                  <a:moveTo>
                    <a:pt x="348" y="1157"/>
                  </a:moveTo>
                  <a:lnTo>
                    <a:pt x="347" y="1159"/>
                  </a:lnTo>
                  <a:lnTo>
                    <a:pt x="345" y="1156"/>
                  </a:lnTo>
                  <a:lnTo>
                    <a:pt x="347" y="1156"/>
                  </a:lnTo>
                  <a:lnTo>
                    <a:pt x="348" y="1157"/>
                  </a:lnTo>
                  <a:close/>
                  <a:moveTo>
                    <a:pt x="341" y="1142"/>
                  </a:moveTo>
                  <a:lnTo>
                    <a:pt x="337" y="1138"/>
                  </a:lnTo>
                  <a:lnTo>
                    <a:pt x="337" y="1135"/>
                  </a:lnTo>
                  <a:lnTo>
                    <a:pt x="339" y="1135"/>
                  </a:lnTo>
                  <a:lnTo>
                    <a:pt x="341" y="1138"/>
                  </a:lnTo>
                  <a:lnTo>
                    <a:pt x="341" y="1142"/>
                  </a:lnTo>
                  <a:close/>
                  <a:moveTo>
                    <a:pt x="336" y="1135"/>
                  </a:moveTo>
                  <a:lnTo>
                    <a:pt x="336" y="1137"/>
                  </a:lnTo>
                  <a:lnTo>
                    <a:pt x="334" y="1135"/>
                  </a:lnTo>
                  <a:lnTo>
                    <a:pt x="334" y="1131"/>
                  </a:lnTo>
                  <a:lnTo>
                    <a:pt x="336" y="1129"/>
                  </a:lnTo>
                  <a:lnTo>
                    <a:pt x="336" y="1135"/>
                  </a:lnTo>
                  <a:close/>
                  <a:moveTo>
                    <a:pt x="228" y="1029"/>
                  </a:moveTo>
                  <a:lnTo>
                    <a:pt x="228" y="1027"/>
                  </a:lnTo>
                  <a:lnTo>
                    <a:pt x="229" y="1029"/>
                  </a:lnTo>
                  <a:lnTo>
                    <a:pt x="228" y="1029"/>
                  </a:lnTo>
                  <a:close/>
                  <a:moveTo>
                    <a:pt x="130" y="1027"/>
                  </a:moveTo>
                  <a:lnTo>
                    <a:pt x="129" y="1027"/>
                  </a:lnTo>
                  <a:lnTo>
                    <a:pt x="129" y="1025"/>
                  </a:lnTo>
                  <a:lnTo>
                    <a:pt x="130" y="1025"/>
                  </a:lnTo>
                  <a:lnTo>
                    <a:pt x="130" y="1027"/>
                  </a:lnTo>
                  <a:close/>
                  <a:moveTo>
                    <a:pt x="135" y="1016"/>
                  </a:moveTo>
                  <a:lnTo>
                    <a:pt x="133" y="1016"/>
                  </a:lnTo>
                  <a:lnTo>
                    <a:pt x="132" y="1016"/>
                  </a:lnTo>
                  <a:lnTo>
                    <a:pt x="132" y="1014"/>
                  </a:lnTo>
                  <a:lnTo>
                    <a:pt x="133" y="1014"/>
                  </a:lnTo>
                  <a:lnTo>
                    <a:pt x="135" y="1016"/>
                  </a:lnTo>
                  <a:close/>
                  <a:moveTo>
                    <a:pt x="136" y="1016"/>
                  </a:moveTo>
                  <a:lnTo>
                    <a:pt x="135" y="1014"/>
                  </a:lnTo>
                  <a:lnTo>
                    <a:pt x="136" y="1014"/>
                  </a:lnTo>
                  <a:lnTo>
                    <a:pt x="138" y="1014"/>
                  </a:lnTo>
                  <a:lnTo>
                    <a:pt x="136" y="1016"/>
                  </a:lnTo>
                  <a:close/>
                  <a:moveTo>
                    <a:pt x="140" y="1030"/>
                  </a:moveTo>
                  <a:lnTo>
                    <a:pt x="135" y="1027"/>
                  </a:lnTo>
                  <a:lnTo>
                    <a:pt x="138" y="1025"/>
                  </a:lnTo>
                  <a:lnTo>
                    <a:pt x="140" y="1025"/>
                  </a:lnTo>
                  <a:lnTo>
                    <a:pt x="140" y="1024"/>
                  </a:lnTo>
                  <a:lnTo>
                    <a:pt x="136" y="1024"/>
                  </a:lnTo>
                  <a:lnTo>
                    <a:pt x="143" y="1016"/>
                  </a:lnTo>
                  <a:lnTo>
                    <a:pt x="143" y="1014"/>
                  </a:lnTo>
                  <a:lnTo>
                    <a:pt x="144" y="1014"/>
                  </a:lnTo>
                  <a:lnTo>
                    <a:pt x="146" y="1014"/>
                  </a:lnTo>
                  <a:lnTo>
                    <a:pt x="146" y="1016"/>
                  </a:lnTo>
                  <a:lnTo>
                    <a:pt x="146" y="1018"/>
                  </a:lnTo>
                  <a:lnTo>
                    <a:pt x="149" y="1018"/>
                  </a:lnTo>
                  <a:lnTo>
                    <a:pt x="147" y="1019"/>
                  </a:lnTo>
                  <a:lnTo>
                    <a:pt x="147" y="1022"/>
                  </a:lnTo>
                  <a:lnTo>
                    <a:pt x="146" y="1024"/>
                  </a:lnTo>
                  <a:lnTo>
                    <a:pt x="144" y="1024"/>
                  </a:lnTo>
                  <a:lnTo>
                    <a:pt x="143" y="1025"/>
                  </a:lnTo>
                  <a:lnTo>
                    <a:pt x="143" y="1027"/>
                  </a:lnTo>
                  <a:lnTo>
                    <a:pt x="140" y="1030"/>
                  </a:lnTo>
                  <a:close/>
                  <a:moveTo>
                    <a:pt x="132" y="1014"/>
                  </a:moveTo>
                  <a:lnTo>
                    <a:pt x="130" y="1014"/>
                  </a:lnTo>
                  <a:lnTo>
                    <a:pt x="129" y="1011"/>
                  </a:lnTo>
                  <a:lnTo>
                    <a:pt x="133" y="1011"/>
                  </a:lnTo>
                  <a:lnTo>
                    <a:pt x="132" y="1013"/>
                  </a:lnTo>
                  <a:lnTo>
                    <a:pt x="132" y="1014"/>
                  </a:lnTo>
                  <a:close/>
                  <a:moveTo>
                    <a:pt x="125" y="1013"/>
                  </a:moveTo>
                  <a:lnTo>
                    <a:pt x="124" y="1013"/>
                  </a:lnTo>
                  <a:lnTo>
                    <a:pt x="124" y="1011"/>
                  </a:lnTo>
                  <a:lnTo>
                    <a:pt x="124" y="1010"/>
                  </a:lnTo>
                  <a:lnTo>
                    <a:pt x="125" y="1010"/>
                  </a:lnTo>
                  <a:lnTo>
                    <a:pt x="125" y="1011"/>
                  </a:lnTo>
                  <a:lnTo>
                    <a:pt x="125" y="1013"/>
                  </a:lnTo>
                  <a:close/>
                  <a:moveTo>
                    <a:pt x="110" y="994"/>
                  </a:moveTo>
                  <a:lnTo>
                    <a:pt x="108" y="994"/>
                  </a:lnTo>
                  <a:lnTo>
                    <a:pt x="108" y="992"/>
                  </a:lnTo>
                  <a:lnTo>
                    <a:pt x="110" y="992"/>
                  </a:lnTo>
                  <a:lnTo>
                    <a:pt x="110" y="994"/>
                  </a:lnTo>
                  <a:close/>
                  <a:moveTo>
                    <a:pt x="942" y="2"/>
                  </a:moveTo>
                  <a:lnTo>
                    <a:pt x="951" y="6"/>
                  </a:lnTo>
                  <a:lnTo>
                    <a:pt x="954" y="6"/>
                  </a:lnTo>
                  <a:lnTo>
                    <a:pt x="958" y="6"/>
                  </a:lnTo>
                  <a:lnTo>
                    <a:pt x="964" y="5"/>
                  </a:lnTo>
                  <a:lnTo>
                    <a:pt x="969" y="11"/>
                  </a:lnTo>
                  <a:lnTo>
                    <a:pt x="970" y="11"/>
                  </a:lnTo>
                  <a:lnTo>
                    <a:pt x="967" y="17"/>
                  </a:lnTo>
                  <a:lnTo>
                    <a:pt x="967" y="27"/>
                  </a:lnTo>
                  <a:lnTo>
                    <a:pt x="959" y="39"/>
                  </a:lnTo>
                  <a:lnTo>
                    <a:pt x="951" y="47"/>
                  </a:lnTo>
                  <a:lnTo>
                    <a:pt x="950" y="50"/>
                  </a:lnTo>
                  <a:lnTo>
                    <a:pt x="950" y="55"/>
                  </a:lnTo>
                  <a:lnTo>
                    <a:pt x="945" y="63"/>
                  </a:lnTo>
                  <a:lnTo>
                    <a:pt x="942" y="69"/>
                  </a:lnTo>
                  <a:lnTo>
                    <a:pt x="943" y="71"/>
                  </a:lnTo>
                  <a:lnTo>
                    <a:pt x="947" y="75"/>
                  </a:lnTo>
                  <a:lnTo>
                    <a:pt x="954" y="77"/>
                  </a:lnTo>
                  <a:lnTo>
                    <a:pt x="965" y="71"/>
                  </a:lnTo>
                  <a:lnTo>
                    <a:pt x="969" y="71"/>
                  </a:lnTo>
                  <a:lnTo>
                    <a:pt x="965" y="80"/>
                  </a:lnTo>
                  <a:lnTo>
                    <a:pt x="964" y="86"/>
                  </a:lnTo>
                  <a:lnTo>
                    <a:pt x="962" y="96"/>
                  </a:lnTo>
                  <a:lnTo>
                    <a:pt x="956" y="101"/>
                  </a:lnTo>
                  <a:lnTo>
                    <a:pt x="953" y="102"/>
                  </a:lnTo>
                  <a:lnTo>
                    <a:pt x="950" y="105"/>
                  </a:lnTo>
                  <a:lnTo>
                    <a:pt x="948" y="107"/>
                  </a:lnTo>
                  <a:lnTo>
                    <a:pt x="950" y="118"/>
                  </a:lnTo>
                  <a:lnTo>
                    <a:pt x="951" y="119"/>
                  </a:lnTo>
                  <a:lnTo>
                    <a:pt x="954" y="121"/>
                  </a:lnTo>
                  <a:lnTo>
                    <a:pt x="954" y="124"/>
                  </a:lnTo>
                  <a:lnTo>
                    <a:pt x="954" y="126"/>
                  </a:lnTo>
                  <a:lnTo>
                    <a:pt x="956" y="127"/>
                  </a:lnTo>
                  <a:lnTo>
                    <a:pt x="959" y="129"/>
                  </a:lnTo>
                  <a:lnTo>
                    <a:pt x="961" y="129"/>
                  </a:lnTo>
                  <a:lnTo>
                    <a:pt x="967" y="127"/>
                  </a:lnTo>
                  <a:lnTo>
                    <a:pt x="975" y="129"/>
                  </a:lnTo>
                  <a:lnTo>
                    <a:pt x="978" y="130"/>
                  </a:lnTo>
                  <a:lnTo>
                    <a:pt x="980" y="132"/>
                  </a:lnTo>
                  <a:lnTo>
                    <a:pt x="975" y="154"/>
                  </a:lnTo>
                  <a:lnTo>
                    <a:pt x="975" y="156"/>
                  </a:lnTo>
                  <a:lnTo>
                    <a:pt x="978" y="156"/>
                  </a:lnTo>
                  <a:lnTo>
                    <a:pt x="980" y="152"/>
                  </a:lnTo>
                  <a:lnTo>
                    <a:pt x="989" y="146"/>
                  </a:lnTo>
                  <a:lnTo>
                    <a:pt x="989" y="145"/>
                  </a:lnTo>
                  <a:lnTo>
                    <a:pt x="991" y="143"/>
                  </a:lnTo>
                  <a:lnTo>
                    <a:pt x="994" y="141"/>
                  </a:lnTo>
                  <a:lnTo>
                    <a:pt x="1000" y="137"/>
                  </a:lnTo>
                  <a:lnTo>
                    <a:pt x="1003" y="138"/>
                  </a:lnTo>
                  <a:lnTo>
                    <a:pt x="1003" y="140"/>
                  </a:lnTo>
                  <a:lnTo>
                    <a:pt x="1005" y="141"/>
                  </a:lnTo>
                  <a:lnTo>
                    <a:pt x="1013" y="140"/>
                  </a:lnTo>
                  <a:lnTo>
                    <a:pt x="1017" y="138"/>
                  </a:lnTo>
                  <a:lnTo>
                    <a:pt x="1019" y="141"/>
                  </a:lnTo>
                  <a:lnTo>
                    <a:pt x="1014" y="148"/>
                  </a:lnTo>
                  <a:lnTo>
                    <a:pt x="1011" y="152"/>
                  </a:lnTo>
                  <a:lnTo>
                    <a:pt x="1013" y="156"/>
                  </a:lnTo>
                  <a:lnTo>
                    <a:pt x="1014" y="157"/>
                  </a:lnTo>
                  <a:lnTo>
                    <a:pt x="1019" y="165"/>
                  </a:lnTo>
                  <a:lnTo>
                    <a:pt x="1023" y="170"/>
                  </a:lnTo>
                  <a:lnTo>
                    <a:pt x="1031" y="167"/>
                  </a:lnTo>
                  <a:lnTo>
                    <a:pt x="1033" y="167"/>
                  </a:lnTo>
                  <a:lnTo>
                    <a:pt x="1036" y="165"/>
                  </a:lnTo>
                  <a:lnTo>
                    <a:pt x="1038" y="165"/>
                  </a:lnTo>
                  <a:lnTo>
                    <a:pt x="1049" y="157"/>
                  </a:lnTo>
                  <a:lnTo>
                    <a:pt x="1055" y="157"/>
                  </a:lnTo>
                  <a:lnTo>
                    <a:pt x="1055" y="159"/>
                  </a:lnTo>
                  <a:lnTo>
                    <a:pt x="1055" y="160"/>
                  </a:lnTo>
                  <a:lnTo>
                    <a:pt x="1053" y="162"/>
                  </a:lnTo>
                  <a:lnTo>
                    <a:pt x="1055" y="168"/>
                  </a:lnTo>
                  <a:lnTo>
                    <a:pt x="1052" y="181"/>
                  </a:lnTo>
                  <a:lnTo>
                    <a:pt x="1052" y="189"/>
                  </a:lnTo>
                  <a:lnTo>
                    <a:pt x="1056" y="192"/>
                  </a:lnTo>
                  <a:lnTo>
                    <a:pt x="1058" y="192"/>
                  </a:lnTo>
                  <a:lnTo>
                    <a:pt x="1061" y="190"/>
                  </a:lnTo>
                  <a:lnTo>
                    <a:pt x="1069" y="193"/>
                  </a:lnTo>
                  <a:lnTo>
                    <a:pt x="1072" y="201"/>
                  </a:lnTo>
                  <a:lnTo>
                    <a:pt x="1071" y="206"/>
                  </a:lnTo>
                  <a:lnTo>
                    <a:pt x="1069" y="214"/>
                  </a:lnTo>
                  <a:lnTo>
                    <a:pt x="1061" y="221"/>
                  </a:lnTo>
                  <a:lnTo>
                    <a:pt x="1061" y="223"/>
                  </a:lnTo>
                  <a:lnTo>
                    <a:pt x="1063" y="225"/>
                  </a:lnTo>
                  <a:lnTo>
                    <a:pt x="1064" y="226"/>
                  </a:lnTo>
                  <a:lnTo>
                    <a:pt x="1083" y="225"/>
                  </a:lnTo>
                  <a:lnTo>
                    <a:pt x="1108" y="221"/>
                  </a:lnTo>
                  <a:lnTo>
                    <a:pt x="1115" y="220"/>
                  </a:lnTo>
                  <a:lnTo>
                    <a:pt x="1116" y="220"/>
                  </a:lnTo>
                  <a:lnTo>
                    <a:pt x="1126" y="220"/>
                  </a:lnTo>
                  <a:lnTo>
                    <a:pt x="1127" y="220"/>
                  </a:lnTo>
                  <a:lnTo>
                    <a:pt x="1127" y="221"/>
                  </a:lnTo>
                  <a:lnTo>
                    <a:pt x="1127" y="223"/>
                  </a:lnTo>
                  <a:lnTo>
                    <a:pt x="1132" y="223"/>
                  </a:lnTo>
                  <a:lnTo>
                    <a:pt x="1162" y="223"/>
                  </a:lnTo>
                  <a:lnTo>
                    <a:pt x="1168" y="223"/>
                  </a:lnTo>
                  <a:lnTo>
                    <a:pt x="1168" y="218"/>
                  </a:lnTo>
                  <a:lnTo>
                    <a:pt x="1168" y="214"/>
                  </a:lnTo>
                  <a:lnTo>
                    <a:pt x="1169" y="214"/>
                  </a:lnTo>
                  <a:lnTo>
                    <a:pt x="1171" y="214"/>
                  </a:lnTo>
                  <a:lnTo>
                    <a:pt x="1173" y="214"/>
                  </a:lnTo>
                  <a:lnTo>
                    <a:pt x="1182" y="214"/>
                  </a:lnTo>
                  <a:lnTo>
                    <a:pt x="1184" y="220"/>
                  </a:lnTo>
                  <a:lnTo>
                    <a:pt x="1185" y="223"/>
                  </a:lnTo>
                  <a:lnTo>
                    <a:pt x="1185" y="225"/>
                  </a:lnTo>
                  <a:lnTo>
                    <a:pt x="1185" y="226"/>
                  </a:lnTo>
                  <a:lnTo>
                    <a:pt x="1196" y="226"/>
                  </a:lnTo>
                  <a:lnTo>
                    <a:pt x="1207" y="225"/>
                  </a:lnTo>
                  <a:lnTo>
                    <a:pt x="1210" y="225"/>
                  </a:lnTo>
                  <a:lnTo>
                    <a:pt x="1212" y="225"/>
                  </a:lnTo>
                  <a:lnTo>
                    <a:pt x="1215" y="223"/>
                  </a:lnTo>
                  <a:lnTo>
                    <a:pt x="1217" y="223"/>
                  </a:lnTo>
                  <a:lnTo>
                    <a:pt x="1221" y="221"/>
                  </a:lnTo>
                  <a:lnTo>
                    <a:pt x="1234" y="217"/>
                  </a:lnTo>
                  <a:lnTo>
                    <a:pt x="1240" y="214"/>
                  </a:lnTo>
                  <a:lnTo>
                    <a:pt x="1242" y="214"/>
                  </a:lnTo>
                  <a:lnTo>
                    <a:pt x="1243" y="214"/>
                  </a:lnTo>
                  <a:lnTo>
                    <a:pt x="1245" y="214"/>
                  </a:lnTo>
                  <a:lnTo>
                    <a:pt x="1256" y="214"/>
                  </a:lnTo>
                  <a:lnTo>
                    <a:pt x="1265" y="214"/>
                  </a:lnTo>
                  <a:lnTo>
                    <a:pt x="1270" y="215"/>
                  </a:lnTo>
                  <a:lnTo>
                    <a:pt x="1270" y="217"/>
                  </a:lnTo>
                  <a:lnTo>
                    <a:pt x="1283" y="221"/>
                  </a:lnTo>
                  <a:lnTo>
                    <a:pt x="1306" y="239"/>
                  </a:lnTo>
                  <a:lnTo>
                    <a:pt x="1309" y="240"/>
                  </a:lnTo>
                  <a:lnTo>
                    <a:pt x="1309" y="242"/>
                  </a:lnTo>
                  <a:lnTo>
                    <a:pt x="1333" y="247"/>
                  </a:lnTo>
                  <a:lnTo>
                    <a:pt x="1336" y="248"/>
                  </a:lnTo>
                  <a:lnTo>
                    <a:pt x="1345" y="253"/>
                  </a:lnTo>
                  <a:lnTo>
                    <a:pt x="1375" y="269"/>
                  </a:lnTo>
                  <a:lnTo>
                    <a:pt x="1385" y="275"/>
                  </a:lnTo>
                  <a:lnTo>
                    <a:pt x="1392" y="280"/>
                  </a:lnTo>
                  <a:lnTo>
                    <a:pt x="1394" y="280"/>
                  </a:lnTo>
                  <a:lnTo>
                    <a:pt x="1402" y="281"/>
                  </a:lnTo>
                  <a:lnTo>
                    <a:pt x="1410" y="286"/>
                  </a:lnTo>
                  <a:lnTo>
                    <a:pt x="1411" y="287"/>
                  </a:lnTo>
                  <a:lnTo>
                    <a:pt x="1413" y="289"/>
                  </a:lnTo>
                  <a:lnTo>
                    <a:pt x="1416" y="291"/>
                  </a:lnTo>
                  <a:lnTo>
                    <a:pt x="1429" y="298"/>
                  </a:lnTo>
                  <a:lnTo>
                    <a:pt x="1440" y="305"/>
                  </a:lnTo>
                  <a:lnTo>
                    <a:pt x="1454" y="316"/>
                  </a:lnTo>
                  <a:lnTo>
                    <a:pt x="1460" y="322"/>
                  </a:lnTo>
                  <a:lnTo>
                    <a:pt x="1468" y="331"/>
                  </a:lnTo>
                  <a:lnTo>
                    <a:pt x="1473" y="336"/>
                  </a:lnTo>
                  <a:lnTo>
                    <a:pt x="1474" y="339"/>
                  </a:lnTo>
                  <a:lnTo>
                    <a:pt x="1480" y="350"/>
                  </a:lnTo>
                  <a:lnTo>
                    <a:pt x="1482" y="358"/>
                  </a:lnTo>
                  <a:lnTo>
                    <a:pt x="1483" y="364"/>
                  </a:lnTo>
                  <a:lnTo>
                    <a:pt x="1493" y="380"/>
                  </a:lnTo>
                  <a:lnTo>
                    <a:pt x="1496" y="385"/>
                  </a:lnTo>
                  <a:lnTo>
                    <a:pt x="1496" y="386"/>
                  </a:lnTo>
                  <a:lnTo>
                    <a:pt x="1490" y="391"/>
                  </a:lnTo>
                  <a:lnTo>
                    <a:pt x="1487" y="393"/>
                  </a:lnTo>
                  <a:lnTo>
                    <a:pt x="1487" y="394"/>
                  </a:lnTo>
                  <a:lnTo>
                    <a:pt x="1487" y="397"/>
                  </a:lnTo>
                  <a:lnTo>
                    <a:pt x="1482" y="399"/>
                  </a:lnTo>
                  <a:lnTo>
                    <a:pt x="1480" y="400"/>
                  </a:lnTo>
                  <a:lnTo>
                    <a:pt x="1479" y="402"/>
                  </a:lnTo>
                  <a:lnTo>
                    <a:pt x="1479" y="408"/>
                  </a:lnTo>
                  <a:lnTo>
                    <a:pt x="1479" y="410"/>
                  </a:lnTo>
                  <a:lnTo>
                    <a:pt x="1477" y="410"/>
                  </a:lnTo>
                  <a:lnTo>
                    <a:pt x="1471" y="405"/>
                  </a:lnTo>
                  <a:lnTo>
                    <a:pt x="1466" y="408"/>
                  </a:lnTo>
                  <a:lnTo>
                    <a:pt x="1465" y="410"/>
                  </a:lnTo>
                  <a:lnTo>
                    <a:pt x="1458" y="411"/>
                  </a:lnTo>
                  <a:lnTo>
                    <a:pt x="1457" y="416"/>
                  </a:lnTo>
                  <a:lnTo>
                    <a:pt x="1457" y="418"/>
                  </a:lnTo>
                  <a:lnTo>
                    <a:pt x="1458" y="419"/>
                  </a:lnTo>
                  <a:lnTo>
                    <a:pt x="1451" y="424"/>
                  </a:lnTo>
                  <a:lnTo>
                    <a:pt x="1449" y="426"/>
                  </a:lnTo>
                  <a:lnTo>
                    <a:pt x="1452" y="427"/>
                  </a:lnTo>
                  <a:lnTo>
                    <a:pt x="1454" y="429"/>
                  </a:lnTo>
                  <a:lnTo>
                    <a:pt x="1454" y="430"/>
                  </a:lnTo>
                  <a:lnTo>
                    <a:pt x="1454" y="432"/>
                  </a:lnTo>
                  <a:lnTo>
                    <a:pt x="1455" y="433"/>
                  </a:lnTo>
                  <a:lnTo>
                    <a:pt x="1455" y="435"/>
                  </a:lnTo>
                  <a:lnTo>
                    <a:pt x="1452" y="437"/>
                  </a:lnTo>
                  <a:lnTo>
                    <a:pt x="1449" y="440"/>
                  </a:lnTo>
                  <a:lnTo>
                    <a:pt x="1447" y="441"/>
                  </a:lnTo>
                  <a:lnTo>
                    <a:pt x="1444" y="441"/>
                  </a:lnTo>
                  <a:lnTo>
                    <a:pt x="1443" y="443"/>
                  </a:lnTo>
                  <a:lnTo>
                    <a:pt x="1441" y="443"/>
                  </a:lnTo>
                  <a:lnTo>
                    <a:pt x="1440" y="443"/>
                  </a:lnTo>
                  <a:lnTo>
                    <a:pt x="1440" y="444"/>
                  </a:lnTo>
                  <a:lnTo>
                    <a:pt x="1438" y="449"/>
                  </a:lnTo>
                  <a:lnTo>
                    <a:pt x="1435" y="451"/>
                  </a:lnTo>
                  <a:lnTo>
                    <a:pt x="1433" y="451"/>
                  </a:lnTo>
                  <a:lnTo>
                    <a:pt x="1433" y="454"/>
                  </a:lnTo>
                  <a:lnTo>
                    <a:pt x="1435" y="455"/>
                  </a:lnTo>
                  <a:lnTo>
                    <a:pt x="1432" y="457"/>
                  </a:lnTo>
                  <a:lnTo>
                    <a:pt x="1430" y="459"/>
                  </a:lnTo>
                  <a:lnTo>
                    <a:pt x="1438" y="463"/>
                  </a:lnTo>
                  <a:lnTo>
                    <a:pt x="1440" y="471"/>
                  </a:lnTo>
                  <a:lnTo>
                    <a:pt x="1440" y="474"/>
                  </a:lnTo>
                  <a:lnTo>
                    <a:pt x="1440" y="476"/>
                  </a:lnTo>
                  <a:lnTo>
                    <a:pt x="1440" y="477"/>
                  </a:lnTo>
                  <a:lnTo>
                    <a:pt x="1444" y="477"/>
                  </a:lnTo>
                  <a:lnTo>
                    <a:pt x="1444" y="479"/>
                  </a:lnTo>
                  <a:lnTo>
                    <a:pt x="1447" y="482"/>
                  </a:lnTo>
                  <a:lnTo>
                    <a:pt x="1449" y="482"/>
                  </a:lnTo>
                  <a:lnTo>
                    <a:pt x="1447" y="485"/>
                  </a:lnTo>
                  <a:lnTo>
                    <a:pt x="1444" y="485"/>
                  </a:lnTo>
                  <a:lnTo>
                    <a:pt x="1446" y="490"/>
                  </a:lnTo>
                  <a:lnTo>
                    <a:pt x="1446" y="492"/>
                  </a:lnTo>
                  <a:lnTo>
                    <a:pt x="1452" y="493"/>
                  </a:lnTo>
                  <a:lnTo>
                    <a:pt x="1454" y="493"/>
                  </a:lnTo>
                  <a:lnTo>
                    <a:pt x="1455" y="495"/>
                  </a:lnTo>
                  <a:lnTo>
                    <a:pt x="1457" y="495"/>
                  </a:lnTo>
                  <a:lnTo>
                    <a:pt x="1451" y="499"/>
                  </a:lnTo>
                  <a:lnTo>
                    <a:pt x="1449" y="498"/>
                  </a:lnTo>
                  <a:lnTo>
                    <a:pt x="1444" y="498"/>
                  </a:lnTo>
                  <a:lnTo>
                    <a:pt x="1441" y="503"/>
                  </a:lnTo>
                  <a:lnTo>
                    <a:pt x="1436" y="503"/>
                  </a:lnTo>
                  <a:lnTo>
                    <a:pt x="1435" y="501"/>
                  </a:lnTo>
                  <a:lnTo>
                    <a:pt x="1427" y="504"/>
                  </a:lnTo>
                  <a:lnTo>
                    <a:pt x="1427" y="506"/>
                  </a:lnTo>
                  <a:lnTo>
                    <a:pt x="1425" y="506"/>
                  </a:lnTo>
                  <a:lnTo>
                    <a:pt x="1427" y="509"/>
                  </a:lnTo>
                  <a:lnTo>
                    <a:pt x="1430" y="507"/>
                  </a:lnTo>
                  <a:lnTo>
                    <a:pt x="1430" y="509"/>
                  </a:lnTo>
                  <a:lnTo>
                    <a:pt x="1430" y="510"/>
                  </a:lnTo>
                  <a:lnTo>
                    <a:pt x="1429" y="512"/>
                  </a:lnTo>
                  <a:lnTo>
                    <a:pt x="1430" y="512"/>
                  </a:lnTo>
                  <a:lnTo>
                    <a:pt x="1430" y="515"/>
                  </a:lnTo>
                  <a:lnTo>
                    <a:pt x="1429" y="517"/>
                  </a:lnTo>
                  <a:lnTo>
                    <a:pt x="1429" y="518"/>
                  </a:lnTo>
                  <a:lnTo>
                    <a:pt x="1429" y="520"/>
                  </a:lnTo>
                  <a:lnTo>
                    <a:pt x="1427" y="521"/>
                  </a:lnTo>
                  <a:lnTo>
                    <a:pt x="1424" y="521"/>
                  </a:lnTo>
                  <a:lnTo>
                    <a:pt x="1425" y="521"/>
                  </a:lnTo>
                  <a:lnTo>
                    <a:pt x="1425" y="520"/>
                  </a:lnTo>
                  <a:lnTo>
                    <a:pt x="1425" y="518"/>
                  </a:lnTo>
                  <a:lnTo>
                    <a:pt x="1425" y="517"/>
                  </a:lnTo>
                  <a:lnTo>
                    <a:pt x="1424" y="515"/>
                  </a:lnTo>
                  <a:lnTo>
                    <a:pt x="1422" y="515"/>
                  </a:lnTo>
                  <a:lnTo>
                    <a:pt x="1422" y="517"/>
                  </a:lnTo>
                  <a:lnTo>
                    <a:pt x="1424" y="520"/>
                  </a:lnTo>
                  <a:lnTo>
                    <a:pt x="1422" y="523"/>
                  </a:lnTo>
                  <a:lnTo>
                    <a:pt x="1419" y="523"/>
                  </a:lnTo>
                  <a:lnTo>
                    <a:pt x="1414" y="523"/>
                  </a:lnTo>
                  <a:lnTo>
                    <a:pt x="1413" y="525"/>
                  </a:lnTo>
                  <a:lnTo>
                    <a:pt x="1418" y="525"/>
                  </a:lnTo>
                  <a:lnTo>
                    <a:pt x="1418" y="526"/>
                  </a:lnTo>
                  <a:lnTo>
                    <a:pt x="1419" y="526"/>
                  </a:lnTo>
                  <a:lnTo>
                    <a:pt x="1419" y="528"/>
                  </a:lnTo>
                  <a:lnTo>
                    <a:pt x="1418" y="529"/>
                  </a:lnTo>
                  <a:lnTo>
                    <a:pt x="1413" y="529"/>
                  </a:lnTo>
                  <a:lnTo>
                    <a:pt x="1408" y="531"/>
                  </a:lnTo>
                  <a:lnTo>
                    <a:pt x="1407" y="534"/>
                  </a:lnTo>
                  <a:lnTo>
                    <a:pt x="1403" y="537"/>
                  </a:lnTo>
                  <a:lnTo>
                    <a:pt x="1402" y="537"/>
                  </a:lnTo>
                  <a:lnTo>
                    <a:pt x="1400" y="542"/>
                  </a:lnTo>
                  <a:lnTo>
                    <a:pt x="1399" y="545"/>
                  </a:lnTo>
                  <a:lnTo>
                    <a:pt x="1399" y="553"/>
                  </a:lnTo>
                  <a:lnTo>
                    <a:pt x="1394" y="556"/>
                  </a:lnTo>
                  <a:lnTo>
                    <a:pt x="1396" y="562"/>
                  </a:lnTo>
                  <a:lnTo>
                    <a:pt x="1394" y="564"/>
                  </a:lnTo>
                  <a:lnTo>
                    <a:pt x="1394" y="567"/>
                  </a:lnTo>
                  <a:lnTo>
                    <a:pt x="1392" y="568"/>
                  </a:lnTo>
                  <a:lnTo>
                    <a:pt x="1392" y="570"/>
                  </a:lnTo>
                  <a:lnTo>
                    <a:pt x="1392" y="572"/>
                  </a:lnTo>
                  <a:lnTo>
                    <a:pt x="1392" y="575"/>
                  </a:lnTo>
                  <a:lnTo>
                    <a:pt x="1392" y="576"/>
                  </a:lnTo>
                  <a:lnTo>
                    <a:pt x="1391" y="578"/>
                  </a:lnTo>
                  <a:lnTo>
                    <a:pt x="1388" y="579"/>
                  </a:lnTo>
                  <a:lnTo>
                    <a:pt x="1388" y="581"/>
                  </a:lnTo>
                  <a:lnTo>
                    <a:pt x="1388" y="584"/>
                  </a:lnTo>
                  <a:lnTo>
                    <a:pt x="1380" y="590"/>
                  </a:lnTo>
                  <a:lnTo>
                    <a:pt x="1375" y="590"/>
                  </a:lnTo>
                  <a:lnTo>
                    <a:pt x="1374" y="590"/>
                  </a:lnTo>
                  <a:lnTo>
                    <a:pt x="1372" y="592"/>
                  </a:lnTo>
                  <a:lnTo>
                    <a:pt x="1374" y="594"/>
                  </a:lnTo>
                  <a:lnTo>
                    <a:pt x="1377" y="595"/>
                  </a:lnTo>
                  <a:lnTo>
                    <a:pt x="1377" y="600"/>
                  </a:lnTo>
                  <a:lnTo>
                    <a:pt x="1377" y="601"/>
                  </a:lnTo>
                  <a:lnTo>
                    <a:pt x="1378" y="598"/>
                  </a:lnTo>
                  <a:lnTo>
                    <a:pt x="1380" y="597"/>
                  </a:lnTo>
                  <a:lnTo>
                    <a:pt x="1381" y="597"/>
                  </a:lnTo>
                  <a:lnTo>
                    <a:pt x="1383" y="597"/>
                  </a:lnTo>
                  <a:lnTo>
                    <a:pt x="1385" y="598"/>
                  </a:lnTo>
                  <a:lnTo>
                    <a:pt x="1386" y="598"/>
                  </a:lnTo>
                  <a:lnTo>
                    <a:pt x="1386" y="600"/>
                  </a:lnTo>
                  <a:lnTo>
                    <a:pt x="1388" y="601"/>
                  </a:lnTo>
                  <a:lnTo>
                    <a:pt x="1389" y="605"/>
                  </a:lnTo>
                  <a:lnTo>
                    <a:pt x="1389" y="606"/>
                  </a:lnTo>
                  <a:lnTo>
                    <a:pt x="1392" y="608"/>
                  </a:lnTo>
                  <a:lnTo>
                    <a:pt x="1394" y="608"/>
                  </a:lnTo>
                  <a:lnTo>
                    <a:pt x="1394" y="611"/>
                  </a:lnTo>
                  <a:lnTo>
                    <a:pt x="1392" y="612"/>
                  </a:lnTo>
                  <a:lnTo>
                    <a:pt x="1391" y="612"/>
                  </a:lnTo>
                  <a:lnTo>
                    <a:pt x="1388" y="609"/>
                  </a:lnTo>
                  <a:lnTo>
                    <a:pt x="1386" y="611"/>
                  </a:lnTo>
                  <a:lnTo>
                    <a:pt x="1385" y="611"/>
                  </a:lnTo>
                  <a:lnTo>
                    <a:pt x="1381" y="609"/>
                  </a:lnTo>
                  <a:lnTo>
                    <a:pt x="1380" y="609"/>
                  </a:lnTo>
                  <a:lnTo>
                    <a:pt x="1374" y="616"/>
                  </a:lnTo>
                  <a:lnTo>
                    <a:pt x="1372" y="617"/>
                  </a:lnTo>
                  <a:lnTo>
                    <a:pt x="1374" y="622"/>
                  </a:lnTo>
                  <a:lnTo>
                    <a:pt x="1374" y="623"/>
                  </a:lnTo>
                  <a:lnTo>
                    <a:pt x="1370" y="625"/>
                  </a:lnTo>
                  <a:lnTo>
                    <a:pt x="1370" y="630"/>
                  </a:lnTo>
                  <a:lnTo>
                    <a:pt x="1370" y="633"/>
                  </a:lnTo>
                  <a:lnTo>
                    <a:pt x="1366" y="639"/>
                  </a:lnTo>
                  <a:lnTo>
                    <a:pt x="1364" y="639"/>
                  </a:lnTo>
                  <a:lnTo>
                    <a:pt x="1364" y="644"/>
                  </a:lnTo>
                  <a:lnTo>
                    <a:pt x="1363" y="645"/>
                  </a:lnTo>
                  <a:lnTo>
                    <a:pt x="1361" y="644"/>
                  </a:lnTo>
                  <a:lnTo>
                    <a:pt x="1359" y="642"/>
                  </a:lnTo>
                  <a:lnTo>
                    <a:pt x="1358" y="644"/>
                  </a:lnTo>
                  <a:lnTo>
                    <a:pt x="1352" y="649"/>
                  </a:lnTo>
                  <a:lnTo>
                    <a:pt x="1352" y="650"/>
                  </a:lnTo>
                  <a:lnTo>
                    <a:pt x="1345" y="656"/>
                  </a:lnTo>
                  <a:lnTo>
                    <a:pt x="1341" y="656"/>
                  </a:lnTo>
                  <a:lnTo>
                    <a:pt x="1339" y="658"/>
                  </a:lnTo>
                  <a:lnTo>
                    <a:pt x="1333" y="664"/>
                  </a:lnTo>
                  <a:lnTo>
                    <a:pt x="1328" y="669"/>
                  </a:lnTo>
                  <a:lnTo>
                    <a:pt x="1326" y="667"/>
                  </a:lnTo>
                  <a:lnTo>
                    <a:pt x="1323" y="667"/>
                  </a:lnTo>
                  <a:lnTo>
                    <a:pt x="1319" y="669"/>
                  </a:lnTo>
                  <a:lnTo>
                    <a:pt x="1312" y="672"/>
                  </a:lnTo>
                  <a:lnTo>
                    <a:pt x="1312" y="680"/>
                  </a:lnTo>
                  <a:lnTo>
                    <a:pt x="1308" y="683"/>
                  </a:lnTo>
                  <a:lnTo>
                    <a:pt x="1306" y="683"/>
                  </a:lnTo>
                  <a:lnTo>
                    <a:pt x="1301" y="686"/>
                  </a:lnTo>
                  <a:lnTo>
                    <a:pt x="1297" y="686"/>
                  </a:lnTo>
                  <a:lnTo>
                    <a:pt x="1294" y="688"/>
                  </a:lnTo>
                  <a:lnTo>
                    <a:pt x="1292" y="689"/>
                  </a:lnTo>
                  <a:lnTo>
                    <a:pt x="1289" y="686"/>
                  </a:lnTo>
                  <a:lnTo>
                    <a:pt x="1287" y="686"/>
                  </a:lnTo>
                  <a:lnTo>
                    <a:pt x="1287" y="688"/>
                  </a:lnTo>
                  <a:lnTo>
                    <a:pt x="1279" y="691"/>
                  </a:lnTo>
                  <a:lnTo>
                    <a:pt x="1281" y="693"/>
                  </a:lnTo>
                  <a:lnTo>
                    <a:pt x="1281" y="694"/>
                  </a:lnTo>
                  <a:lnTo>
                    <a:pt x="1284" y="699"/>
                  </a:lnTo>
                  <a:lnTo>
                    <a:pt x="1284" y="700"/>
                  </a:lnTo>
                  <a:lnTo>
                    <a:pt x="1283" y="700"/>
                  </a:lnTo>
                  <a:lnTo>
                    <a:pt x="1281" y="702"/>
                  </a:lnTo>
                  <a:lnTo>
                    <a:pt x="1278" y="704"/>
                  </a:lnTo>
                  <a:lnTo>
                    <a:pt x="1270" y="710"/>
                  </a:lnTo>
                  <a:lnTo>
                    <a:pt x="1267" y="710"/>
                  </a:lnTo>
                  <a:lnTo>
                    <a:pt x="1267" y="711"/>
                  </a:lnTo>
                  <a:lnTo>
                    <a:pt x="1265" y="713"/>
                  </a:lnTo>
                  <a:lnTo>
                    <a:pt x="1262" y="713"/>
                  </a:lnTo>
                  <a:lnTo>
                    <a:pt x="1261" y="713"/>
                  </a:lnTo>
                  <a:lnTo>
                    <a:pt x="1257" y="710"/>
                  </a:lnTo>
                  <a:lnTo>
                    <a:pt x="1253" y="711"/>
                  </a:lnTo>
                  <a:lnTo>
                    <a:pt x="1250" y="713"/>
                  </a:lnTo>
                  <a:lnTo>
                    <a:pt x="1248" y="710"/>
                  </a:lnTo>
                  <a:lnTo>
                    <a:pt x="1248" y="705"/>
                  </a:lnTo>
                  <a:lnTo>
                    <a:pt x="1246" y="705"/>
                  </a:lnTo>
                  <a:lnTo>
                    <a:pt x="1235" y="710"/>
                  </a:lnTo>
                  <a:lnTo>
                    <a:pt x="1228" y="713"/>
                  </a:lnTo>
                  <a:lnTo>
                    <a:pt x="1226" y="713"/>
                  </a:lnTo>
                  <a:lnTo>
                    <a:pt x="1223" y="715"/>
                  </a:lnTo>
                  <a:lnTo>
                    <a:pt x="1218" y="716"/>
                  </a:lnTo>
                  <a:lnTo>
                    <a:pt x="1217" y="716"/>
                  </a:lnTo>
                  <a:lnTo>
                    <a:pt x="1196" y="727"/>
                  </a:lnTo>
                  <a:lnTo>
                    <a:pt x="1196" y="729"/>
                  </a:lnTo>
                  <a:lnTo>
                    <a:pt x="1196" y="732"/>
                  </a:lnTo>
                  <a:lnTo>
                    <a:pt x="1198" y="735"/>
                  </a:lnTo>
                  <a:lnTo>
                    <a:pt x="1195" y="738"/>
                  </a:lnTo>
                  <a:lnTo>
                    <a:pt x="1188" y="740"/>
                  </a:lnTo>
                  <a:lnTo>
                    <a:pt x="1184" y="740"/>
                  </a:lnTo>
                  <a:lnTo>
                    <a:pt x="1182" y="741"/>
                  </a:lnTo>
                  <a:lnTo>
                    <a:pt x="1180" y="741"/>
                  </a:lnTo>
                  <a:lnTo>
                    <a:pt x="1179" y="744"/>
                  </a:lnTo>
                  <a:lnTo>
                    <a:pt x="1176" y="746"/>
                  </a:lnTo>
                  <a:lnTo>
                    <a:pt x="1171" y="749"/>
                  </a:lnTo>
                  <a:lnTo>
                    <a:pt x="1169" y="749"/>
                  </a:lnTo>
                  <a:lnTo>
                    <a:pt x="1168" y="751"/>
                  </a:lnTo>
                  <a:lnTo>
                    <a:pt x="1162" y="751"/>
                  </a:lnTo>
                  <a:lnTo>
                    <a:pt x="1160" y="752"/>
                  </a:lnTo>
                  <a:lnTo>
                    <a:pt x="1159" y="754"/>
                  </a:lnTo>
                  <a:lnTo>
                    <a:pt x="1155" y="754"/>
                  </a:lnTo>
                  <a:lnTo>
                    <a:pt x="1152" y="754"/>
                  </a:lnTo>
                  <a:lnTo>
                    <a:pt x="1152" y="755"/>
                  </a:lnTo>
                  <a:lnTo>
                    <a:pt x="1152" y="757"/>
                  </a:lnTo>
                  <a:lnTo>
                    <a:pt x="1151" y="757"/>
                  </a:lnTo>
                  <a:lnTo>
                    <a:pt x="1149" y="765"/>
                  </a:lnTo>
                  <a:lnTo>
                    <a:pt x="1148" y="768"/>
                  </a:lnTo>
                  <a:lnTo>
                    <a:pt x="1144" y="771"/>
                  </a:lnTo>
                  <a:lnTo>
                    <a:pt x="1143" y="774"/>
                  </a:lnTo>
                  <a:lnTo>
                    <a:pt x="1138" y="777"/>
                  </a:lnTo>
                  <a:lnTo>
                    <a:pt x="1137" y="779"/>
                  </a:lnTo>
                  <a:lnTo>
                    <a:pt x="1135" y="779"/>
                  </a:lnTo>
                  <a:lnTo>
                    <a:pt x="1129" y="784"/>
                  </a:lnTo>
                  <a:lnTo>
                    <a:pt x="1124" y="784"/>
                  </a:lnTo>
                  <a:lnTo>
                    <a:pt x="1122" y="784"/>
                  </a:lnTo>
                  <a:lnTo>
                    <a:pt x="1122" y="779"/>
                  </a:lnTo>
                  <a:lnTo>
                    <a:pt x="1118" y="774"/>
                  </a:lnTo>
                  <a:lnTo>
                    <a:pt x="1116" y="776"/>
                  </a:lnTo>
                  <a:lnTo>
                    <a:pt x="1115" y="776"/>
                  </a:lnTo>
                  <a:lnTo>
                    <a:pt x="1113" y="774"/>
                  </a:lnTo>
                  <a:lnTo>
                    <a:pt x="1111" y="773"/>
                  </a:lnTo>
                  <a:lnTo>
                    <a:pt x="1113" y="769"/>
                  </a:lnTo>
                  <a:lnTo>
                    <a:pt x="1119" y="769"/>
                  </a:lnTo>
                  <a:lnTo>
                    <a:pt x="1119" y="768"/>
                  </a:lnTo>
                  <a:lnTo>
                    <a:pt x="1119" y="766"/>
                  </a:lnTo>
                  <a:lnTo>
                    <a:pt x="1118" y="765"/>
                  </a:lnTo>
                  <a:lnTo>
                    <a:pt x="1116" y="763"/>
                  </a:lnTo>
                  <a:lnTo>
                    <a:pt x="1115" y="763"/>
                  </a:lnTo>
                  <a:lnTo>
                    <a:pt x="1116" y="760"/>
                  </a:lnTo>
                  <a:lnTo>
                    <a:pt x="1116" y="758"/>
                  </a:lnTo>
                  <a:lnTo>
                    <a:pt x="1115" y="757"/>
                  </a:lnTo>
                  <a:lnTo>
                    <a:pt x="1111" y="755"/>
                  </a:lnTo>
                  <a:lnTo>
                    <a:pt x="1111" y="754"/>
                  </a:lnTo>
                  <a:lnTo>
                    <a:pt x="1110" y="754"/>
                  </a:lnTo>
                  <a:lnTo>
                    <a:pt x="1111" y="752"/>
                  </a:lnTo>
                  <a:lnTo>
                    <a:pt x="1111" y="751"/>
                  </a:lnTo>
                  <a:lnTo>
                    <a:pt x="1110" y="746"/>
                  </a:lnTo>
                  <a:lnTo>
                    <a:pt x="1110" y="743"/>
                  </a:lnTo>
                  <a:lnTo>
                    <a:pt x="1108" y="740"/>
                  </a:lnTo>
                  <a:lnTo>
                    <a:pt x="1108" y="738"/>
                  </a:lnTo>
                  <a:lnTo>
                    <a:pt x="1107" y="738"/>
                  </a:lnTo>
                  <a:lnTo>
                    <a:pt x="1105" y="738"/>
                  </a:lnTo>
                  <a:lnTo>
                    <a:pt x="1104" y="735"/>
                  </a:lnTo>
                  <a:lnTo>
                    <a:pt x="1107" y="730"/>
                  </a:lnTo>
                  <a:lnTo>
                    <a:pt x="1108" y="729"/>
                  </a:lnTo>
                  <a:lnTo>
                    <a:pt x="1111" y="729"/>
                  </a:lnTo>
                  <a:lnTo>
                    <a:pt x="1113" y="727"/>
                  </a:lnTo>
                  <a:lnTo>
                    <a:pt x="1115" y="727"/>
                  </a:lnTo>
                  <a:lnTo>
                    <a:pt x="1116" y="726"/>
                  </a:lnTo>
                  <a:lnTo>
                    <a:pt x="1115" y="724"/>
                  </a:lnTo>
                  <a:lnTo>
                    <a:pt x="1113" y="722"/>
                  </a:lnTo>
                  <a:lnTo>
                    <a:pt x="1116" y="716"/>
                  </a:lnTo>
                  <a:lnTo>
                    <a:pt x="1118" y="713"/>
                  </a:lnTo>
                  <a:lnTo>
                    <a:pt x="1116" y="711"/>
                  </a:lnTo>
                  <a:lnTo>
                    <a:pt x="1115" y="711"/>
                  </a:lnTo>
                  <a:lnTo>
                    <a:pt x="1116" y="708"/>
                  </a:lnTo>
                  <a:lnTo>
                    <a:pt x="1116" y="705"/>
                  </a:lnTo>
                  <a:lnTo>
                    <a:pt x="1116" y="704"/>
                  </a:lnTo>
                  <a:lnTo>
                    <a:pt x="1115" y="704"/>
                  </a:lnTo>
                  <a:lnTo>
                    <a:pt x="1113" y="702"/>
                  </a:lnTo>
                  <a:lnTo>
                    <a:pt x="1113" y="696"/>
                  </a:lnTo>
                  <a:lnTo>
                    <a:pt x="1104" y="697"/>
                  </a:lnTo>
                  <a:lnTo>
                    <a:pt x="1102" y="697"/>
                  </a:lnTo>
                  <a:lnTo>
                    <a:pt x="1094" y="697"/>
                  </a:lnTo>
                  <a:lnTo>
                    <a:pt x="1093" y="697"/>
                  </a:lnTo>
                  <a:lnTo>
                    <a:pt x="1091" y="696"/>
                  </a:lnTo>
                  <a:lnTo>
                    <a:pt x="1083" y="694"/>
                  </a:lnTo>
                  <a:lnTo>
                    <a:pt x="1078" y="693"/>
                  </a:lnTo>
                  <a:lnTo>
                    <a:pt x="1072" y="691"/>
                  </a:lnTo>
                  <a:lnTo>
                    <a:pt x="1052" y="697"/>
                  </a:lnTo>
                  <a:lnTo>
                    <a:pt x="1050" y="697"/>
                  </a:lnTo>
                  <a:lnTo>
                    <a:pt x="1028" y="704"/>
                  </a:lnTo>
                  <a:lnTo>
                    <a:pt x="1017" y="711"/>
                  </a:lnTo>
                  <a:lnTo>
                    <a:pt x="1016" y="715"/>
                  </a:lnTo>
                  <a:lnTo>
                    <a:pt x="1016" y="722"/>
                  </a:lnTo>
                  <a:lnTo>
                    <a:pt x="1014" y="722"/>
                  </a:lnTo>
                  <a:lnTo>
                    <a:pt x="1014" y="727"/>
                  </a:lnTo>
                  <a:lnTo>
                    <a:pt x="1016" y="743"/>
                  </a:lnTo>
                  <a:lnTo>
                    <a:pt x="1016" y="744"/>
                  </a:lnTo>
                  <a:lnTo>
                    <a:pt x="1008" y="752"/>
                  </a:lnTo>
                  <a:lnTo>
                    <a:pt x="984" y="776"/>
                  </a:lnTo>
                  <a:lnTo>
                    <a:pt x="976" y="784"/>
                  </a:lnTo>
                  <a:lnTo>
                    <a:pt x="975" y="785"/>
                  </a:lnTo>
                  <a:lnTo>
                    <a:pt x="961" y="799"/>
                  </a:lnTo>
                  <a:lnTo>
                    <a:pt x="937" y="823"/>
                  </a:lnTo>
                  <a:lnTo>
                    <a:pt x="934" y="826"/>
                  </a:lnTo>
                  <a:lnTo>
                    <a:pt x="929" y="828"/>
                  </a:lnTo>
                  <a:lnTo>
                    <a:pt x="918" y="840"/>
                  </a:lnTo>
                  <a:lnTo>
                    <a:pt x="914" y="843"/>
                  </a:lnTo>
                  <a:lnTo>
                    <a:pt x="912" y="843"/>
                  </a:lnTo>
                  <a:lnTo>
                    <a:pt x="903" y="843"/>
                  </a:lnTo>
                  <a:lnTo>
                    <a:pt x="898" y="842"/>
                  </a:lnTo>
                  <a:lnTo>
                    <a:pt x="885" y="840"/>
                  </a:lnTo>
                  <a:lnTo>
                    <a:pt x="874" y="843"/>
                  </a:lnTo>
                  <a:lnTo>
                    <a:pt x="870" y="843"/>
                  </a:lnTo>
                  <a:lnTo>
                    <a:pt x="868" y="845"/>
                  </a:lnTo>
                  <a:lnTo>
                    <a:pt x="865" y="850"/>
                  </a:lnTo>
                  <a:lnTo>
                    <a:pt x="860" y="854"/>
                  </a:lnTo>
                  <a:lnTo>
                    <a:pt x="859" y="856"/>
                  </a:lnTo>
                  <a:lnTo>
                    <a:pt x="856" y="859"/>
                  </a:lnTo>
                  <a:lnTo>
                    <a:pt x="851" y="864"/>
                  </a:lnTo>
                  <a:lnTo>
                    <a:pt x="854" y="870"/>
                  </a:lnTo>
                  <a:lnTo>
                    <a:pt x="857" y="875"/>
                  </a:lnTo>
                  <a:lnTo>
                    <a:pt x="846" y="890"/>
                  </a:lnTo>
                  <a:lnTo>
                    <a:pt x="843" y="894"/>
                  </a:lnTo>
                  <a:lnTo>
                    <a:pt x="829" y="898"/>
                  </a:lnTo>
                  <a:lnTo>
                    <a:pt x="824" y="900"/>
                  </a:lnTo>
                  <a:lnTo>
                    <a:pt x="823" y="901"/>
                  </a:lnTo>
                  <a:lnTo>
                    <a:pt x="816" y="906"/>
                  </a:lnTo>
                  <a:lnTo>
                    <a:pt x="801" y="923"/>
                  </a:lnTo>
                  <a:lnTo>
                    <a:pt x="799" y="925"/>
                  </a:lnTo>
                  <a:lnTo>
                    <a:pt x="799" y="926"/>
                  </a:lnTo>
                  <a:lnTo>
                    <a:pt x="799" y="928"/>
                  </a:lnTo>
                  <a:lnTo>
                    <a:pt x="797" y="936"/>
                  </a:lnTo>
                  <a:lnTo>
                    <a:pt x="796" y="941"/>
                  </a:lnTo>
                  <a:lnTo>
                    <a:pt x="794" y="947"/>
                  </a:lnTo>
                  <a:lnTo>
                    <a:pt x="794" y="952"/>
                  </a:lnTo>
                  <a:lnTo>
                    <a:pt x="796" y="955"/>
                  </a:lnTo>
                  <a:lnTo>
                    <a:pt x="794" y="953"/>
                  </a:lnTo>
                  <a:lnTo>
                    <a:pt x="793" y="952"/>
                  </a:lnTo>
                  <a:lnTo>
                    <a:pt x="791" y="952"/>
                  </a:lnTo>
                  <a:lnTo>
                    <a:pt x="791" y="953"/>
                  </a:lnTo>
                  <a:lnTo>
                    <a:pt x="790" y="955"/>
                  </a:lnTo>
                  <a:lnTo>
                    <a:pt x="786" y="955"/>
                  </a:lnTo>
                  <a:lnTo>
                    <a:pt x="785" y="956"/>
                  </a:lnTo>
                  <a:lnTo>
                    <a:pt x="783" y="956"/>
                  </a:lnTo>
                  <a:lnTo>
                    <a:pt x="782" y="958"/>
                  </a:lnTo>
                  <a:lnTo>
                    <a:pt x="777" y="958"/>
                  </a:lnTo>
                  <a:lnTo>
                    <a:pt x="772" y="961"/>
                  </a:lnTo>
                  <a:lnTo>
                    <a:pt x="768" y="964"/>
                  </a:lnTo>
                  <a:lnTo>
                    <a:pt x="763" y="966"/>
                  </a:lnTo>
                  <a:lnTo>
                    <a:pt x="760" y="967"/>
                  </a:lnTo>
                  <a:lnTo>
                    <a:pt x="757" y="969"/>
                  </a:lnTo>
                  <a:lnTo>
                    <a:pt x="757" y="970"/>
                  </a:lnTo>
                  <a:lnTo>
                    <a:pt x="757" y="974"/>
                  </a:lnTo>
                  <a:lnTo>
                    <a:pt x="753" y="977"/>
                  </a:lnTo>
                  <a:lnTo>
                    <a:pt x="752" y="980"/>
                  </a:lnTo>
                  <a:lnTo>
                    <a:pt x="752" y="981"/>
                  </a:lnTo>
                  <a:lnTo>
                    <a:pt x="750" y="985"/>
                  </a:lnTo>
                  <a:lnTo>
                    <a:pt x="750" y="986"/>
                  </a:lnTo>
                  <a:lnTo>
                    <a:pt x="749" y="988"/>
                  </a:lnTo>
                  <a:lnTo>
                    <a:pt x="749" y="989"/>
                  </a:lnTo>
                  <a:lnTo>
                    <a:pt x="750" y="991"/>
                  </a:lnTo>
                  <a:lnTo>
                    <a:pt x="750" y="992"/>
                  </a:lnTo>
                  <a:lnTo>
                    <a:pt x="749" y="994"/>
                  </a:lnTo>
                  <a:lnTo>
                    <a:pt x="746" y="999"/>
                  </a:lnTo>
                  <a:lnTo>
                    <a:pt x="744" y="999"/>
                  </a:lnTo>
                  <a:lnTo>
                    <a:pt x="742" y="1002"/>
                  </a:lnTo>
                  <a:lnTo>
                    <a:pt x="742" y="1003"/>
                  </a:lnTo>
                  <a:lnTo>
                    <a:pt x="742" y="1005"/>
                  </a:lnTo>
                  <a:lnTo>
                    <a:pt x="744" y="1007"/>
                  </a:lnTo>
                  <a:lnTo>
                    <a:pt x="744" y="1008"/>
                  </a:lnTo>
                  <a:lnTo>
                    <a:pt x="742" y="1018"/>
                  </a:lnTo>
                  <a:lnTo>
                    <a:pt x="742" y="1019"/>
                  </a:lnTo>
                  <a:lnTo>
                    <a:pt x="742" y="1021"/>
                  </a:lnTo>
                  <a:lnTo>
                    <a:pt x="742" y="1022"/>
                  </a:lnTo>
                  <a:lnTo>
                    <a:pt x="744" y="1024"/>
                  </a:lnTo>
                  <a:lnTo>
                    <a:pt x="744" y="1025"/>
                  </a:lnTo>
                  <a:lnTo>
                    <a:pt x="742" y="1027"/>
                  </a:lnTo>
                  <a:lnTo>
                    <a:pt x="742" y="1029"/>
                  </a:lnTo>
                  <a:lnTo>
                    <a:pt x="742" y="1033"/>
                  </a:lnTo>
                  <a:lnTo>
                    <a:pt x="742" y="1035"/>
                  </a:lnTo>
                  <a:lnTo>
                    <a:pt x="742" y="1036"/>
                  </a:lnTo>
                  <a:lnTo>
                    <a:pt x="741" y="1036"/>
                  </a:lnTo>
                  <a:lnTo>
                    <a:pt x="741" y="1038"/>
                  </a:lnTo>
                  <a:lnTo>
                    <a:pt x="739" y="1038"/>
                  </a:lnTo>
                  <a:lnTo>
                    <a:pt x="739" y="1040"/>
                  </a:lnTo>
                  <a:lnTo>
                    <a:pt x="731" y="1040"/>
                  </a:lnTo>
                  <a:lnTo>
                    <a:pt x="728" y="1041"/>
                  </a:lnTo>
                  <a:lnTo>
                    <a:pt x="727" y="1041"/>
                  </a:lnTo>
                  <a:lnTo>
                    <a:pt x="727" y="1043"/>
                  </a:lnTo>
                  <a:lnTo>
                    <a:pt x="727" y="1044"/>
                  </a:lnTo>
                  <a:lnTo>
                    <a:pt x="725" y="1046"/>
                  </a:lnTo>
                  <a:lnTo>
                    <a:pt x="724" y="1046"/>
                  </a:lnTo>
                  <a:lnTo>
                    <a:pt x="724" y="1047"/>
                  </a:lnTo>
                  <a:lnTo>
                    <a:pt x="725" y="1047"/>
                  </a:lnTo>
                  <a:lnTo>
                    <a:pt x="725" y="1051"/>
                  </a:lnTo>
                  <a:lnTo>
                    <a:pt x="727" y="1054"/>
                  </a:lnTo>
                  <a:lnTo>
                    <a:pt x="728" y="1055"/>
                  </a:lnTo>
                  <a:lnTo>
                    <a:pt x="730" y="1060"/>
                  </a:lnTo>
                  <a:lnTo>
                    <a:pt x="731" y="1062"/>
                  </a:lnTo>
                  <a:lnTo>
                    <a:pt x="731" y="1063"/>
                  </a:lnTo>
                  <a:lnTo>
                    <a:pt x="731" y="1065"/>
                  </a:lnTo>
                  <a:lnTo>
                    <a:pt x="730" y="1065"/>
                  </a:lnTo>
                  <a:lnTo>
                    <a:pt x="725" y="1066"/>
                  </a:lnTo>
                  <a:lnTo>
                    <a:pt x="725" y="1068"/>
                  </a:lnTo>
                  <a:lnTo>
                    <a:pt x="724" y="1069"/>
                  </a:lnTo>
                  <a:lnTo>
                    <a:pt x="724" y="1071"/>
                  </a:lnTo>
                  <a:lnTo>
                    <a:pt x="722" y="1071"/>
                  </a:lnTo>
                  <a:lnTo>
                    <a:pt x="720" y="1073"/>
                  </a:lnTo>
                  <a:lnTo>
                    <a:pt x="720" y="1074"/>
                  </a:lnTo>
                  <a:lnTo>
                    <a:pt x="719" y="1076"/>
                  </a:lnTo>
                  <a:lnTo>
                    <a:pt x="719" y="1077"/>
                  </a:lnTo>
                  <a:lnTo>
                    <a:pt x="719" y="1082"/>
                  </a:lnTo>
                  <a:lnTo>
                    <a:pt x="716" y="1085"/>
                  </a:lnTo>
                  <a:lnTo>
                    <a:pt x="716" y="1087"/>
                  </a:lnTo>
                  <a:lnTo>
                    <a:pt x="714" y="1091"/>
                  </a:lnTo>
                  <a:lnTo>
                    <a:pt x="714" y="1095"/>
                  </a:lnTo>
                  <a:lnTo>
                    <a:pt x="714" y="1096"/>
                  </a:lnTo>
                  <a:lnTo>
                    <a:pt x="713" y="1098"/>
                  </a:lnTo>
                  <a:lnTo>
                    <a:pt x="714" y="1099"/>
                  </a:lnTo>
                  <a:lnTo>
                    <a:pt x="716" y="1104"/>
                  </a:lnTo>
                  <a:lnTo>
                    <a:pt x="716" y="1110"/>
                  </a:lnTo>
                  <a:lnTo>
                    <a:pt x="717" y="1112"/>
                  </a:lnTo>
                  <a:lnTo>
                    <a:pt x="720" y="1115"/>
                  </a:lnTo>
                  <a:lnTo>
                    <a:pt x="724" y="1118"/>
                  </a:lnTo>
                  <a:lnTo>
                    <a:pt x="728" y="1120"/>
                  </a:lnTo>
                  <a:lnTo>
                    <a:pt x="730" y="1121"/>
                  </a:lnTo>
                  <a:lnTo>
                    <a:pt x="728" y="1123"/>
                  </a:lnTo>
                  <a:lnTo>
                    <a:pt x="727" y="1127"/>
                  </a:lnTo>
                  <a:lnTo>
                    <a:pt x="725" y="1131"/>
                  </a:lnTo>
                  <a:lnTo>
                    <a:pt x="719" y="1132"/>
                  </a:lnTo>
                  <a:lnTo>
                    <a:pt x="711" y="1134"/>
                  </a:lnTo>
                  <a:lnTo>
                    <a:pt x="706" y="1137"/>
                  </a:lnTo>
                  <a:lnTo>
                    <a:pt x="702" y="1138"/>
                  </a:lnTo>
                  <a:lnTo>
                    <a:pt x="699" y="1140"/>
                  </a:lnTo>
                  <a:lnTo>
                    <a:pt x="695" y="1140"/>
                  </a:lnTo>
                  <a:lnTo>
                    <a:pt x="688" y="1142"/>
                  </a:lnTo>
                  <a:lnTo>
                    <a:pt x="686" y="1143"/>
                  </a:lnTo>
                  <a:lnTo>
                    <a:pt x="683" y="1143"/>
                  </a:lnTo>
                  <a:lnTo>
                    <a:pt x="681" y="1143"/>
                  </a:lnTo>
                  <a:lnTo>
                    <a:pt x="677" y="1145"/>
                  </a:lnTo>
                  <a:lnTo>
                    <a:pt x="673" y="1143"/>
                  </a:lnTo>
                  <a:lnTo>
                    <a:pt x="670" y="1143"/>
                  </a:lnTo>
                  <a:lnTo>
                    <a:pt x="669" y="1143"/>
                  </a:lnTo>
                  <a:lnTo>
                    <a:pt x="667" y="1143"/>
                  </a:lnTo>
                  <a:lnTo>
                    <a:pt x="666" y="1143"/>
                  </a:lnTo>
                  <a:lnTo>
                    <a:pt x="659" y="1143"/>
                  </a:lnTo>
                  <a:lnTo>
                    <a:pt x="658" y="1143"/>
                  </a:lnTo>
                  <a:lnTo>
                    <a:pt x="651" y="1142"/>
                  </a:lnTo>
                  <a:lnTo>
                    <a:pt x="648" y="1143"/>
                  </a:lnTo>
                  <a:lnTo>
                    <a:pt x="645" y="1143"/>
                  </a:lnTo>
                  <a:lnTo>
                    <a:pt x="644" y="1143"/>
                  </a:lnTo>
                  <a:lnTo>
                    <a:pt x="642" y="1145"/>
                  </a:lnTo>
                  <a:lnTo>
                    <a:pt x="636" y="1146"/>
                  </a:lnTo>
                  <a:lnTo>
                    <a:pt x="634" y="1148"/>
                  </a:lnTo>
                  <a:lnTo>
                    <a:pt x="631" y="1153"/>
                  </a:lnTo>
                  <a:lnTo>
                    <a:pt x="629" y="1156"/>
                  </a:lnTo>
                  <a:lnTo>
                    <a:pt x="629" y="1160"/>
                  </a:lnTo>
                  <a:lnTo>
                    <a:pt x="628" y="1160"/>
                  </a:lnTo>
                  <a:lnTo>
                    <a:pt x="628" y="1164"/>
                  </a:lnTo>
                  <a:lnTo>
                    <a:pt x="631" y="1165"/>
                  </a:lnTo>
                  <a:lnTo>
                    <a:pt x="629" y="1167"/>
                  </a:lnTo>
                  <a:lnTo>
                    <a:pt x="623" y="1173"/>
                  </a:lnTo>
                  <a:lnTo>
                    <a:pt x="620" y="1175"/>
                  </a:lnTo>
                  <a:lnTo>
                    <a:pt x="618" y="1178"/>
                  </a:lnTo>
                  <a:lnTo>
                    <a:pt x="611" y="1186"/>
                  </a:lnTo>
                  <a:lnTo>
                    <a:pt x="609" y="1186"/>
                  </a:lnTo>
                  <a:lnTo>
                    <a:pt x="601" y="1193"/>
                  </a:lnTo>
                  <a:lnTo>
                    <a:pt x="598" y="1197"/>
                  </a:lnTo>
                  <a:lnTo>
                    <a:pt x="596" y="1197"/>
                  </a:lnTo>
                  <a:lnTo>
                    <a:pt x="595" y="1197"/>
                  </a:lnTo>
                  <a:lnTo>
                    <a:pt x="584" y="1198"/>
                  </a:lnTo>
                  <a:lnTo>
                    <a:pt x="582" y="1198"/>
                  </a:lnTo>
                  <a:lnTo>
                    <a:pt x="578" y="1197"/>
                  </a:lnTo>
                  <a:lnTo>
                    <a:pt x="576" y="1197"/>
                  </a:lnTo>
                  <a:lnTo>
                    <a:pt x="574" y="1195"/>
                  </a:lnTo>
                  <a:lnTo>
                    <a:pt x="573" y="1193"/>
                  </a:lnTo>
                  <a:lnTo>
                    <a:pt x="571" y="1193"/>
                  </a:lnTo>
                  <a:lnTo>
                    <a:pt x="567" y="1184"/>
                  </a:lnTo>
                  <a:lnTo>
                    <a:pt x="571" y="1179"/>
                  </a:lnTo>
                  <a:lnTo>
                    <a:pt x="573" y="1179"/>
                  </a:lnTo>
                  <a:lnTo>
                    <a:pt x="574" y="1179"/>
                  </a:lnTo>
                  <a:lnTo>
                    <a:pt x="576" y="1179"/>
                  </a:lnTo>
                  <a:lnTo>
                    <a:pt x="578" y="1179"/>
                  </a:lnTo>
                  <a:lnTo>
                    <a:pt x="579" y="1178"/>
                  </a:lnTo>
                  <a:lnTo>
                    <a:pt x="581" y="1176"/>
                  </a:lnTo>
                  <a:lnTo>
                    <a:pt x="579" y="1173"/>
                  </a:lnTo>
                  <a:lnTo>
                    <a:pt x="579" y="1171"/>
                  </a:lnTo>
                  <a:lnTo>
                    <a:pt x="578" y="1170"/>
                  </a:lnTo>
                  <a:lnTo>
                    <a:pt x="576" y="1168"/>
                  </a:lnTo>
                  <a:lnTo>
                    <a:pt x="576" y="1167"/>
                  </a:lnTo>
                  <a:lnTo>
                    <a:pt x="576" y="1162"/>
                  </a:lnTo>
                  <a:lnTo>
                    <a:pt x="576" y="1160"/>
                  </a:lnTo>
                  <a:lnTo>
                    <a:pt x="576" y="1156"/>
                  </a:lnTo>
                  <a:lnTo>
                    <a:pt x="576" y="1153"/>
                  </a:lnTo>
                  <a:lnTo>
                    <a:pt x="574" y="1151"/>
                  </a:lnTo>
                  <a:lnTo>
                    <a:pt x="574" y="1149"/>
                  </a:lnTo>
                  <a:lnTo>
                    <a:pt x="573" y="1149"/>
                  </a:lnTo>
                  <a:lnTo>
                    <a:pt x="571" y="1149"/>
                  </a:lnTo>
                  <a:lnTo>
                    <a:pt x="568" y="1148"/>
                  </a:lnTo>
                  <a:lnTo>
                    <a:pt x="565" y="1148"/>
                  </a:lnTo>
                  <a:lnTo>
                    <a:pt x="560" y="1146"/>
                  </a:lnTo>
                  <a:lnTo>
                    <a:pt x="557" y="1146"/>
                  </a:lnTo>
                  <a:lnTo>
                    <a:pt x="556" y="1146"/>
                  </a:lnTo>
                  <a:lnTo>
                    <a:pt x="556" y="1145"/>
                  </a:lnTo>
                  <a:lnTo>
                    <a:pt x="552" y="1143"/>
                  </a:lnTo>
                  <a:lnTo>
                    <a:pt x="551" y="1143"/>
                  </a:lnTo>
                  <a:lnTo>
                    <a:pt x="548" y="1143"/>
                  </a:lnTo>
                  <a:lnTo>
                    <a:pt x="543" y="1145"/>
                  </a:lnTo>
                  <a:lnTo>
                    <a:pt x="538" y="1145"/>
                  </a:lnTo>
                  <a:lnTo>
                    <a:pt x="538" y="1146"/>
                  </a:lnTo>
                  <a:lnTo>
                    <a:pt x="537" y="1149"/>
                  </a:lnTo>
                  <a:lnTo>
                    <a:pt x="538" y="1156"/>
                  </a:lnTo>
                  <a:lnTo>
                    <a:pt x="538" y="1157"/>
                  </a:lnTo>
                  <a:lnTo>
                    <a:pt x="537" y="1157"/>
                  </a:lnTo>
                  <a:lnTo>
                    <a:pt x="535" y="1159"/>
                  </a:lnTo>
                  <a:lnTo>
                    <a:pt x="534" y="1160"/>
                  </a:lnTo>
                  <a:lnTo>
                    <a:pt x="532" y="1160"/>
                  </a:lnTo>
                  <a:lnTo>
                    <a:pt x="529" y="1160"/>
                  </a:lnTo>
                  <a:lnTo>
                    <a:pt x="527" y="1160"/>
                  </a:lnTo>
                  <a:lnTo>
                    <a:pt x="527" y="1162"/>
                  </a:lnTo>
                  <a:lnTo>
                    <a:pt x="529" y="1165"/>
                  </a:lnTo>
                  <a:lnTo>
                    <a:pt x="531" y="1168"/>
                  </a:lnTo>
                  <a:lnTo>
                    <a:pt x="531" y="1173"/>
                  </a:lnTo>
                  <a:lnTo>
                    <a:pt x="531" y="1175"/>
                  </a:lnTo>
                  <a:lnTo>
                    <a:pt x="531" y="1176"/>
                  </a:lnTo>
                  <a:lnTo>
                    <a:pt x="532" y="1178"/>
                  </a:lnTo>
                  <a:lnTo>
                    <a:pt x="532" y="1182"/>
                  </a:lnTo>
                  <a:lnTo>
                    <a:pt x="532" y="1187"/>
                  </a:lnTo>
                  <a:lnTo>
                    <a:pt x="532" y="1189"/>
                  </a:lnTo>
                  <a:lnTo>
                    <a:pt x="532" y="1192"/>
                  </a:lnTo>
                  <a:lnTo>
                    <a:pt x="532" y="1195"/>
                  </a:lnTo>
                  <a:lnTo>
                    <a:pt x="534" y="1195"/>
                  </a:lnTo>
                  <a:lnTo>
                    <a:pt x="535" y="1195"/>
                  </a:lnTo>
                  <a:lnTo>
                    <a:pt x="540" y="1197"/>
                  </a:lnTo>
                  <a:lnTo>
                    <a:pt x="542" y="1197"/>
                  </a:lnTo>
                  <a:lnTo>
                    <a:pt x="545" y="1198"/>
                  </a:lnTo>
                  <a:lnTo>
                    <a:pt x="546" y="1198"/>
                  </a:lnTo>
                  <a:lnTo>
                    <a:pt x="548" y="1198"/>
                  </a:lnTo>
                  <a:lnTo>
                    <a:pt x="551" y="1200"/>
                  </a:lnTo>
                  <a:lnTo>
                    <a:pt x="552" y="1200"/>
                  </a:lnTo>
                  <a:lnTo>
                    <a:pt x="554" y="1201"/>
                  </a:lnTo>
                  <a:lnTo>
                    <a:pt x="554" y="1204"/>
                  </a:lnTo>
                  <a:lnTo>
                    <a:pt x="556" y="1206"/>
                  </a:lnTo>
                  <a:lnTo>
                    <a:pt x="556" y="1208"/>
                  </a:lnTo>
                  <a:lnTo>
                    <a:pt x="556" y="1211"/>
                  </a:lnTo>
                  <a:lnTo>
                    <a:pt x="556" y="1212"/>
                  </a:lnTo>
                  <a:lnTo>
                    <a:pt x="554" y="1214"/>
                  </a:lnTo>
                  <a:lnTo>
                    <a:pt x="552" y="1215"/>
                  </a:lnTo>
                  <a:lnTo>
                    <a:pt x="552" y="1217"/>
                  </a:lnTo>
                  <a:lnTo>
                    <a:pt x="554" y="1219"/>
                  </a:lnTo>
                  <a:lnTo>
                    <a:pt x="554" y="1222"/>
                  </a:lnTo>
                  <a:lnTo>
                    <a:pt x="554" y="1223"/>
                  </a:lnTo>
                  <a:lnTo>
                    <a:pt x="554" y="1225"/>
                  </a:lnTo>
                  <a:lnTo>
                    <a:pt x="554" y="1223"/>
                  </a:lnTo>
                  <a:lnTo>
                    <a:pt x="552" y="1223"/>
                  </a:lnTo>
                  <a:lnTo>
                    <a:pt x="551" y="1223"/>
                  </a:lnTo>
                  <a:lnTo>
                    <a:pt x="551" y="1225"/>
                  </a:lnTo>
                  <a:lnTo>
                    <a:pt x="549" y="1225"/>
                  </a:lnTo>
                  <a:lnTo>
                    <a:pt x="546" y="1223"/>
                  </a:lnTo>
                  <a:lnTo>
                    <a:pt x="543" y="1223"/>
                  </a:lnTo>
                  <a:lnTo>
                    <a:pt x="542" y="1223"/>
                  </a:lnTo>
                  <a:lnTo>
                    <a:pt x="540" y="1225"/>
                  </a:lnTo>
                  <a:lnTo>
                    <a:pt x="538" y="1226"/>
                  </a:lnTo>
                  <a:lnTo>
                    <a:pt x="537" y="1228"/>
                  </a:lnTo>
                  <a:lnTo>
                    <a:pt x="535" y="1230"/>
                  </a:lnTo>
                  <a:lnTo>
                    <a:pt x="535" y="1231"/>
                  </a:lnTo>
                  <a:lnTo>
                    <a:pt x="535" y="1233"/>
                  </a:lnTo>
                  <a:lnTo>
                    <a:pt x="534" y="1234"/>
                  </a:lnTo>
                  <a:lnTo>
                    <a:pt x="532" y="1234"/>
                  </a:lnTo>
                  <a:lnTo>
                    <a:pt x="531" y="1237"/>
                  </a:lnTo>
                  <a:lnTo>
                    <a:pt x="529" y="1237"/>
                  </a:lnTo>
                  <a:lnTo>
                    <a:pt x="529" y="1236"/>
                  </a:lnTo>
                  <a:lnTo>
                    <a:pt x="529" y="1234"/>
                  </a:lnTo>
                  <a:lnTo>
                    <a:pt x="527" y="1236"/>
                  </a:lnTo>
                  <a:lnTo>
                    <a:pt x="527" y="1234"/>
                  </a:lnTo>
                  <a:lnTo>
                    <a:pt x="527" y="1233"/>
                  </a:lnTo>
                  <a:lnTo>
                    <a:pt x="526" y="1233"/>
                  </a:lnTo>
                  <a:lnTo>
                    <a:pt x="526" y="1231"/>
                  </a:lnTo>
                  <a:lnTo>
                    <a:pt x="524" y="1231"/>
                  </a:lnTo>
                  <a:lnTo>
                    <a:pt x="523" y="1231"/>
                  </a:lnTo>
                  <a:lnTo>
                    <a:pt x="521" y="1231"/>
                  </a:lnTo>
                  <a:lnTo>
                    <a:pt x="520" y="1233"/>
                  </a:lnTo>
                  <a:lnTo>
                    <a:pt x="518" y="1231"/>
                  </a:lnTo>
                  <a:lnTo>
                    <a:pt x="518" y="1230"/>
                  </a:lnTo>
                  <a:lnTo>
                    <a:pt x="518" y="1231"/>
                  </a:lnTo>
                  <a:lnTo>
                    <a:pt x="516" y="1233"/>
                  </a:lnTo>
                  <a:lnTo>
                    <a:pt x="516" y="1234"/>
                  </a:lnTo>
                  <a:lnTo>
                    <a:pt x="516" y="1236"/>
                  </a:lnTo>
                  <a:lnTo>
                    <a:pt x="515" y="1236"/>
                  </a:lnTo>
                  <a:lnTo>
                    <a:pt x="513" y="1236"/>
                  </a:lnTo>
                  <a:lnTo>
                    <a:pt x="513" y="1234"/>
                  </a:lnTo>
                  <a:lnTo>
                    <a:pt x="515" y="1233"/>
                  </a:lnTo>
                  <a:lnTo>
                    <a:pt x="513" y="1233"/>
                  </a:lnTo>
                  <a:lnTo>
                    <a:pt x="513" y="1231"/>
                  </a:lnTo>
                  <a:lnTo>
                    <a:pt x="512" y="1231"/>
                  </a:lnTo>
                  <a:lnTo>
                    <a:pt x="510" y="1231"/>
                  </a:lnTo>
                  <a:lnTo>
                    <a:pt x="509" y="1231"/>
                  </a:lnTo>
                  <a:lnTo>
                    <a:pt x="507" y="1233"/>
                  </a:lnTo>
                  <a:lnTo>
                    <a:pt x="505" y="1233"/>
                  </a:lnTo>
                  <a:lnTo>
                    <a:pt x="505" y="1234"/>
                  </a:lnTo>
                  <a:lnTo>
                    <a:pt x="505" y="1236"/>
                  </a:lnTo>
                  <a:lnTo>
                    <a:pt x="504" y="1234"/>
                  </a:lnTo>
                  <a:lnTo>
                    <a:pt x="504" y="1233"/>
                  </a:lnTo>
                  <a:lnTo>
                    <a:pt x="505" y="1231"/>
                  </a:lnTo>
                  <a:lnTo>
                    <a:pt x="504" y="1231"/>
                  </a:lnTo>
                  <a:lnTo>
                    <a:pt x="502" y="1231"/>
                  </a:lnTo>
                  <a:lnTo>
                    <a:pt x="501" y="1231"/>
                  </a:lnTo>
                  <a:lnTo>
                    <a:pt x="499" y="1231"/>
                  </a:lnTo>
                  <a:lnTo>
                    <a:pt x="499" y="1233"/>
                  </a:lnTo>
                  <a:lnTo>
                    <a:pt x="498" y="1233"/>
                  </a:lnTo>
                  <a:lnTo>
                    <a:pt x="496" y="1233"/>
                  </a:lnTo>
                  <a:lnTo>
                    <a:pt x="498" y="1233"/>
                  </a:lnTo>
                  <a:lnTo>
                    <a:pt x="498" y="1231"/>
                  </a:lnTo>
                  <a:lnTo>
                    <a:pt x="498" y="1230"/>
                  </a:lnTo>
                  <a:lnTo>
                    <a:pt x="498" y="1228"/>
                  </a:lnTo>
                  <a:lnTo>
                    <a:pt x="498" y="1226"/>
                  </a:lnTo>
                  <a:lnTo>
                    <a:pt x="499" y="1225"/>
                  </a:lnTo>
                  <a:lnTo>
                    <a:pt x="498" y="1225"/>
                  </a:lnTo>
                  <a:lnTo>
                    <a:pt x="496" y="1225"/>
                  </a:lnTo>
                  <a:lnTo>
                    <a:pt x="494" y="1223"/>
                  </a:lnTo>
                  <a:lnTo>
                    <a:pt x="496" y="1222"/>
                  </a:lnTo>
                  <a:lnTo>
                    <a:pt x="498" y="1219"/>
                  </a:lnTo>
                  <a:lnTo>
                    <a:pt x="499" y="1215"/>
                  </a:lnTo>
                  <a:lnTo>
                    <a:pt x="501" y="1209"/>
                  </a:lnTo>
                  <a:lnTo>
                    <a:pt x="501" y="1204"/>
                  </a:lnTo>
                  <a:lnTo>
                    <a:pt x="502" y="1204"/>
                  </a:lnTo>
                  <a:lnTo>
                    <a:pt x="501" y="1204"/>
                  </a:lnTo>
                  <a:lnTo>
                    <a:pt x="498" y="1203"/>
                  </a:lnTo>
                  <a:lnTo>
                    <a:pt x="493" y="1203"/>
                  </a:lnTo>
                  <a:lnTo>
                    <a:pt x="487" y="1201"/>
                  </a:lnTo>
                  <a:lnTo>
                    <a:pt x="485" y="1198"/>
                  </a:lnTo>
                  <a:lnTo>
                    <a:pt x="482" y="1195"/>
                  </a:lnTo>
                  <a:lnTo>
                    <a:pt x="482" y="1193"/>
                  </a:lnTo>
                  <a:lnTo>
                    <a:pt x="480" y="1190"/>
                  </a:lnTo>
                  <a:lnTo>
                    <a:pt x="479" y="1189"/>
                  </a:lnTo>
                  <a:lnTo>
                    <a:pt x="479" y="1187"/>
                  </a:lnTo>
                  <a:lnTo>
                    <a:pt x="477" y="1186"/>
                  </a:lnTo>
                  <a:lnTo>
                    <a:pt x="477" y="1184"/>
                  </a:lnTo>
                  <a:lnTo>
                    <a:pt x="476" y="1182"/>
                  </a:lnTo>
                  <a:lnTo>
                    <a:pt x="474" y="1182"/>
                  </a:lnTo>
                  <a:lnTo>
                    <a:pt x="474" y="1181"/>
                  </a:lnTo>
                  <a:lnTo>
                    <a:pt x="474" y="1178"/>
                  </a:lnTo>
                  <a:lnTo>
                    <a:pt x="472" y="1176"/>
                  </a:lnTo>
                  <a:lnTo>
                    <a:pt x="472" y="1175"/>
                  </a:lnTo>
                  <a:lnTo>
                    <a:pt x="471" y="1173"/>
                  </a:lnTo>
                  <a:lnTo>
                    <a:pt x="469" y="1170"/>
                  </a:lnTo>
                  <a:lnTo>
                    <a:pt x="468" y="1170"/>
                  </a:lnTo>
                  <a:lnTo>
                    <a:pt x="460" y="1168"/>
                  </a:lnTo>
                  <a:lnTo>
                    <a:pt x="458" y="1168"/>
                  </a:lnTo>
                  <a:lnTo>
                    <a:pt x="457" y="1168"/>
                  </a:lnTo>
                  <a:lnTo>
                    <a:pt x="452" y="1168"/>
                  </a:lnTo>
                  <a:lnTo>
                    <a:pt x="450" y="1167"/>
                  </a:lnTo>
                  <a:lnTo>
                    <a:pt x="449" y="1167"/>
                  </a:lnTo>
                  <a:lnTo>
                    <a:pt x="447" y="1167"/>
                  </a:lnTo>
                  <a:lnTo>
                    <a:pt x="446" y="1168"/>
                  </a:lnTo>
                  <a:lnTo>
                    <a:pt x="446" y="1170"/>
                  </a:lnTo>
                  <a:lnTo>
                    <a:pt x="443" y="1170"/>
                  </a:lnTo>
                  <a:lnTo>
                    <a:pt x="439" y="1175"/>
                  </a:lnTo>
                  <a:lnTo>
                    <a:pt x="438" y="1178"/>
                  </a:lnTo>
                  <a:lnTo>
                    <a:pt x="433" y="1178"/>
                  </a:lnTo>
                  <a:lnTo>
                    <a:pt x="435" y="1178"/>
                  </a:lnTo>
                  <a:lnTo>
                    <a:pt x="435" y="1182"/>
                  </a:lnTo>
                  <a:lnTo>
                    <a:pt x="433" y="1187"/>
                  </a:lnTo>
                  <a:lnTo>
                    <a:pt x="432" y="1189"/>
                  </a:lnTo>
                  <a:lnTo>
                    <a:pt x="430" y="1187"/>
                  </a:lnTo>
                  <a:lnTo>
                    <a:pt x="427" y="1186"/>
                  </a:lnTo>
                  <a:lnTo>
                    <a:pt x="417" y="1184"/>
                  </a:lnTo>
                  <a:lnTo>
                    <a:pt x="416" y="1182"/>
                  </a:lnTo>
                  <a:lnTo>
                    <a:pt x="414" y="1181"/>
                  </a:lnTo>
                  <a:lnTo>
                    <a:pt x="411" y="1179"/>
                  </a:lnTo>
                  <a:lnTo>
                    <a:pt x="408" y="1176"/>
                  </a:lnTo>
                  <a:lnTo>
                    <a:pt x="406" y="1175"/>
                  </a:lnTo>
                  <a:lnTo>
                    <a:pt x="405" y="1175"/>
                  </a:lnTo>
                  <a:lnTo>
                    <a:pt x="403" y="1175"/>
                  </a:lnTo>
                  <a:lnTo>
                    <a:pt x="402" y="1175"/>
                  </a:lnTo>
                  <a:lnTo>
                    <a:pt x="400" y="1175"/>
                  </a:lnTo>
                  <a:lnTo>
                    <a:pt x="400" y="1171"/>
                  </a:lnTo>
                  <a:lnTo>
                    <a:pt x="394" y="1165"/>
                  </a:lnTo>
                  <a:lnTo>
                    <a:pt x="391" y="1164"/>
                  </a:lnTo>
                  <a:lnTo>
                    <a:pt x="388" y="1164"/>
                  </a:lnTo>
                  <a:lnTo>
                    <a:pt x="385" y="1162"/>
                  </a:lnTo>
                  <a:lnTo>
                    <a:pt x="383" y="1157"/>
                  </a:lnTo>
                  <a:lnTo>
                    <a:pt x="381" y="1156"/>
                  </a:lnTo>
                  <a:lnTo>
                    <a:pt x="375" y="1154"/>
                  </a:lnTo>
                  <a:lnTo>
                    <a:pt x="374" y="1154"/>
                  </a:lnTo>
                  <a:lnTo>
                    <a:pt x="372" y="1157"/>
                  </a:lnTo>
                  <a:lnTo>
                    <a:pt x="370" y="1157"/>
                  </a:lnTo>
                  <a:lnTo>
                    <a:pt x="369" y="1154"/>
                  </a:lnTo>
                  <a:lnTo>
                    <a:pt x="370" y="1151"/>
                  </a:lnTo>
                  <a:lnTo>
                    <a:pt x="370" y="1149"/>
                  </a:lnTo>
                  <a:lnTo>
                    <a:pt x="369" y="1149"/>
                  </a:lnTo>
                  <a:lnTo>
                    <a:pt x="366" y="1149"/>
                  </a:lnTo>
                  <a:lnTo>
                    <a:pt x="363" y="1151"/>
                  </a:lnTo>
                  <a:lnTo>
                    <a:pt x="361" y="1151"/>
                  </a:lnTo>
                  <a:lnTo>
                    <a:pt x="361" y="1156"/>
                  </a:lnTo>
                  <a:lnTo>
                    <a:pt x="359" y="1157"/>
                  </a:lnTo>
                  <a:lnTo>
                    <a:pt x="358" y="1156"/>
                  </a:lnTo>
                  <a:lnTo>
                    <a:pt x="355" y="1153"/>
                  </a:lnTo>
                  <a:lnTo>
                    <a:pt x="353" y="1153"/>
                  </a:lnTo>
                  <a:lnTo>
                    <a:pt x="350" y="1151"/>
                  </a:lnTo>
                  <a:lnTo>
                    <a:pt x="347" y="1151"/>
                  </a:lnTo>
                  <a:lnTo>
                    <a:pt x="345" y="1148"/>
                  </a:lnTo>
                  <a:lnTo>
                    <a:pt x="344" y="1146"/>
                  </a:lnTo>
                  <a:lnTo>
                    <a:pt x="345" y="1145"/>
                  </a:lnTo>
                  <a:lnTo>
                    <a:pt x="345" y="1140"/>
                  </a:lnTo>
                  <a:lnTo>
                    <a:pt x="344" y="1137"/>
                  </a:lnTo>
                  <a:lnTo>
                    <a:pt x="344" y="1135"/>
                  </a:lnTo>
                  <a:lnTo>
                    <a:pt x="342" y="1134"/>
                  </a:lnTo>
                  <a:lnTo>
                    <a:pt x="341" y="1131"/>
                  </a:lnTo>
                  <a:lnTo>
                    <a:pt x="339" y="1129"/>
                  </a:lnTo>
                  <a:lnTo>
                    <a:pt x="337" y="1124"/>
                  </a:lnTo>
                  <a:lnTo>
                    <a:pt x="336" y="1123"/>
                  </a:lnTo>
                  <a:lnTo>
                    <a:pt x="334" y="1129"/>
                  </a:lnTo>
                  <a:lnTo>
                    <a:pt x="334" y="1135"/>
                  </a:lnTo>
                  <a:lnTo>
                    <a:pt x="336" y="1140"/>
                  </a:lnTo>
                  <a:lnTo>
                    <a:pt x="337" y="1143"/>
                  </a:lnTo>
                  <a:lnTo>
                    <a:pt x="339" y="1145"/>
                  </a:lnTo>
                  <a:lnTo>
                    <a:pt x="337" y="1146"/>
                  </a:lnTo>
                  <a:lnTo>
                    <a:pt x="339" y="1148"/>
                  </a:lnTo>
                  <a:lnTo>
                    <a:pt x="344" y="1149"/>
                  </a:lnTo>
                  <a:lnTo>
                    <a:pt x="348" y="1153"/>
                  </a:lnTo>
                  <a:lnTo>
                    <a:pt x="350" y="1154"/>
                  </a:lnTo>
                  <a:lnTo>
                    <a:pt x="352" y="1154"/>
                  </a:lnTo>
                  <a:lnTo>
                    <a:pt x="350" y="1156"/>
                  </a:lnTo>
                  <a:lnTo>
                    <a:pt x="348" y="1156"/>
                  </a:lnTo>
                  <a:lnTo>
                    <a:pt x="341" y="1151"/>
                  </a:lnTo>
                  <a:lnTo>
                    <a:pt x="337" y="1149"/>
                  </a:lnTo>
                  <a:lnTo>
                    <a:pt x="336" y="1149"/>
                  </a:lnTo>
                  <a:lnTo>
                    <a:pt x="330" y="1146"/>
                  </a:lnTo>
                  <a:lnTo>
                    <a:pt x="325" y="1143"/>
                  </a:lnTo>
                  <a:lnTo>
                    <a:pt x="322" y="1143"/>
                  </a:lnTo>
                  <a:lnTo>
                    <a:pt x="319" y="1142"/>
                  </a:lnTo>
                  <a:lnTo>
                    <a:pt x="314" y="1138"/>
                  </a:lnTo>
                  <a:lnTo>
                    <a:pt x="309" y="1137"/>
                  </a:lnTo>
                  <a:lnTo>
                    <a:pt x="308" y="1135"/>
                  </a:lnTo>
                  <a:lnTo>
                    <a:pt x="304" y="1135"/>
                  </a:lnTo>
                  <a:lnTo>
                    <a:pt x="303" y="1134"/>
                  </a:lnTo>
                  <a:lnTo>
                    <a:pt x="301" y="1134"/>
                  </a:lnTo>
                  <a:lnTo>
                    <a:pt x="298" y="1132"/>
                  </a:lnTo>
                  <a:lnTo>
                    <a:pt x="295" y="1131"/>
                  </a:lnTo>
                  <a:lnTo>
                    <a:pt x="292" y="1129"/>
                  </a:lnTo>
                  <a:lnTo>
                    <a:pt x="290" y="1129"/>
                  </a:lnTo>
                  <a:lnTo>
                    <a:pt x="289" y="1127"/>
                  </a:lnTo>
                  <a:lnTo>
                    <a:pt x="287" y="1127"/>
                  </a:lnTo>
                  <a:lnTo>
                    <a:pt x="276" y="1123"/>
                  </a:lnTo>
                  <a:lnTo>
                    <a:pt x="267" y="1118"/>
                  </a:lnTo>
                  <a:lnTo>
                    <a:pt x="264" y="1118"/>
                  </a:lnTo>
                  <a:lnTo>
                    <a:pt x="259" y="1115"/>
                  </a:lnTo>
                  <a:lnTo>
                    <a:pt x="245" y="1109"/>
                  </a:lnTo>
                  <a:lnTo>
                    <a:pt x="242" y="1109"/>
                  </a:lnTo>
                  <a:lnTo>
                    <a:pt x="239" y="1105"/>
                  </a:lnTo>
                  <a:lnTo>
                    <a:pt x="237" y="1105"/>
                  </a:lnTo>
                  <a:lnTo>
                    <a:pt x="234" y="1104"/>
                  </a:lnTo>
                  <a:lnTo>
                    <a:pt x="231" y="1104"/>
                  </a:lnTo>
                  <a:lnTo>
                    <a:pt x="229" y="1102"/>
                  </a:lnTo>
                  <a:lnTo>
                    <a:pt x="228" y="1102"/>
                  </a:lnTo>
                  <a:lnTo>
                    <a:pt x="223" y="1101"/>
                  </a:lnTo>
                  <a:lnTo>
                    <a:pt x="220" y="1099"/>
                  </a:lnTo>
                  <a:lnTo>
                    <a:pt x="218" y="1099"/>
                  </a:lnTo>
                  <a:lnTo>
                    <a:pt x="213" y="1096"/>
                  </a:lnTo>
                  <a:lnTo>
                    <a:pt x="210" y="1095"/>
                  </a:lnTo>
                  <a:lnTo>
                    <a:pt x="209" y="1095"/>
                  </a:lnTo>
                  <a:lnTo>
                    <a:pt x="209" y="1093"/>
                  </a:lnTo>
                  <a:lnTo>
                    <a:pt x="207" y="1091"/>
                  </a:lnTo>
                  <a:lnTo>
                    <a:pt x="206" y="1091"/>
                  </a:lnTo>
                  <a:lnTo>
                    <a:pt x="202" y="1091"/>
                  </a:lnTo>
                  <a:lnTo>
                    <a:pt x="199" y="1090"/>
                  </a:lnTo>
                  <a:lnTo>
                    <a:pt x="196" y="1090"/>
                  </a:lnTo>
                  <a:lnTo>
                    <a:pt x="195" y="1087"/>
                  </a:lnTo>
                  <a:lnTo>
                    <a:pt x="191" y="1087"/>
                  </a:lnTo>
                  <a:lnTo>
                    <a:pt x="187" y="1084"/>
                  </a:lnTo>
                  <a:lnTo>
                    <a:pt x="182" y="1084"/>
                  </a:lnTo>
                  <a:lnTo>
                    <a:pt x="180" y="1082"/>
                  </a:lnTo>
                  <a:lnTo>
                    <a:pt x="179" y="1082"/>
                  </a:lnTo>
                  <a:lnTo>
                    <a:pt x="174" y="1079"/>
                  </a:lnTo>
                  <a:lnTo>
                    <a:pt x="173" y="1079"/>
                  </a:lnTo>
                  <a:lnTo>
                    <a:pt x="171" y="1077"/>
                  </a:lnTo>
                  <a:lnTo>
                    <a:pt x="169" y="1077"/>
                  </a:lnTo>
                  <a:lnTo>
                    <a:pt x="158" y="1073"/>
                  </a:lnTo>
                  <a:lnTo>
                    <a:pt x="149" y="1068"/>
                  </a:lnTo>
                  <a:lnTo>
                    <a:pt x="143" y="1066"/>
                  </a:lnTo>
                  <a:lnTo>
                    <a:pt x="140" y="1065"/>
                  </a:lnTo>
                  <a:lnTo>
                    <a:pt x="138" y="1065"/>
                  </a:lnTo>
                  <a:lnTo>
                    <a:pt x="136" y="1063"/>
                  </a:lnTo>
                  <a:lnTo>
                    <a:pt x="135" y="1063"/>
                  </a:lnTo>
                  <a:lnTo>
                    <a:pt x="132" y="1062"/>
                  </a:lnTo>
                  <a:lnTo>
                    <a:pt x="127" y="1060"/>
                  </a:lnTo>
                  <a:lnTo>
                    <a:pt x="125" y="1060"/>
                  </a:lnTo>
                  <a:lnTo>
                    <a:pt x="121" y="1057"/>
                  </a:lnTo>
                  <a:lnTo>
                    <a:pt x="119" y="1057"/>
                  </a:lnTo>
                  <a:lnTo>
                    <a:pt x="118" y="1055"/>
                  </a:lnTo>
                  <a:lnTo>
                    <a:pt x="119" y="1055"/>
                  </a:lnTo>
                  <a:lnTo>
                    <a:pt x="121" y="1055"/>
                  </a:lnTo>
                  <a:lnTo>
                    <a:pt x="121" y="1054"/>
                  </a:lnTo>
                  <a:lnTo>
                    <a:pt x="118" y="1055"/>
                  </a:lnTo>
                  <a:lnTo>
                    <a:pt x="116" y="1055"/>
                  </a:lnTo>
                  <a:lnTo>
                    <a:pt x="114" y="1054"/>
                  </a:lnTo>
                  <a:lnTo>
                    <a:pt x="113" y="1054"/>
                  </a:lnTo>
                  <a:lnTo>
                    <a:pt x="108" y="1051"/>
                  </a:lnTo>
                  <a:lnTo>
                    <a:pt x="103" y="1046"/>
                  </a:lnTo>
                  <a:lnTo>
                    <a:pt x="103" y="1044"/>
                  </a:lnTo>
                  <a:lnTo>
                    <a:pt x="102" y="1044"/>
                  </a:lnTo>
                  <a:lnTo>
                    <a:pt x="102" y="1043"/>
                  </a:lnTo>
                  <a:lnTo>
                    <a:pt x="102" y="1041"/>
                  </a:lnTo>
                  <a:lnTo>
                    <a:pt x="102" y="1040"/>
                  </a:lnTo>
                  <a:lnTo>
                    <a:pt x="102" y="1038"/>
                  </a:lnTo>
                  <a:lnTo>
                    <a:pt x="99" y="1035"/>
                  </a:lnTo>
                  <a:lnTo>
                    <a:pt x="96" y="1035"/>
                  </a:lnTo>
                  <a:lnTo>
                    <a:pt x="94" y="1032"/>
                  </a:lnTo>
                  <a:lnTo>
                    <a:pt x="94" y="1030"/>
                  </a:lnTo>
                  <a:lnTo>
                    <a:pt x="92" y="1030"/>
                  </a:lnTo>
                  <a:lnTo>
                    <a:pt x="92" y="1029"/>
                  </a:lnTo>
                  <a:lnTo>
                    <a:pt x="91" y="1027"/>
                  </a:lnTo>
                  <a:lnTo>
                    <a:pt x="89" y="1025"/>
                  </a:lnTo>
                  <a:lnTo>
                    <a:pt x="91" y="1024"/>
                  </a:lnTo>
                  <a:lnTo>
                    <a:pt x="88" y="1021"/>
                  </a:lnTo>
                  <a:lnTo>
                    <a:pt x="89" y="1021"/>
                  </a:lnTo>
                  <a:lnTo>
                    <a:pt x="89" y="1019"/>
                  </a:lnTo>
                  <a:lnTo>
                    <a:pt x="91" y="1016"/>
                  </a:lnTo>
                  <a:lnTo>
                    <a:pt x="92" y="1016"/>
                  </a:lnTo>
                  <a:lnTo>
                    <a:pt x="94" y="1013"/>
                  </a:lnTo>
                  <a:lnTo>
                    <a:pt x="97" y="1010"/>
                  </a:lnTo>
                  <a:lnTo>
                    <a:pt x="99" y="1008"/>
                  </a:lnTo>
                  <a:lnTo>
                    <a:pt x="102" y="1008"/>
                  </a:lnTo>
                  <a:lnTo>
                    <a:pt x="105" y="1011"/>
                  </a:lnTo>
                  <a:lnTo>
                    <a:pt x="108" y="1011"/>
                  </a:lnTo>
                  <a:lnTo>
                    <a:pt x="111" y="1007"/>
                  </a:lnTo>
                  <a:lnTo>
                    <a:pt x="113" y="1007"/>
                  </a:lnTo>
                  <a:lnTo>
                    <a:pt x="118" y="1010"/>
                  </a:lnTo>
                  <a:lnTo>
                    <a:pt x="121" y="1011"/>
                  </a:lnTo>
                  <a:lnTo>
                    <a:pt x="119" y="1013"/>
                  </a:lnTo>
                  <a:lnTo>
                    <a:pt x="121" y="1014"/>
                  </a:lnTo>
                  <a:lnTo>
                    <a:pt x="122" y="1014"/>
                  </a:lnTo>
                  <a:lnTo>
                    <a:pt x="125" y="1018"/>
                  </a:lnTo>
                  <a:lnTo>
                    <a:pt x="127" y="1018"/>
                  </a:lnTo>
                  <a:lnTo>
                    <a:pt x="130" y="1021"/>
                  </a:lnTo>
                  <a:lnTo>
                    <a:pt x="130" y="1022"/>
                  </a:lnTo>
                  <a:lnTo>
                    <a:pt x="129" y="1025"/>
                  </a:lnTo>
                  <a:lnTo>
                    <a:pt x="129" y="1027"/>
                  </a:lnTo>
                  <a:lnTo>
                    <a:pt x="129" y="1029"/>
                  </a:lnTo>
                  <a:lnTo>
                    <a:pt x="129" y="1033"/>
                  </a:lnTo>
                  <a:lnTo>
                    <a:pt x="132" y="1035"/>
                  </a:lnTo>
                  <a:lnTo>
                    <a:pt x="132" y="1036"/>
                  </a:lnTo>
                  <a:lnTo>
                    <a:pt x="133" y="1035"/>
                  </a:lnTo>
                  <a:lnTo>
                    <a:pt x="133" y="1033"/>
                  </a:lnTo>
                  <a:lnTo>
                    <a:pt x="135" y="1032"/>
                  </a:lnTo>
                  <a:lnTo>
                    <a:pt x="136" y="1032"/>
                  </a:lnTo>
                  <a:lnTo>
                    <a:pt x="141" y="1035"/>
                  </a:lnTo>
                  <a:lnTo>
                    <a:pt x="152" y="1046"/>
                  </a:lnTo>
                  <a:lnTo>
                    <a:pt x="154" y="1046"/>
                  </a:lnTo>
                  <a:lnTo>
                    <a:pt x="155" y="1046"/>
                  </a:lnTo>
                  <a:lnTo>
                    <a:pt x="157" y="1047"/>
                  </a:lnTo>
                  <a:lnTo>
                    <a:pt x="158" y="1047"/>
                  </a:lnTo>
                  <a:lnTo>
                    <a:pt x="162" y="1049"/>
                  </a:lnTo>
                  <a:lnTo>
                    <a:pt x="165" y="1051"/>
                  </a:lnTo>
                  <a:lnTo>
                    <a:pt x="166" y="1051"/>
                  </a:lnTo>
                  <a:lnTo>
                    <a:pt x="168" y="1049"/>
                  </a:lnTo>
                  <a:lnTo>
                    <a:pt x="169" y="1049"/>
                  </a:lnTo>
                  <a:lnTo>
                    <a:pt x="173" y="1051"/>
                  </a:lnTo>
                  <a:lnTo>
                    <a:pt x="174" y="1051"/>
                  </a:lnTo>
                  <a:lnTo>
                    <a:pt x="174" y="1052"/>
                  </a:lnTo>
                  <a:lnTo>
                    <a:pt x="176" y="1054"/>
                  </a:lnTo>
                  <a:lnTo>
                    <a:pt x="177" y="1055"/>
                  </a:lnTo>
                  <a:lnTo>
                    <a:pt x="182" y="1058"/>
                  </a:lnTo>
                  <a:lnTo>
                    <a:pt x="185" y="1062"/>
                  </a:lnTo>
                  <a:lnTo>
                    <a:pt x="191" y="1065"/>
                  </a:lnTo>
                  <a:lnTo>
                    <a:pt x="198" y="1065"/>
                  </a:lnTo>
                  <a:lnTo>
                    <a:pt x="198" y="1066"/>
                  </a:lnTo>
                  <a:lnTo>
                    <a:pt x="202" y="1066"/>
                  </a:lnTo>
                  <a:lnTo>
                    <a:pt x="202" y="1068"/>
                  </a:lnTo>
                  <a:lnTo>
                    <a:pt x="206" y="1068"/>
                  </a:lnTo>
                  <a:lnTo>
                    <a:pt x="207" y="1069"/>
                  </a:lnTo>
                  <a:lnTo>
                    <a:pt x="210" y="1069"/>
                  </a:lnTo>
                  <a:lnTo>
                    <a:pt x="212" y="1071"/>
                  </a:lnTo>
                  <a:lnTo>
                    <a:pt x="218" y="1071"/>
                  </a:lnTo>
                  <a:lnTo>
                    <a:pt x="220" y="1071"/>
                  </a:lnTo>
                  <a:lnTo>
                    <a:pt x="221" y="1071"/>
                  </a:lnTo>
                  <a:lnTo>
                    <a:pt x="223" y="1069"/>
                  </a:lnTo>
                  <a:lnTo>
                    <a:pt x="228" y="1069"/>
                  </a:lnTo>
                  <a:lnTo>
                    <a:pt x="229" y="1073"/>
                  </a:lnTo>
                  <a:lnTo>
                    <a:pt x="232" y="1073"/>
                  </a:lnTo>
                  <a:lnTo>
                    <a:pt x="234" y="1073"/>
                  </a:lnTo>
                  <a:lnTo>
                    <a:pt x="239" y="1077"/>
                  </a:lnTo>
                  <a:lnTo>
                    <a:pt x="240" y="1077"/>
                  </a:lnTo>
                  <a:lnTo>
                    <a:pt x="240" y="1076"/>
                  </a:lnTo>
                  <a:lnTo>
                    <a:pt x="239" y="1074"/>
                  </a:lnTo>
                  <a:lnTo>
                    <a:pt x="240" y="1073"/>
                  </a:lnTo>
                  <a:lnTo>
                    <a:pt x="242" y="1073"/>
                  </a:lnTo>
                  <a:lnTo>
                    <a:pt x="242" y="1071"/>
                  </a:lnTo>
                  <a:lnTo>
                    <a:pt x="245" y="1069"/>
                  </a:lnTo>
                  <a:lnTo>
                    <a:pt x="246" y="1069"/>
                  </a:lnTo>
                  <a:lnTo>
                    <a:pt x="245" y="1068"/>
                  </a:lnTo>
                  <a:lnTo>
                    <a:pt x="245" y="1069"/>
                  </a:lnTo>
                  <a:lnTo>
                    <a:pt x="243" y="1068"/>
                  </a:lnTo>
                  <a:lnTo>
                    <a:pt x="243" y="1066"/>
                  </a:lnTo>
                  <a:lnTo>
                    <a:pt x="245" y="1066"/>
                  </a:lnTo>
                  <a:lnTo>
                    <a:pt x="245" y="1065"/>
                  </a:lnTo>
                  <a:lnTo>
                    <a:pt x="249" y="1060"/>
                  </a:lnTo>
                  <a:lnTo>
                    <a:pt x="249" y="1058"/>
                  </a:lnTo>
                  <a:lnTo>
                    <a:pt x="251" y="1057"/>
                  </a:lnTo>
                  <a:lnTo>
                    <a:pt x="253" y="1054"/>
                  </a:lnTo>
                  <a:lnTo>
                    <a:pt x="253" y="1049"/>
                  </a:lnTo>
                  <a:lnTo>
                    <a:pt x="253" y="1047"/>
                  </a:lnTo>
                  <a:lnTo>
                    <a:pt x="256" y="1047"/>
                  </a:lnTo>
                  <a:lnTo>
                    <a:pt x="256" y="1046"/>
                  </a:lnTo>
                  <a:lnTo>
                    <a:pt x="256" y="1044"/>
                  </a:lnTo>
                  <a:lnTo>
                    <a:pt x="256" y="1043"/>
                  </a:lnTo>
                  <a:lnTo>
                    <a:pt x="254" y="1044"/>
                  </a:lnTo>
                  <a:lnTo>
                    <a:pt x="253" y="1044"/>
                  </a:lnTo>
                  <a:lnTo>
                    <a:pt x="249" y="1043"/>
                  </a:lnTo>
                  <a:lnTo>
                    <a:pt x="249" y="1044"/>
                  </a:lnTo>
                  <a:lnTo>
                    <a:pt x="246" y="1044"/>
                  </a:lnTo>
                  <a:lnTo>
                    <a:pt x="243" y="1040"/>
                  </a:lnTo>
                  <a:lnTo>
                    <a:pt x="243" y="1036"/>
                  </a:lnTo>
                  <a:lnTo>
                    <a:pt x="240" y="1033"/>
                  </a:lnTo>
                  <a:lnTo>
                    <a:pt x="237" y="1030"/>
                  </a:lnTo>
                  <a:lnTo>
                    <a:pt x="232" y="1030"/>
                  </a:lnTo>
                  <a:lnTo>
                    <a:pt x="231" y="1030"/>
                  </a:lnTo>
                  <a:lnTo>
                    <a:pt x="229" y="1030"/>
                  </a:lnTo>
                  <a:lnTo>
                    <a:pt x="231" y="1027"/>
                  </a:lnTo>
                  <a:lnTo>
                    <a:pt x="232" y="1027"/>
                  </a:lnTo>
                  <a:lnTo>
                    <a:pt x="235" y="1024"/>
                  </a:lnTo>
                  <a:lnTo>
                    <a:pt x="235" y="1021"/>
                  </a:lnTo>
                  <a:lnTo>
                    <a:pt x="234" y="1019"/>
                  </a:lnTo>
                  <a:lnTo>
                    <a:pt x="234" y="1018"/>
                  </a:lnTo>
                  <a:lnTo>
                    <a:pt x="235" y="1016"/>
                  </a:lnTo>
                  <a:lnTo>
                    <a:pt x="237" y="1016"/>
                  </a:lnTo>
                  <a:lnTo>
                    <a:pt x="239" y="1018"/>
                  </a:lnTo>
                  <a:lnTo>
                    <a:pt x="239" y="1016"/>
                  </a:lnTo>
                  <a:lnTo>
                    <a:pt x="235" y="1016"/>
                  </a:lnTo>
                  <a:lnTo>
                    <a:pt x="234" y="1016"/>
                  </a:lnTo>
                  <a:lnTo>
                    <a:pt x="234" y="1014"/>
                  </a:lnTo>
                  <a:lnTo>
                    <a:pt x="231" y="1013"/>
                  </a:lnTo>
                  <a:lnTo>
                    <a:pt x="229" y="1010"/>
                  </a:lnTo>
                  <a:lnTo>
                    <a:pt x="224" y="1005"/>
                  </a:lnTo>
                  <a:lnTo>
                    <a:pt x="223" y="1005"/>
                  </a:lnTo>
                  <a:lnTo>
                    <a:pt x="218" y="1005"/>
                  </a:lnTo>
                  <a:lnTo>
                    <a:pt x="217" y="1003"/>
                  </a:lnTo>
                  <a:lnTo>
                    <a:pt x="213" y="1002"/>
                  </a:lnTo>
                  <a:lnTo>
                    <a:pt x="220" y="996"/>
                  </a:lnTo>
                  <a:lnTo>
                    <a:pt x="220" y="994"/>
                  </a:lnTo>
                  <a:lnTo>
                    <a:pt x="215" y="989"/>
                  </a:lnTo>
                  <a:lnTo>
                    <a:pt x="215" y="988"/>
                  </a:lnTo>
                  <a:lnTo>
                    <a:pt x="217" y="986"/>
                  </a:lnTo>
                  <a:lnTo>
                    <a:pt x="215" y="985"/>
                  </a:lnTo>
                  <a:lnTo>
                    <a:pt x="213" y="985"/>
                  </a:lnTo>
                  <a:lnTo>
                    <a:pt x="210" y="985"/>
                  </a:lnTo>
                  <a:lnTo>
                    <a:pt x="212" y="986"/>
                  </a:lnTo>
                  <a:lnTo>
                    <a:pt x="212" y="988"/>
                  </a:lnTo>
                  <a:lnTo>
                    <a:pt x="212" y="989"/>
                  </a:lnTo>
                  <a:lnTo>
                    <a:pt x="210" y="992"/>
                  </a:lnTo>
                  <a:lnTo>
                    <a:pt x="207" y="992"/>
                  </a:lnTo>
                  <a:lnTo>
                    <a:pt x="206" y="991"/>
                  </a:lnTo>
                  <a:lnTo>
                    <a:pt x="204" y="991"/>
                  </a:lnTo>
                  <a:lnTo>
                    <a:pt x="202" y="991"/>
                  </a:lnTo>
                  <a:lnTo>
                    <a:pt x="199" y="994"/>
                  </a:lnTo>
                  <a:lnTo>
                    <a:pt x="198" y="994"/>
                  </a:lnTo>
                  <a:lnTo>
                    <a:pt x="198" y="992"/>
                  </a:lnTo>
                  <a:lnTo>
                    <a:pt x="198" y="991"/>
                  </a:lnTo>
                  <a:lnTo>
                    <a:pt x="196" y="989"/>
                  </a:lnTo>
                  <a:lnTo>
                    <a:pt x="193" y="989"/>
                  </a:lnTo>
                  <a:lnTo>
                    <a:pt x="191" y="989"/>
                  </a:lnTo>
                  <a:lnTo>
                    <a:pt x="190" y="989"/>
                  </a:lnTo>
                  <a:lnTo>
                    <a:pt x="188" y="989"/>
                  </a:lnTo>
                  <a:lnTo>
                    <a:pt x="187" y="991"/>
                  </a:lnTo>
                  <a:lnTo>
                    <a:pt x="185" y="991"/>
                  </a:lnTo>
                  <a:lnTo>
                    <a:pt x="185" y="992"/>
                  </a:lnTo>
                  <a:lnTo>
                    <a:pt x="184" y="994"/>
                  </a:lnTo>
                  <a:lnTo>
                    <a:pt x="182" y="994"/>
                  </a:lnTo>
                  <a:lnTo>
                    <a:pt x="180" y="994"/>
                  </a:lnTo>
                  <a:lnTo>
                    <a:pt x="177" y="992"/>
                  </a:lnTo>
                  <a:lnTo>
                    <a:pt x="176" y="992"/>
                  </a:lnTo>
                  <a:lnTo>
                    <a:pt x="173" y="994"/>
                  </a:lnTo>
                  <a:lnTo>
                    <a:pt x="171" y="994"/>
                  </a:lnTo>
                  <a:lnTo>
                    <a:pt x="173" y="996"/>
                  </a:lnTo>
                  <a:lnTo>
                    <a:pt x="173" y="999"/>
                  </a:lnTo>
                  <a:lnTo>
                    <a:pt x="169" y="997"/>
                  </a:lnTo>
                  <a:lnTo>
                    <a:pt x="169" y="996"/>
                  </a:lnTo>
                  <a:lnTo>
                    <a:pt x="168" y="996"/>
                  </a:lnTo>
                  <a:lnTo>
                    <a:pt x="166" y="999"/>
                  </a:lnTo>
                  <a:lnTo>
                    <a:pt x="165" y="999"/>
                  </a:lnTo>
                  <a:lnTo>
                    <a:pt x="163" y="1000"/>
                  </a:lnTo>
                  <a:lnTo>
                    <a:pt x="160" y="999"/>
                  </a:lnTo>
                  <a:lnTo>
                    <a:pt x="160" y="1000"/>
                  </a:lnTo>
                  <a:lnTo>
                    <a:pt x="158" y="1000"/>
                  </a:lnTo>
                  <a:lnTo>
                    <a:pt x="155" y="1000"/>
                  </a:lnTo>
                  <a:lnTo>
                    <a:pt x="154" y="1000"/>
                  </a:lnTo>
                  <a:lnTo>
                    <a:pt x="147" y="1003"/>
                  </a:lnTo>
                  <a:lnTo>
                    <a:pt x="146" y="1005"/>
                  </a:lnTo>
                  <a:lnTo>
                    <a:pt x="144" y="1005"/>
                  </a:lnTo>
                  <a:lnTo>
                    <a:pt x="141" y="1010"/>
                  </a:lnTo>
                  <a:lnTo>
                    <a:pt x="138" y="1010"/>
                  </a:lnTo>
                  <a:lnTo>
                    <a:pt x="135" y="1010"/>
                  </a:lnTo>
                  <a:lnTo>
                    <a:pt x="133" y="1010"/>
                  </a:lnTo>
                  <a:lnTo>
                    <a:pt x="130" y="1010"/>
                  </a:lnTo>
                  <a:lnTo>
                    <a:pt x="129" y="1010"/>
                  </a:lnTo>
                  <a:lnTo>
                    <a:pt x="125" y="1008"/>
                  </a:lnTo>
                  <a:lnTo>
                    <a:pt x="124" y="1008"/>
                  </a:lnTo>
                  <a:lnTo>
                    <a:pt x="122" y="1010"/>
                  </a:lnTo>
                  <a:lnTo>
                    <a:pt x="121" y="1010"/>
                  </a:lnTo>
                  <a:lnTo>
                    <a:pt x="114" y="1003"/>
                  </a:lnTo>
                  <a:lnTo>
                    <a:pt x="108" y="1003"/>
                  </a:lnTo>
                  <a:lnTo>
                    <a:pt x="107" y="1002"/>
                  </a:lnTo>
                  <a:lnTo>
                    <a:pt x="108" y="999"/>
                  </a:lnTo>
                  <a:lnTo>
                    <a:pt x="111" y="994"/>
                  </a:lnTo>
                  <a:lnTo>
                    <a:pt x="111" y="989"/>
                  </a:lnTo>
                  <a:lnTo>
                    <a:pt x="111" y="988"/>
                  </a:lnTo>
                  <a:lnTo>
                    <a:pt x="111" y="986"/>
                  </a:lnTo>
                  <a:lnTo>
                    <a:pt x="110" y="988"/>
                  </a:lnTo>
                  <a:lnTo>
                    <a:pt x="110" y="989"/>
                  </a:lnTo>
                  <a:lnTo>
                    <a:pt x="110" y="991"/>
                  </a:lnTo>
                  <a:lnTo>
                    <a:pt x="108" y="992"/>
                  </a:lnTo>
                  <a:lnTo>
                    <a:pt x="108" y="994"/>
                  </a:lnTo>
                  <a:lnTo>
                    <a:pt x="108" y="996"/>
                  </a:lnTo>
                  <a:lnTo>
                    <a:pt x="108" y="997"/>
                  </a:lnTo>
                  <a:lnTo>
                    <a:pt x="107" y="997"/>
                  </a:lnTo>
                  <a:lnTo>
                    <a:pt x="105" y="994"/>
                  </a:lnTo>
                  <a:lnTo>
                    <a:pt x="105" y="992"/>
                  </a:lnTo>
                  <a:lnTo>
                    <a:pt x="107" y="994"/>
                  </a:lnTo>
                  <a:lnTo>
                    <a:pt x="107" y="989"/>
                  </a:lnTo>
                  <a:lnTo>
                    <a:pt x="105" y="988"/>
                  </a:lnTo>
                  <a:lnTo>
                    <a:pt x="105" y="986"/>
                  </a:lnTo>
                  <a:lnTo>
                    <a:pt x="102" y="981"/>
                  </a:lnTo>
                  <a:lnTo>
                    <a:pt x="102" y="980"/>
                  </a:lnTo>
                  <a:lnTo>
                    <a:pt x="102" y="978"/>
                  </a:lnTo>
                  <a:lnTo>
                    <a:pt x="102" y="977"/>
                  </a:lnTo>
                  <a:lnTo>
                    <a:pt x="97" y="969"/>
                  </a:lnTo>
                  <a:lnTo>
                    <a:pt x="97" y="967"/>
                  </a:lnTo>
                  <a:lnTo>
                    <a:pt x="96" y="966"/>
                  </a:lnTo>
                  <a:lnTo>
                    <a:pt x="96" y="964"/>
                  </a:lnTo>
                  <a:lnTo>
                    <a:pt x="94" y="961"/>
                  </a:lnTo>
                  <a:lnTo>
                    <a:pt x="91" y="958"/>
                  </a:lnTo>
                  <a:lnTo>
                    <a:pt x="91" y="956"/>
                  </a:lnTo>
                  <a:lnTo>
                    <a:pt x="88" y="955"/>
                  </a:lnTo>
                  <a:lnTo>
                    <a:pt x="88" y="953"/>
                  </a:lnTo>
                  <a:lnTo>
                    <a:pt x="86" y="952"/>
                  </a:lnTo>
                  <a:lnTo>
                    <a:pt x="86" y="950"/>
                  </a:lnTo>
                  <a:lnTo>
                    <a:pt x="85" y="948"/>
                  </a:lnTo>
                  <a:lnTo>
                    <a:pt x="85" y="947"/>
                  </a:lnTo>
                  <a:lnTo>
                    <a:pt x="83" y="945"/>
                  </a:lnTo>
                  <a:lnTo>
                    <a:pt x="80" y="937"/>
                  </a:lnTo>
                  <a:lnTo>
                    <a:pt x="75" y="931"/>
                  </a:lnTo>
                  <a:lnTo>
                    <a:pt x="74" y="931"/>
                  </a:lnTo>
                  <a:lnTo>
                    <a:pt x="69" y="928"/>
                  </a:lnTo>
                  <a:lnTo>
                    <a:pt x="66" y="926"/>
                  </a:lnTo>
                  <a:lnTo>
                    <a:pt x="64" y="925"/>
                  </a:lnTo>
                  <a:lnTo>
                    <a:pt x="63" y="923"/>
                  </a:lnTo>
                  <a:lnTo>
                    <a:pt x="58" y="922"/>
                  </a:lnTo>
                  <a:lnTo>
                    <a:pt x="56" y="920"/>
                  </a:lnTo>
                  <a:lnTo>
                    <a:pt x="52" y="917"/>
                  </a:lnTo>
                  <a:lnTo>
                    <a:pt x="50" y="917"/>
                  </a:lnTo>
                  <a:lnTo>
                    <a:pt x="49" y="916"/>
                  </a:lnTo>
                  <a:lnTo>
                    <a:pt x="47" y="914"/>
                  </a:lnTo>
                  <a:lnTo>
                    <a:pt x="44" y="914"/>
                  </a:lnTo>
                  <a:lnTo>
                    <a:pt x="41" y="912"/>
                  </a:lnTo>
                  <a:lnTo>
                    <a:pt x="39" y="911"/>
                  </a:lnTo>
                  <a:lnTo>
                    <a:pt x="36" y="909"/>
                  </a:lnTo>
                  <a:lnTo>
                    <a:pt x="34" y="909"/>
                  </a:lnTo>
                  <a:lnTo>
                    <a:pt x="31" y="906"/>
                  </a:lnTo>
                  <a:lnTo>
                    <a:pt x="33" y="905"/>
                  </a:lnTo>
                  <a:lnTo>
                    <a:pt x="31" y="903"/>
                  </a:lnTo>
                  <a:lnTo>
                    <a:pt x="31" y="901"/>
                  </a:lnTo>
                  <a:lnTo>
                    <a:pt x="31" y="898"/>
                  </a:lnTo>
                  <a:lnTo>
                    <a:pt x="25" y="892"/>
                  </a:lnTo>
                  <a:lnTo>
                    <a:pt x="23" y="892"/>
                  </a:lnTo>
                  <a:lnTo>
                    <a:pt x="22" y="890"/>
                  </a:lnTo>
                  <a:lnTo>
                    <a:pt x="19" y="889"/>
                  </a:lnTo>
                  <a:lnTo>
                    <a:pt x="16" y="886"/>
                  </a:lnTo>
                  <a:lnTo>
                    <a:pt x="12" y="883"/>
                  </a:lnTo>
                  <a:lnTo>
                    <a:pt x="8" y="879"/>
                  </a:lnTo>
                  <a:lnTo>
                    <a:pt x="5" y="878"/>
                  </a:lnTo>
                  <a:lnTo>
                    <a:pt x="1" y="878"/>
                  </a:lnTo>
                  <a:lnTo>
                    <a:pt x="0" y="876"/>
                  </a:lnTo>
                  <a:lnTo>
                    <a:pt x="0" y="875"/>
                  </a:lnTo>
                  <a:lnTo>
                    <a:pt x="3" y="876"/>
                  </a:lnTo>
                  <a:lnTo>
                    <a:pt x="5" y="878"/>
                  </a:lnTo>
                  <a:lnTo>
                    <a:pt x="8" y="876"/>
                  </a:lnTo>
                  <a:lnTo>
                    <a:pt x="11" y="876"/>
                  </a:lnTo>
                  <a:lnTo>
                    <a:pt x="20" y="876"/>
                  </a:lnTo>
                  <a:lnTo>
                    <a:pt x="20" y="875"/>
                  </a:lnTo>
                  <a:lnTo>
                    <a:pt x="22" y="875"/>
                  </a:lnTo>
                  <a:lnTo>
                    <a:pt x="23" y="875"/>
                  </a:lnTo>
                  <a:lnTo>
                    <a:pt x="27" y="875"/>
                  </a:lnTo>
                  <a:lnTo>
                    <a:pt x="30" y="876"/>
                  </a:lnTo>
                  <a:lnTo>
                    <a:pt x="31" y="876"/>
                  </a:lnTo>
                  <a:lnTo>
                    <a:pt x="34" y="875"/>
                  </a:lnTo>
                  <a:lnTo>
                    <a:pt x="36" y="873"/>
                  </a:lnTo>
                  <a:lnTo>
                    <a:pt x="36" y="870"/>
                  </a:lnTo>
                  <a:lnTo>
                    <a:pt x="39" y="867"/>
                  </a:lnTo>
                  <a:lnTo>
                    <a:pt x="41" y="865"/>
                  </a:lnTo>
                  <a:lnTo>
                    <a:pt x="47" y="862"/>
                  </a:lnTo>
                  <a:lnTo>
                    <a:pt x="49" y="862"/>
                  </a:lnTo>
                  <a:lnTo>
                    <a:pt x="58" y="864"/>
                  </a:lnTo>
                  <a:lnTo>
                    <a:pt x="60" y="864"/>
                  </a:lnTo>
                  <a:lnTo>
                    <a:pt x="63" y="864"/>
                  </a:lnTo>
                  <a:lnTo>
                    <a:pt x="66" y="864"/>
                  </a:lnTo>
                  <a:lnTo>
                    <a:pt x="64" y="857"/>
                  </a:lnTo>
                  <a:lnTo>
                    <a:pt x="60" y="848"/>
                  </a:lnTo>
                  <a:lnTo>
                    <a:pt x="56" y="843"/>
                  </a:lnTo>
                  <a:lnTo>
                    <a:pt x="56" y="842"/>
                  </a:lnTo>
                  <a:lnTo>
                    <a:pt x="56" y="837"/>
                  </a:lnTo>
                  <a:lnTo>
                    <a:pt x="60" y="837"/>
                  </a:lnTo>
                  <a:lnTo>
                    <a:pt x="63" y="837"/>
                  </a:lnTo>
                  <a:lnTo>
                    <a:pt x="64" y="837"/>
                  </a:lnTo>
                  <a:lnTo>
                    <a:pt x="66" y="837"/>
                  </a:lnTo>
                  <a:lnTo>
                    <a:pt x="66" y="831"/>
                  </a:lnTo>
                  <a:lnTo>
                    <a:pt x="66" y="828"/>
                  </a:lnTo>
                  <a:lnTo>
                    <a:pt x="67" y="828"/>
                  </a:lnTo>
                  <a:lnTo>
                    <a:pt x="74" y="823"/>
                  </a:lnTo>
                  <a:lnTo>
                    <a:pt x="80" y="826"/>
                  </a:lnTo>
                  <a:lnTo>
                    <a:pt x="80" y="824"/>
                  </a:lnTo>
                  <a:lnTo>
                    <a:pt x="83" y="818"/>
                  </a:lnTo>
                  <a:lnTo>
                    <a:pt x="83" y="815"/>
                  </a:lnTo>
                  <a:lnTo>
                    <a:pt x="85" y="813"/>
                  </a:lnTo>
                  <a:lnTo>
                    <a:pt x="86" y="812"/>
                  </a:lnTo>
                  <a:lnTo>
                    <a:pt x="89" y="809"/>
                  </a:lnTo>
                  <a:lnTo>
                    <a:pt x="91" y="807"/>
                  </a:lnTo>
                  <a:lnTo>
                    <a:pt x="97" y="806"/>
                  </a:lnTo>
                  <a:lnTo>
                    <a:pt x="100" y="801"/>
                  </a:lnTo>
                  <a:lnTo>
                    <a:pt x="102" y="799"/>
                  </a:lnTo>
                  <a:lnTo>
                    <a:pt x="103" y="798"/>
                  </a:lnTo>
                  <a:lnTo>
                    <a:pt x="103" y="796"/>
                  </a:lnTo>
                  <a:lnTo>
                    <a:pt x="103" y="793"/>
                  </a:lnTo>
                  <a:lnTo>
                    <a:pt x="103" y="790"/>
                  </a:lnTo>
                  <a:lnTo>
                    <a:pt x="105" y="779"/>
                  </a:lnTo>
                  <a:lnTo>
                    <a:pt x="107" y="777"/>
                  </a:lnTo>
                  <a:lnTo>
                    <a:pt x="110" y="776"/>
                  </a:lnTo>
                  <a:lnTo>
                    <a:pt x="108" y="771"/>
                  </a:lnTo>
                  <a:lnTo>
                    <a:pt x="100" y="765"/>
                  </a:lnTo>
                  <a:lnTo>
                    <a:pt x="99" y="763"/>
                  </a:lnTo>
                  <a:lnTo>
                    <a:pt x="97" y="758"/>
                  </a:lnTo>
                  <a:lnTo>
                    <a:pt x="100" y="757"/>
                  </a:lnTo>
                  <a:lnTo>
                    <a:pt x="107" y="752"/>
                  </a:lnTo>
                  <a:lnTo>
                    <a:pt x="108" y="751"/>
                  </a:lnTo>
                  <a:lnTo>
                    <a:pt x="121" y="751"/>
                  </a:lnTo>
                  <a:lnTo>
                    <a:pt x="124" y="751"/>
                  </a:lnTo>
                  <a:lnTo>
                    <a:pt x="130" y="752"/>
                  </a:lnTo>
                  <a:lnTo>
                    <a:pt x="133" y="747"/>
                  </a:lnTo>
                  <a:lnTo>
                    <a:pt x="132" y="729"/>
                  </a:lnTo>
                  <a:lnTo>
                    <a:pt x="132" y="727"/>
                  </a:lnTo>
                  <a:lnTo>
                    <a:pt x="133" y="722"/>
                  </a:lnTo>
                  <a:lnTo>
                    <a:pt x="132" y="721"/>
                  </a:lnTo>
                  <a:lnTo>
                    <a:pt x="129" y="718"/>
                  </a:lnTo>
                  <a:lnTo>
                    <a:pt x="119" y="702"/>
                  </a:lnTo>
                  <a:lnTo>
                    <a:pt x="121" y="700"/>
                  </a:lnTo>
                  <a:lnTo>
                    <a:pt x="124" y="697"/>
                  </a:lnTo>
                  <a:lnTo>
                    <a:pt x="130" y="699"/>
                  </a:lnTo>
                  <a:lnTo>
                    <a:pt x="132" y="697"/>
                  </a:lnTo>
                  <a:lnTo>
                    <a:pt x="136" y="694"/>
                  </a:lnTo>
                  <a:lnTo>
                    <a:pt x="135" y="691"/>
                  </a:lnTo>
                  <a:lnTo>
                    <a:pt x="133" y="689"/>
                  </a:lnTo>
                  <a:lnTo>
                    <a:pt x="132" y="688"/>
                  </a:lnTo>
                  <a:lnTo>
                    <a:pt x="136" y="682"/>
                  </a:lnTo>
                  <a:lnTo>
                    <a:pt x="144" y="677"/>
                  </a:lnTo>
                  <a:lnTo>
                    <a:pt x="149" y="666"/>
                  </a:lnTo>
                  <a:lnTo>
                    <a:pt x="151" y="663"/>
                  </a:lnTo>
                  <a:lnTo>
                    <a:pt x="151" y="661"/>
                  </a:lnTo>
                  <a:lnTo>
                    <a:pt x="151" y="660"/>
                  </a:lnTo>
                  <a:lnTo>
                    <a:pt x="152" y="652"/>
                  </a:lnTo>
                  <a:lnTo>
                    <a:pt x="154" y="645"/>
                  </a:lnTo>
                  <a:lnTo>
                    <a:pt x="158" y="642"/>
                  </a:lnTo>
                  <a:lnTo>
                    <a:pt x="158" y="644"/>
                  </a:lnTo>
                  <a:lnTo>
                    <a:pt x="158" y="650"/>
                  </a:lnTo>
                  <a:lnTo>
                    <a:pt x="158" y="649"/>
                  </a:lnTo>
                  <a:lnTo>
                    <a:pt x="163" y="649"/>
                  </a:lnTo>
                  <a:lnTo>
                    <a:pt x="168" y="650"/>
                  </a:lnTo>
                  <a:lnTo>
                    <a:pt x="166" y="652"/>
                  </a:lnTo>
                  <a:lnTo>
                    <a:pt x="163" y="655"/>
                  </a:lnTo>
                  <a:lnTo>
                    <a:pt x="163" y="656"/>
                  </a:lnTo>
                  <a:lnTo>
                    <a:pt x="165" y="656"/>
                  </a:lnTo>
                  <a:lnTo>
                    <a:pt x="169" y="655"/>
                  </a:lnTo>
                  <a:lnTo>
                    <a:pt x="169" y="653"/>
                  </a:lnTo>
                  <a:lnTo>
                    <a:pt x="173" y="642"/>
                  </a:lnTo>
                  <a:lnTo>
                    <a:pt x="176" y="641"/>
                  </a:lnTo>
                  <a:lnTo>
                    <a:pt x="179" y="636"/>
                  </a:lnTo>
                  <a:lnTo>
                    <a:pt x="182" y="630"/>
                  </a:lnTo>
                  <a:lnTo>
                    <a:pt x="182" y="625"/>
                  </a:lnTo>
                  <a:lnTo>
                    <a:pt x="182" y="623"/>
                  </a:lnTo>
                  <a:lnTo>
                    <a:pt x="184" y="623"/>
                  </a:lnTo>
                  <a:lnTo>
                    <a:pt x="185" y="623"/>
                  </a:lnTo>
                  <a:lnTo>
                    <a:pt x="185" y="627"/>
                  </a:lnTo>
                  <a:lnTo>
                    <a:pt x="187" y="627"/>
                  </a:lnTo>
                  <a:lnTo>
                    <a:pt x="187" y="628"/>
                  </a:lnTo>
                  <a:lnTo>
                    <a:pt x="198" y="630"/>
                  </a:lnTo>
                  <a:lnTo>
                    <a:pt x="198" y="628"/>
                  </a:lnTo>
                  <a:lnTo>
                    <a:pt x="207" y="620"/>
                  </a:lnTo>
                  <a:lnTo>
                    <a:pt x="212" y="616"/>
                  </a:lnTo>
                  <a:lnTo>
                    <a:pt x="215" y="614"/>
                  </a:lnTo>
                  <a:lnTo>
                    <a:pt x="220" y="614"/>
                  </a:lnTo>
                  <a:lnTo>
                    <a:pt x="221" y="616"/>
                  </a:lnTo>
                  <a:lnTo>
                    <a:pt x="223" y="617"/>
                  </a:lnTo>
                  <a:lnTo>
                    <a:pt x="226" y="616"/>
                  </a:lnTo>
                  <a:lnTo>
                    <a:pt x="229" y="612"/>
                  </a:lnTo>
                  <a:lnTo>
                    <a:pt x="243" y="606"/>
                  </a:lnTo>
                  <a:lnTo>
                    <a:pt x="245" y="606"/>
                  </a:lnTo>
                  <a:lnTo>
                    <a:pt x="249" y="606"/>
                  </a:lnTo>
                  <a:lnTo>
                    <a:pt x="251" y="605"/>
                  </a:lnTo>
                  <a:lnTo>
                    <a:pt x="256" y="601"/>
                  </a:lnTo>
                  <a:lnTo>
                    <a:pt x="256" y="597"/>
                  </a:lnTo>
                  <a:lnTo>
                    <a:pt x="254" y="594"/>
                  </a:lnTo>
                  <a:lnTo>
                    <a:pt x="254" y="592"/>
                  </a:lnTo>
                  <a:lnTo>
                    <a:pt x="256" y="590"/>
                  </a:lnTo>
                  <a:lnTo>
                    <a:pt x="257" y="590"/>
                  </a:lnTo>
                  <a:lnTo>
                    <a:pt x="259" y="587"/>
                  </a:lnTo>
                  <a:lnTo>
                    <a:pt x="259" y="586"/>
                  </a:lnTo>
                  <a:lnTo>
                    <a:pt x="259" y="584"/>
                  </a:lnTo>
                  <a:lnTo>
                    <a:pt x="257" y="581"/>
                  </a:lnTo>
                  <a:lnTo>
                    <a:pt x="256" y="581"/>
                  </a:lnTo>
                  <a:lnTo>
                    <a:pt x="259" y="579"/>
                  </a:lnTo>
                  <a:lnTo>
                    <a:pt x="260" y="578"/>
                  </a:lnTo>
                  <a:lnTo>
                    <a:pt x="262" y="578"/>
                  </a:lnTo>
                  <a:lnTo>
                    <a:pt x="262" y="573"/>
                  </a:lnTo>
                  <a:lnTo>
                    <a:pt x="264" y="570"/>
                  </a:lnTo>
                  <a:lnTo>
                    <a:pt x="268" y="568"/>
                  </a:lnTo>
                  <a:lnTo>
                    <a:pt x="273" y="565"/>
                  </a:lnTo>
                  <a:lnTo>
                    <a:pt x="286" y="554"/>
                  </a:lnTo>
                  <a:lnTo>
                    <a:pt x="286" y="548"/>
                  </a:lnTo>
                  <a:lnTo>
                    <a:pt x="284" y="542"/>
                  </a:lnTo>
                  <a:lnTo>
                    <a:pt x="292" y="537"/>
                  </a:lnTo>
                  <a:lnTo>
                    <a:pt x="297" y="534"/>
                  </a:lnTo>
                  <a:lnTo>
                    <a:pt x="297" y="532"/>
                  </a:lnTo>
                  <a:lnTo>
                    <a:pt x="297" y="531"/>
                  </a:lnTo>
                  <a:lnTo>
                    <a:pt x="298" y="528"/>
                  </a:lnTo>
                  <a:lnTo>
                    <a:pt x="300" y="525"/>
                  </a:lnTo>
                  <a:lnTo>
                    <a:pt x="300" y="521"/>
                  </a:lnTo>
                  <a:lnTo>
                    <a:pt x="301" y="521"/>
                  </a:lnTo>
                  <a:lnTo>
                    <a:pt x="308" y="517"/>
                  </a:lnTo>
                  <a:lnTo>
                    <a:pt x="309" y="514"/>
                  </a:lnTo>
                  <a:lnTo>
                    <a:pt x="312" y="510"/>
                  </a:lnTo>
                  <a:lnTo>
                    <a:pt x="317" y="509"/>
                  </a:lnTo>
                  <a:lnTo>
                    <a:pt x="320" y="501"/>
                  </a:lnTo>
                  <a:lnTo>
                    <a:pt x="330" y="501"/>
                  </a:lnTo>
                  <a:lnTo>
                    <a:pt x="331" y="501"/>
                  </a:lnTo>
                  <a:lnTo>
                    <a:pt x="334" y="501"/>
                  </a:lnTo>
                  <a:lnTo>
                    <a:pt x="336" y="499"/>
                  </a:lnTo>
                  <a:lnTo>
                    <a:pt x="344" y="495"/>
                  </a:lnTo>
                  <a:lnTo>
                    <a:pt x="350" y="493"/>
                  </a:lnTo>
                  <a:lnTo>
                    <a:pt x="359" y="487"/>
                  </a:lnTo>
                  <a:lnTo>
                    <a:pt x="367" y="474"/>
                  </a:lnTo>
                  <a:lnTo>
                    <a:pt x="370" y="473"/>
                  </a:lnTo>
                  <a:lnTo>
                    <a:pt x="372" y="473"/>
                  </a:lnTo>
                  <a:lnTo>
                    <a:pt x="374" y="471"/>
                  </a:lnTo>
                  <a:lnTo>
                    <a:pt x="375" y="466"/>
                  </a:lnTo>
                  <a:lnTo>
                    <a:pt x="378" y="466"/>
                  </a:lnTo>
                  <a:lnTo>
                    <a:pt x="380" y="463"/>
                  </a:lnTo>
                  <a:lnTo>
                    <a:pt x="391" y="459"/>
                  </a:lnTo>
                  <a:lnTo>
                    <a:pt x="392" y="457"/>
                  </a:lnTo>
                  <a:lnTo>
                    <a:pt x="392" y="454"/>
                  </a:lnTo>
                  <a:lnTo>
                    <a:pt x="402" y="448"/>
                  </a:lnTo>
                  <a:lnTo>
                    <a:pt x="406" y="441"/>
                  </a:lnTo>
                  <a:lnTo>
                    <a:pt x="408" y="441"/>
                  </a:lnTo>
                  <a:lnTo>
                    <a:pt x="417" y="435"/>
                  </a:lnTo>
                  <a:lnTo>
                    <a:pt x="425" y="424"/>
                  </a:lnTo>
                  <a:lnTo>
                    <a:pt x="435" y="418"/>
                  </a:lnTo>
                  <a:lnTo>
                    <a:pt x="439" y="413"/>
                  </a:lnTo>
                  <a:lnTo>
                    <a:pt x="447" y="408"/>
                  </a:lnTo>
                  <a:lnTo>
                    <a:pt x="449" y="408"/>
                  </a:lnTo>
                  <a:lnTo>
                    <a:pt x="449" y="407"/>
                  </a:lnTo>
                  <a:lnTo>
                    <a:pt x="454" y="404"/>
                  </a:lnTo>
                  <a:lnTo>
                    <a:pt x="455" y="404"/>
                  </a:lnTo>
                  <a:lnTo>
                    <a:pt x="458" y="411"/>
                  </a:lnTo>
                  <a:lnTo>
                    <a:pt x="460" y="413"/>
                  </a:lnTo>
                  <a:lnTo>
                    <a:pt x="463" y="415"/>
                  </a:lnTo>
                  <a:lnTo>
                    <a:pt x="468" y="411"/>
                  </a:lnTo>
                  <a:lnTo>
                    <a:pt x="471" y="410"/>
                  </a:lnTo>
                  <a:lnTo>
                    <a:pt x="472" y="408"/>
                  </a:lnTo>
                  <a:lnTo>
                    <a:pt x="482" y="402"/>
                  </a:lnTo>
                  <a:lnTo>
                    <a:pt x="485" y="400"/>
                  </a:lnTo>
                  <a:lnTo>
                    <a:pt x="487" y="396"/>
                  </a:lnTo>
                  <a:lnTo>
                    <a:pt x="491" y="393"/>
                  </a:lnTo>
                  <a:lnTo>
                    <a:pt x="496" y="391"/>
                  </a:lnTo>
                  <a:lnTo>
                    <a:pt x="498" y="391"/>
                  </a:lnTo>
                  <a:lnTo>
                    <a:pt x="509" y="385"/>
                  </a:lnTo>
                  <a:lnTo>
                    <a:pt x="521" y="377"/>
                  </a:lnTo>
                  <a:lnTo>
                    <a:pt x="535" y="361"/>
                  </a:lnTo>
                  <a:lnTo>
                    <a:pt x="537" y="361"/>
                  </a:lnTo>
                  <a:lnTo>
                    <a:pt x="538" y="361"/>
                  </a:lnTo>
                  <a:lnTo>
                    <a:pt x="538" y="363"/>
                  </a:lnTo>
                  <a:lnTo>
                    <a:pt x="538" y="361"/>
                  </a:lnTo>
                  <a:lnTo>
                    <a:pt x="542" y="360"/>
                  </a:lnTo>
                  <a:lnTo>
                    <a:pt x="543" y="353"/>
                  </a:lnTo>
                  <a:lnTo>
                    <a:pt x="551" y="341"/>
                  </a:lnTo>
                  <a:lnTo>
                    <a:pt x="549" y="338"/>
                  </a:lnTo>
                  <a:lnTo>
                    <a:pt x="552" y="339"/>
                  </a:lnTo>
                  <a:lnTo>
                    <a:pt x="560" y="338"/>
                  </a:lnTo>
                  <a:lnTo>
                    <a:pt x="562" y="338"/>
                  </a:lnTo>
                  <a:lnTo>
                    <a:pt x="563" y="336"/>
                  </a:lnTo>
                  <a:lnTo>
                    <a:pt x="570" y="331"/>
                  </a:lnTo>
                  <a:lnTo>
                    <a:pt x="568" y="328"/>
                  </a:lnTo>
                  <a:lnTo>
                    <a:pt x="568" y="327"/>
                  </a:lnTo>
                  <a:lnTo>
                    <a:pt x="570" y="316"/>
                  </a:lnTo>
                  <a:lnTo>
                    <a:pt x="574" y="311"/>
                  </a:lnTo>
                  <a:lnTo>
                    <a:pt x="582" y="302"/>
                  </a:lnTo>
                  <a:lnTo>
                    <a:pt x="582" y="294"/>
                  </a:lnTo>
                  <a:lnTo>
                    <a:pt x="582" y="291"/>
                  </a:lnTo>
                  <a:lnTo>
                    <a:pt x="584" y="291"/>
                  </a:lnTo>
                  <a:lnTo>
                    <a:pt x="585" y="294"/>
                  </a:lnTo>
                  <a:lnTo>
                    <a:pt x="587" y="294"/>
                  </a:lnTo>
                  <a:lnTo>
                    <a:pt x="592" y="287"/>
                  </a:lnTo>
                  <a:lnTo>
                    <a:pt x="593" y="286"/>
                  </a:lnTo>
                  <a:lnTo>
                    <a:pt x="600" y="284"/>
                  </a:lnTo>
                  <a:lnTo>
                    <a:pt x="603" y="283"/>
                  </a:lnTo>
                  <a:lnTo>
                    <a:pt x="601" y="283"/>
                  </a:lnTo>
                  <a:lnTo>
                    <a:pt x="601" y="281"/>
                  </a:lnTo>
                  <a:lnTo>
                    <a:pt x="601" y="280"/>
                  </a:lnTo>
                  <a:lnTo>
                    <a:pt x="601" y="278"/>
                  </a:lnTo>
                  <a:lnTo>
                    <a:pt x="604" y="273"/>
                  </a:lnTo>
                  <a:lnTo>
                    <a:pt x="609" y="267"/>
                  </a:lnTo>
                  <a:lnTo>
                    <a:pt x="611" y="267"/>
                  </a:lnTo>
                  <a:lnTo>
                    <a:pt x="612" y="267"/>
                  </a:lnTo>
                  <a:lnTo>
                    <a:pt x="614" y="265"/>
                  </a:lnTo>
                  <a:lnTo>
                    <a:pt x="615" y="262"/>
                  </a:lnTo>
                  <a:lnTo>
                    <a:pt x="617" y="262"/>
                  </a:lnTo>
                  <a:lnTo>
                    <a:pt x="620" y="262"/>
                  </a:lnTo>
                  <a:lnTo>
                    <a:pt x="620" y="259"/>
                  </a:lnTo>
                  <a:lnTo>
                    <a:pt x="622" y="254"/>
                  </a:lnTo>
                  <a:lnTo>
                    <a:pt x="623" y="253"/>
                  </a:lnTo>
                  <a:lnTo>
                    <a:pt x="633" y="242"/>
                  </a:lnTo>
                  <a:lnTo>
                    <a:pt x="636" y="236"/>
                  </a:lnTo>
                  <a:lnTo>
                    <a:pt x="636" y="232"/>
                  </a:lnTo>
                  <a:lnTo>
                    <a:pt x="636" y="231"/>
                  </a:lnTo>
                  <a:lnTo>
                    <a:pt x="636" y="229"/>
                  </a:lnTo>
                  <a:lnTo>
                    <a:pt x="637" y="229"/>
                  </a:lnTo>
                  <a:lnTo>
                    <a:pt x="639" y="228"/>
                  </a:lnTo>
                  <a:lnTo>
                    <a:pt x="642" y="223"/>
                  </a:lnTo>
                  <a:lnTo>
                    <a:pt x="645" y="225"/>
                  </a:lnTo>
                  <a:lnTo>
                    <a:pt x="647" y="221"/>
                  </a:lnTo>
                  <a:lnTo>
                    <a:pt x="647" y="223"/>
                  </a:lnTo>
                  <a:lnTo>
                    <a:pt x="648" y="223"/>
                  </a:lnTo>
                  <a:lnTo>
                    <a:pt x="648" y="221"/>
                  </a:lnTo>
                  <a:lnTo>
                    <a:pt x="648" y="218"/>
                  </a:lnTo>
                  <a:lnTo>
                    <a:pt x="653" y="217"/>
                  </a:lnTo>
                  <a:lnTo>
                    <a:pt x="655" y="217"/>
                  </a:lnTo>
                  <a:lnTo>
                    <a:pt x="658" y="214"/>
                  </a:lnTo>
                  <a:lnTo>
                    <a:pt x="661" y="214"/>
                  </a:lnTo>
                  <a:lnTo>
                    <a:pt x="664" y="214"/>
                  </a:lnTo>
                  <a:lnTo>
                    <a:pt x="673" y="209"/>
                  </a:lnTo>
                  <a:lnTo>
                    <a:pt x="675" y="207"/>
                  </a:lnTo>
                  <a:lnTo>
                    <a:pt x="675" y="206"/>
                  </a:lnTo>
                  <a:lnTo>
                    <a:pt x="677" y="203"/>
                  </a:lnTo>
                  <a:lnTo>
                    <a:pt x="677" y="201"/>
                  </a:lnTo>
                  <a:lnTo>
                    <a:pt x="678" y="203"/>
                  </a:lnTo>
                  <a:lnTo>
                    <a:pt x="680" y="199"/>
                  </a:lnTo>
                  <a:lnTo>
                    <a:pt x="680" y="198"/>
                  </a:lnTo>
                  <a:lnTo>
                    <a:pt x="681" y="198"/>
                  </a:lnTo>
                  <a:lnTo>
                    <a:pt x="684" y="198"/>
                  </a:lnTo>
                  <a:lnTo>
                    <a:pt x="686" y="196"/>
                  </a:lnTo>
                  <a:lnTo>
                    <a:pt x="689" y="196"/>
                  </a:lnTo>
                  <a:lnTo>
                    <a:pt x="691" y="196"/>
                  </a:lnTo>
                  <a:lnTo>
                    <a:pt x="692" y="198"/>
                  </a:lnTo>
                  <a:lnTo>
                    <a:pt x="695" y="198"/>
                  </a:lnTo>
                  <a:lnTo>
                    <a:pt x="706" y="195"/>
                  </a:lnTo>
                  <a:lnTo>
                    <a:pt x="716" y="193"/>
                  </a:lnTo>
                  <a:lnTo>
                    <a:pt x="717" y="192"/>
                  </a:lnTo>
                  <a:lnTo>
                    <a:pt x="717" y="137"/>
                  </a:lnTo>
                  <a:lnTo>
                    <a:pt x="717" y="118"/>
                  </a:lnTo>
                  <a:lnTo>
                    <a:pt x="717" y="79"/>
                  </a:lnTo>
                  <a:lnTo>
                    <a:pt x="739" y="66"/>
                  </a:lnTo>
                  <a:lnTo>
                    <a:pt x="747" y="61"/>
                  </a:lnTo>
                  <a:lnTo>
                    <a:pt x="749" y="57"/>
                  </a:lnTo>
                  <a:lnTo>
                    <a:pt x="750" y="53"/>
                  </a:lnTo>
                  <a:lnTo>
                    <a:pt x="752" y="55"/>
                  </a:lnTo>
                  <a:lnTo>
                    <a:pt x="753" y="55"/>
                  </a:lnTo>
                  <a:lnTo>
                    <a:pt x="757" y="50"/>
                  </a:lnTo>
                  <a:lnTo>
                    <a:pt x="760" y="52"/>
                  </a:lnTo>
                  <a:lnTo>
                    <a:pt x="761" y="46"/>
                  </a:lnTo>
                  <a:lnTo>
                    <a:pt x="763" y="46"/>
                  </a:lnTo>
                  <a:lnTo>
                    <a:pt x="763" y="44"/>
                  </a:lnTo>
                  <a:lnTo>
                    <a:pt x="764" y="41"/>
                  </a:lnTo>
                  <a:lnTo>
                    <a:pt x="766" y="44"/>
                  </a:lnTo>
                  <a:lnTo>
                    <a:pt x="766" y="49"/>
                  </a:lnTo>
                  <a:lnTo>
                    <a:pt x="766" y="50"/>
                  </a:lnTo>
                  <a:lnTo>
                    <a:pt x="774" y="47"/>
                  </a:lnTo>
                  <a:lnTo>
                    <a:pt x="782" y="46"/>
                  </a:lnTo>
                  <a:lnTo>
                    <a:pt x="794" y="41"/>
                  </a:lnTo>
                  <a:lnTo>
                    <a:pt x="801" y="39"/>
                  </a:lnTo>
                  <a:lnTo>
                    <a:pt x="812" y="33"/>
                  </a:lnTo>
                  <a:lnTo>
                    <a:pt x="815" y="31"/>
                  </a:lnTo>
                  <a:lnTo>
                    <a:pt x="826" y="28"/>
                  </a:lnTo>
                  <a:lnTo>
                    <a:pt x="830" y="28"/>
                  </a:lnTo>
                  <a:lnTo>
                    <a:pt x="832" y="27"/>
                  </a:lnTo>
                  <a:lnTo>
                    <a:pt x="840" y="24"/>
                  </a:lnTo>
                  <a:lnTo>
                    <a:pt x="845" y="20"/>
                  </a:lnTo>
                  <a:lnTo>
                    <a:pt x="848" y="20"/>
                  </a:lnTo>
                  <a:lnTo>
                    <a:pt x="848" y="19"/>
                  </a:lnTo>
                  <a:lnTo>
                    <a:pt x="852" y="19"/>
                  </a:lnTo>
                  <a:lnTo>
                    <a:pt x="854" y="20"/>
                  </a:lnTo>
                  <a:lnTo>
                    <a:pt x="857" y="24"/>
                  </a:lnTo>
                  <a:lnTo>
                    <a:pt x="859" y="24"/>
                  </a:lnTo>
                  <a:lnTo>
                    <a:pt x="863" y="22"/>
                  </a:lnTo>
                  <a:lnTo>
                    <a:pt x="865" y="20"/>
                  </a:lnTo>
                  <a:lnTo>
                    <a:pt x="871" y="20"/>
                  </a:lnTo>
                  <a:lnTo>
                    <a:pt x="876" y="20"/>
                  </a:lnTo>
                  <a:lnTo>
                    <a:pt x="884" y="20"/>
                  </a:lnTo>
                  <a:lnTo>
                    <a:pt x="884" y="24"/>
                  </a:lnTo>
                  <a:lnTo>
                    <a:pt x="885" y="27"/>
                  </a:lnTo>
                  <a:lnTo>
                    <a:pt x="885" y="30"/>
                  </a:lnTo>
                  <a:lnTo>
                    <a:pt x="888" y="30"/>
                  </a:lnTo>
                  <a:lnTo>
                    <a:pt x="901" y="24"/>
                  </a:lnTo>
                  <a:lnTo>
                    <a:pt x="904" y="22"/>
                  </a:lnTo>
                  <a:lnTo>
                    <a:pt x="926" y="16"/>
                  </a:lnTo>
                  <a:lnTo>
                    <a:pt x="929" y="14"/>
                  </a:lnTo>
                  <a:lnTo>
                    <a:pt x="931" y="13"/>
                  </a:lnTo>
                  <a:lnTo>
                    <a:pt x="934" y="13"/>
                  </a:lnTo>
                  <a:lnTo>
                    <a:pt x="936" y="13"/>
                  </a:lnTo>
                  <a:lnTo>
                    <a:pt x="940" y="3"/>
                  </a:lnTo>
                  <a:lnTo>
                    <a:pt x="942" y="0"/>
                  </a:lnTo>
                  <a:lnTo>
                    <a:pt x="942" y="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1" name="Freeform 31"/>
            <p:cNvSpPr>
              <a:spLocks/>
            </p:cNvSpPr>
            <p:nvPr/>
          </p:nvSpPr>
          <p:spPr bwMode="auto">
            <a:xfrm>
              <a:off x="1578" y="2364"/>
              <a:ext cx="3" cy="3"/>
            </a:xfrm>
            <a:custGeom>
              <a:avLst/>
              <a:gdLst>
                <a:gd name="T0" fmla="*/ 3 w 3"/>
                <a:gd name="T1" fmla="*/ 1 h 3"/>
                <a:gd name="T2" fmla="*/ 2 w 3"/>
                <a:gd name="T3" fmla="*/ 3 h 3"/>
                <a:gd name="T4" fmla="*/ 0 w 3"/>
                <a:gd name="T5" fmla="*/ 0 h 3"/>
                <a:gd name="T6" fmla="*/ 2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lnTo>
                    <a:pt x="2" y="3"/>
                  </a:lnTo>
                  <a:lnTo>
                    <a:pt x="0" y="0"/>
                  </a:lnTo>
                  <a:lnTo>
                    <a:pt x="2" y="0"/>
                  </a:lnTo>
                  <a:lnTo>
                    <a:pt x="3" y="1"/>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2" name="Freeform 32"/>
            <p:cNvSpPr>
              <a:spLocks/>
            </p:cNvSpPr>
            <p:nvPr/>
          </p:nvSpPr>
          <p:spPr bwMode="auto">
            <a:xfrm>
              <a:off x="1570" y="2343"/>
              <a:ext cx="4" cy="7"/>
            </a:xfrm>
            <a:custGeom>
              <a:avLst/>
              <a:gdLst>
                <a:gd name="T0" fmla="*/ 4 w 4"/>
                <a:gd name="T1" fmla="*/ 7 h 7"/>
                <a:gd name="T2" fmla="*/ 0 w 4"/>
                <a:gd name="T3" fmla="*/ 3 h 7"/>
                <a:gd name="T4" fmla="*/ 0 w 4"/>
                <a:gd name="T5" fmla="*/ 0 h 7"/>
                <a:gd name="T6" fmla="*/ 2 w 4"/>
                <a:gd name="T7" fmla="*/ 0 h 7"/>
                <a:gd name="T8" fmla="*/ 4 w 4"/>
                <a:gd name="T9" fmla="*/ 3 h 7"/>
                <a:gd name="T10" fmla="*/ 4 w 4"/>
                <a:gd name="T11" fmla="*/ 7 h 7"/>
              </a:gdLst>
              <a:ahLst/>
              <a:cxnLst>
                <a:cxn ang="0">
                  <a:pos x="T0" y="T1"/>
                </a:cxn>
                <a:cxn ang="0">
                  <a:pos x="T2" y="T3"/>
                </a:cxn>
                <a:cxn ang="0">
                  <a:pos x="T4" y="T5"/>
                </a:cxn>
                <a:cxn ang="0">
                  <a:pos x="T6" y="T7"/>
                </a:cxn>
                <a:cxn ang="0">
                  <a:pos x="T8" y="T9"/>
                </a:cxn>
                <a:cxn ang="0">
                  <a:pos x="T10" y="T11"/>
                </a:cxn>
              </a:cxnLst>
              <a:rect l="0" t="0" r="r" b="b"/>
              <a:pathLst>
                <a:path w="4" h="7">
                  <a:moveTo>
                    <a:pt x="4" y="7"/>
                  </a:moveTo>
                  <a:lnTo>
                    <a:pt x="0" y="3"/>
                  </a:lnTo>
                  <a:lnTo>
                    <a:pt x="0" y="0"/>
                  </a:lnTo>
                  <a:lnTo>
                    <a:pt x="2" y="0"/>
                  </a:lnTo>
                  <a:lnTo>
                    <a:pt x="4" y="3"/>
                  </a:lnTo>
                  <a:lnTo>
                    <a:pt x="4" y="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3" name="Freeform 33"/>
            <p:cNvSpPr>
              <a:spLocks/>
            </p:cNvSpPr>
            <p:nvPr/>
          </p:nvSpPr>
          <p:spPr bwMode="auto">
            <a:xfrm>
              <a:off x="1567" y="2337"/>
              <a:ext cx="2" cy="8"/>
            </a:xfrm>
            <a:custGeom>
              <a:avLst/>
              <a:gdLst>
                <a:gd name="T0" fmla="*/ 2 w 2"/>
                <a:gd name="T1" fmla="*/ 6 h 8"/>
                <a:gd name="T2" fmla="*/ 2 w 2"/>
                <a:gd name="T3" fmla="*/ 8 h 8"/>
                <a:gd name="T4" fmla="*/ 0 w 2"/>
                <a:gd name="T5" fmla="*/ 6 h 8"/>
                <a:gd name="T6" fmla="*/ 0 w 2"/>
                <a:gd name="T7" fmla="*/ 2 h 8"/>
                <a:gd name="T8" fmla="*/ 2 w 2"/>
                <a:gd name="T9" fmla="*/ 0 h 8"/>
                <a:gd name="T10" fmla="*/ 2 w 2"/>
                <a:gd name="T11" fmla="*/ 6 h 8"/>
              </a:gdLst>
              <a:ahLst/>
              <a:cxnLst>
                <a:cxn ang="0">
                  <a:pos x="T0" y="T1"/>
                </a:cxn>
                <a:cxn ang="0">
                  <a:pos x="T2" y="T3"/>
                </a:cxn>
                <a:cxn ang="0">
                  <a:pos x="T4" y="T5"/>
                </a:cxn>
                <a:cxn ang="0">
                  <a:pos x="T6" y="T7"/>
                </a:cxn>
                <a:cxn ang="0">
                  <a:pos x="T8" y="T9"/>
                </a:cxn>
                <a:cxn ang="0">
                  <a:pos x="T10" y="T11"/>
                </a:cxn>
              </a:cxnLst>
              <a:rect l="0" t="0" r="r" b="b"/>
              <a:pathLst>
                <a:path w="2" h="8">
                  <a:moveTo>
                    <a:pt x="2" y="6"/>
                  </a:moveTo>
                  <a:lnTo>
                    <a:pt x="2" y="8"/>
                  </a:lnTo>
                  <a:lnTo>
                    <a:pt x="0" y="6"/>
                  </a:lnTo>
                  <a:lnTo>
                    <a:pt x="0" y="2"/>
                  </a:lnTo>
                  <a:lnTo>
                    <a:pt x="2" y="0"/>
                  </a:lnTo>
                  <a:lnTo>
                    <a:pt x="2" y="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4" name="Freeform 34"/>
            <p:cNvSpPr>
              <a:spLocks/>
            </p:cNvSpPr>
            <p:nvPr/>
          </p:nvSpPr>
          <p:spPr bwMode="auto">
            <a:xfrm>
              <a:off x="1461" y="2235"/>
              <a:ext cx="1" cy="2"/>
            </a:xfrm>
            <a:custGeom>
              <a:avLst/>
              <a:gdLst>
                <a:gd name="T0" fmla="*/ 0 w 1"/>
                <a:gd name="T1" fmla="*/ 2 h 2"/>
                <a:gd name="T2" fmla="*/ 0 w 1"/>
                <a:gd name="T3" fmla="*/ 0 h 2"/>
                <a:gd name="T4" fmla="*/ 1 w 1"/>
                <a:gd name="T5" fmla="*/ 2 h 2"/>
                <a:gd name="T6" fmla="*/ 0 w 1"/>
                <a:gd name="T7" fmla="*/ 2 h 2"/>
              </a:gdLst>
              <a:ahLst/>
              <a:cxnLst>
                <a:cxn ang="0">
                  <a:pos x="T0" y="T1"/>
                </a:cxn>
                <a:cxn ang="0">
                  <a:pos x="T2" y="T3"/>
                </a:cxn>
                <a:cxn ang="0">
                  <a:pos x="T4" y="T5"/>
                </a:cxn>
                <a:cxn ang="0">
                  <a:pos x="T6" y="T7"/>
                </a:cxn>
              </a:cxnLst>
              <a:rect l="0" t="0" r="r" b="b"/>
              <a:pathLst>
                <a:path w="1" h="2">
                  <a:moveTo>
                    <a:pt x="0" y="2"/>
                  </a:moveTo>
                  <a:lnTo>
                    <a:pt x="0" y="0"/>
                  </a:lnTo>
                  <a:lnTo>
                    <a:pt x="1" y="2"/>
                  </a:lnTo>
                  <a:lnTo>
                    <a:pt x="0"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5" name="Rectangle 35"/>
            <p:cNvSpPr>
              <a:spLocks noChangeArrowheads="1"/>
            </p:cNvSpPr>
            <p:nvPr/>
          </p:nvSpPr>
          <p:spPr bwMode="auto">
            <a:xfrm>
              <a:off x="1362" y="2233"/>
              <a:ext cx="1" cy="2"/>
            </a:xfrm>
            <a:prstGeom prst="rect">
              <a:avLst/>
            </a:prstGeom>
            <a:noFill/>
            <a:ln w="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6" name="Freeform 36"/>
            <p:cNvSpPr>
              <a:spLocks/>
            </p:cNvSpPr>
            <p:nvPr/>
          </p:nvSpPr>
          <p:spPr bwMode="auto">
            <a:xfrm>
              <a:off x="1365" y="2222"/>
              <a:ext cx="3" cy="2"/>
            </a:xfrm>
            <a:custGeom>
              <a:avLst/>
              <a:gdLst>
                <a:gd name="T0" fmla="*/ 3 w 3"/>
                <a:gd name="T1" fmla="*/ 2 h 2"/>
                <a:gd name="T2" fmla="*/ 1 w 3"/>
                <a:gd name="T3" fmla="*/ 2 h 2"/>
                <a:gd name="T4" fmla="*/ 0 w 3"/>
                <a:gd name="T5" fmla="*/ 2 h 2"/>
                <a:gd name="T6" fmla="*/ 0 w 3"/>
                <a:gd name="T7" fmla="*/ 0 h 2"/>
                <a:gd name="T8" fmla="*/ 1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1" y="2"/>
                  </a:lnTo>
                  <a:lnTo>
                    <a:pt x="0" y="2"/>
                  </a:lnTo>
                  <a:lnTo>
                    <a:pt x="0" y="0"/>
                  </a:lnTo>
                  <a:lnTo>
                    <a:pt x="1" y="0"/>
                  </a:lnTo>
                  <a:lnTo>
                    <a:pt x="3"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7" name="Freeform 37"/>
            <p:cNvSpPr>
              <a:spLocks/>
            </p:cNvSpPr>
            <p:nvPr/>
          </p:nvSpPr>
          <p:spPr bwMode="auto">
            <a:xfrm>
              <a:off x="1368" y="2222"/>
              <a:ext cx="3" cy="2"/>
            </a:xfrm>
            <a:custGeom>
              <a:avLst/>
              <a:gdLst>
                <a:gd name="T0" fmla="*/ 1 w 3"/>
                <a:gd name="T1" fmla="*/ 2 h 2"/>
                <a:gd name="T2" fmla="*/ 0 w 3"/>
                <a:gd name="T3" fmla="*/ 0 h 2"/>
                <a:gd name="T4" fmla="*/ 1 w 3"/>
                <a:gd name="T5" fmla="*/ 0 h 2"/>
                <a:gd name="T6" fmla="*/ 3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lnTo>
                    <a:pt x="0" y="0"/>
                  </a:lnTo>
                  <a:lnTo>
                    <a:pt x="1" y="0"/>
                  </a:lnTo>
                  <a:lnTo>
                    <a:pt x="3" y="0"/>
                  </a:lnTo>
                  <a:lnTo>
                    <a:pt x="1"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8" name="Freeform 38"/>
            <p:cNvSpPr>
              <a:spLocks/>
            </p:cNvSpPr>
            <p:nvPr/>
          </p:nvSpPr>
          <p:spPr bwMode="auto">
            <a:xfrm>
              <a:off x="1368" y="2222"/>
              <a:ext cx="14" cy="16"/>
            </a:xfrm>
            <a:custGeom>
              <a:avLst/>
              <a:gdLst>
                <a:gd name="T0" fmla="*/ 5 w 14"/>
                <a:gd name="T1" fmla="*/ 16 h 16"/>
                <a:gd name="T2" fmla="*/ 0 w 14"/>
                <a:gd name="T3" fmla="*/ 13 h 16"/>
                <a:gd name="T4" fmla="*/ 3 w 14"/>
                <a:gd name="T5" fmla="*/ 11 h 16"/>
                <a:gd name="T6" fmla="*/ 5 w 14"/>
                <a:gd name="T7" fmla="*/ 11 h 16"/>
                <a:gd name="T8" fmla="*/ 5 w 14"/>
                <a:gd name="T9" fmla="*/ 10 h 16"/>
                <a:gd name="T10" fmla="*/ 1 w 14"/>
                <a:gd name="T11" fmla="*/ 10 h 16"/>
                <a:gd name="T12" fmla="*/ 8 w 14"/>
                <a:gd name="T13" fmla="*/ 2 h 16"/>
                <a:gd name="T14" fmla="*/ 8 w 14"/>
                <a:gd name="T15" fmla="*/ 0 h 16"/>
                <a:gd name="T16" fmla="*/ 9 w 14"/>
                <a:gd name="T17" fmla="*/ 0 h 16"/>
                <a:gd name="T18" fmla="*/ 11 w 14"/>
                <a:gd name="T19" fmla="*/ 0 h 16"/>
                <a:gd name="T20" fmla="*/ 11 w 14"/>
                <a:gd name="T21" fmla="*/ 2 h 16"/>
                <a:gd name="T22" fmla="*/ 11 w 14"/>
                <a:gd name="T23" fmla="*/ 4 h 16"/>
                <a:gd name="T24" fmla="*/ 14 w 14"/>
                <a:gd name="T25" fmla="*/ 4 h 16"/>
                <a:gd name="T26" fmla="*/ 12 w 14"/>
                <a:gd name="T27" fmla="*/ 5 h 16"/>
                <a:gd name="T28" fmla="*/ 12 w 14"/>
                <a:gd name="T29" fmla="*/ 8 h 16"/>
                <a:gd name="T30" fmla="*/ 11 w 14"/>
                <a:gd name="T31" fmla="*/ 10 h 16"/>
                <a:gd name="T32" fmla="*/ 9 w 14"/>
                <a:gd name="T33" fmla="*/ 10 h 16"/>
                <a:gd name="T34" fmla="*/ 8 w 14"/>
                <a:gd name="T35" fmla="*/ 11 h 16"/>
                <a:gd name="T36" fmla="*/ 8 w 14"/>
                <a:gd name="T37" fmla="*/ 13 h 16"/>
                <a:gd name="T38" fmla="*/ 5 w 14"/>
                <a:gd name="T3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6">
                  <a:moveTo>
                    <a:pt x="5" y="16"/>
                  </a:moveTo>
                  <a:lnTo>
                    <a:pt x="0" y="13"/>
                  </a:lnTo>
                  <a:lnTo>
                    <a:pt x="3" y="11"/>
                  </a:lnTo>
                  <a:lnTo>
                    <a:pt x="5" y="11"/>
                  </a:lnTo>
                  <a:lnTo>
                    <a:pt x="5" y="10"/>
                  </a:lnTo>
                  <a:lnTo>
                    <a:pt x="1" y="10"/>
                  </a:lnTo>
                  <a:lnTo>
                    <a:pt x="8" y="2"/>
                  </a:lnTo>
                  <a:lnTo>
                    <a:pt x="8" y="0"/>
                  </a:lnTo>
                  <a:lnTo>
                    <a:pt x="9" y="0"/>
                  </a:lnTo>
                  <a:lnTo>
                    <a:pt x="11" y="0"/>
                  </a:lnTo>
                  <a:lnTo>
                    <a:pt x="11" y="2"/>
                  </a:lnTo>
                  <a:lnTo>
                    <a:pt x="11" y="4"/>
                  </a:lnTo>
                  <a:lnTo>
                    <a:pt x="14" y="4"/>
                  </a:lnTo>
                  <a:lnTo>
                    <a:pt x="12" y="5"/>
                  </a:lnTo>
                  <a:lnTo>
                    <a:pt x="12" y="8"/>
                  </a:lnTo>
                  <a:lnTo>
                    <a:pt x="11" y="10"/>
                  </a:lnTo>
                  <a:lnTo>
                    <a:pt x="9" y="10"/>
                  </a:lnTo>
                  <a:lnTo>
                    <a:pt x="8" y="11"/>
                  </a:lnTo>
                  <a:lnTo>
                    <a:pt x="8" y="13"/>
                  </a:lnTo>
                  <a:lnTo>
                    <a:pt x="5" y="1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9" name="Freeform 39"/>
            <p:cNvSpPr>
              <a:spLocks/>
            </p:cNvSpPr>
            <p:nvPr/>
          </p:nvSpPr>
          <p:spPr bwMode="auto">
            <a:xfrm>
              <a:off x="1362" y="2219"/>
              <a:ext cx="4" cy="3"/>
            </a:xfrm>
            <a:custGeom>
              <a:avLst/>
              <a:gdLst>
                <a:gd name="T0" fmla="*/ 3 w 4"/>
                <a:gd name="T1" fmla="*/ 3 h 3"/>
                <a:gd name="T2" fmla="*/ 1 w 4"/>
                <a:gd name="T3" fmla="*/ 3 h 3"/>
                <a:gd name="T4" fmla="*/ 0 w 4"/>
                <a:gd name="T5" fmla="*/ 0 h 3"/>
                <a:gd name="T6" fmla="*/ 4 w 4"/>
                <a:gd name="T7" fmla="*/ 0 h 3"/>
                <a:gd name="T8" fmla="*/ 3 w 4"/>
                <a:gd name="T9" fmla="*/ 2 h 3"/>
                <a:gd name="T10" fmla="*/ 3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3" y="3"/>
                  </a:moveTo>
                  <a:lnTo>
                    <a:pt x="1" y="3"/>
                  </a:lnTo>
                  <a:lnTo>
                    <a:pt x="0" y="0"/>
                  </a:lnTo>
                  <a:lnTo>
                    <a:pt x="4" y="0"/>
                  </a:lnTo>
                  <a:lnTo>
                    <a:pt x="3" y="2"/>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0" name="Freeform 40"/>
            <p:cNvSpPr>
              <a:spLocks/>
            </p:cNvSpPr>
            <p:nvPr/>
          </p:nvSpPr>
          <p:spPr bwMode="auto">
            <a:xfrm>
              <a:off x="1357" y="2218"/>
              <a:ext cx="1" cy="3"/>
            </a:xfrm>
            <a:custGeom>
              <a:avLst/>
              <a:gdLst>
                <a:gd name="T0" fmla="*/ 1 w 1"/>
                <a:gd name="T1" fmla="*/ 3 h 3"/>
                <a:gd name="T2" fmla="*/ 0 w 1"/>
                <a:gd name="T3" fmla="*/ 3 h 3"/>
                <a:gd name="T4" fmla="*/ 0 w 1"/>
                <a:gd name="T5" fmla="*/ 1 h 3"/>
                <a:gd name="T6" fmla="*/ 0 w 1"/>
                <a:gd name="T7" fmla="*/ 0 h 3"/>
                <a:gd name="T8" fmla="*/ 1 w 1"/>
                <a:gd name="T9" fmla="*/ 0 h 3"/>
                <a:gd name="T10" fmla="*/ 1 w 1"/>
                <a:gd name="T11" fmla="*/ 1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lnTo>
                    <a:pt x="0" y="3"/>
                  </a:lnTo>
                  <a:lnTo>
                    <a:pt x="0" y="1"/>
                  </a:lnTo>
                  <a:lnTo>
                    <a:pt x="0" y="0"/>
                  </a:lnTo>
                  <a:lnTo>
                    <a:pt x="1" y="0"/>
                  </a:lnTo>
                  <a:lnTo>
                    <a:pt x="1" y="1"/>
                  </a:lnTo>
                  <a:lnTo>
                    <a:pt x="1"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1" name="Rectangle 41"/>
            <p:cNvSpPr>
              <a:spLocks noChangeArrowheads="1"/>
            </p:cNvSpPr>
            <p:nvPr/>
          </p:nvSpPr>
          <p:spPr bwMode="auto">
            <a:xfrm>
              <a:off x="1341" y="2200"/>
              <a:ext cx="2" cy="2"/>
            </a:xfrm>
            <a:prstGeom prst="rect">
              <a:avLst/>
            </a:prstGeom>
            <a:noFill/>
            <a:ln w="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2" name="Freeform 42"/>
            <p:cNvSpPr>
              <a:spLocks/>
            </p:cNvSpPr>
            <p:nvPr/>
          </p:nvSpPr>
          <p:spPr bwMode="auto">
            <a:xfrm>
              <a:off x="1321" y="1210"/>
              <a:ext cx="1408" cy="1235"/>
            </a:xfrm>
            <a:custGeom>
              <a:avLst/>
              <a:gdLst>
                <a:gd name="T0" fmla="*/ 859 w 1408"/>
                <a:gd name="T1" fmla="*/ 73 h 1235"/>
                <a:gd name="T2" fmla="*/ 871 w 1408"/>
                <a:gd name="T3" fmla="*/ 127 h 1235"/>
                <a:gd name="T4" fmla="*/ 917 w 1408"/>
                <a:gd name="T5" fmla="*/ 139 h 1235"/>
                <a:gd name="T6" fmla="*/ 967 w 1408"/>
                <a:gd name="T7" fmla="*/ 158 h 1235"/>
                <a:gd name="T8" fmla="*/ 1020 w 1408"/>
                <a:gd name="T9" fmla="*/ 219 h 1235"/>
                <a:gd name="T10" fmla="*/ 1097 w 1408"/>
                <a:gd name="T11" fmla="*/ 221 h 1235"/>
                <a:gd name="T12" fmla="*/ 1182 w 1408"/>
                <a:gd name="T13" fmla="*/ 213 h 1235"/>
                <a:gd name="T14" fmla="*/ 1328 w 1408"/>
                <a:gd name="T15" fmla="*/ 289 h 1235"/>
                <a:gd name="T16" fmla="*/ 1399 w 1408"/>
                <a:gd name="T17" fmla="*/ 395 h 1235"/>
                <a:gd name="T18" fmla="*/ 1366 w 1408"/>
                <a:gd name="T19" fmla="*/ 427 h 1235"/>
                <a:gd name="T20" fmla="*/ 1347 w 1408"/>
                <a:gd name="T21" fmla="*/ 453 h 1235"/>
                <a:gd name="T22" fmla="*/ 1366 w 1408"/>
                <a:gd name="T23" fmla="*/ 491 h 1235"/>
                <a:gd name="T24" fmla="*/ 1342 w 1408"/>
                <a:gd name="T25" fmla="*/ 510 h 1235"/>
                <a:gd name="T26" fmla="*/ 1326 w 1408"/>
                <a:gd name="T27" fmla="*/ 521 h 1235"/>
                <a:gd name="T28" fmla="*/ 1306 w 1408"/>
                <a:gd name="T29" fmla="*/ 562 h 1235"/>
                <a:gd name="T30" fmla="*/ 1289 w 1408"/>
                <a:gd name="T31" fmla="*/ 598 h 1235"/>
                <a:gd name="T32" fmla="*/ 1300 w 1408"/>
                <a:gd name="T33" fmla="*/ 607 h 1235"/>
                <a:gd name="T34" fmla="*/ 1271 w 1408"/>
                <a:gd name="T35" fmla="*/ 640 h 1235"/>
                <a:gd name="T36" fmla="*/ 1209 w 1408"/>
                <a:gd name="T37" fmla="*/ 684 h 1235"/>
                <a:gd name="T38" fmla="*/ 1177 w 1408"/>
                <a:gd name="T39" fmla="*/ 711 h 1235"/>
                <a:gd name="T40" fmla="*/ 1108 w 1408"/>
                <a:gd name="T41" fmla="*/ 730 h 1235"/>
                <a:gd name="T42" fmla="*/ 1064 w 1408"/>
                <a:gd name="T43" fmla="*/ 753 h 1235"/>
                <a:gd name="T44" fmla="*/ 1025 w 1408"/>
                <a:gd name="T45" fmla="*/ 772 h 1235"/>
                <a:gd name="T46" fmla="*/ 1022 w 1408"/>
                <a:gd name="T47" fmla="*/ 744 h 1235"/>
                <a:gd name="T48" fmla="*/ 1028 w 1408"/>
                <a:gd name="T49" fmla="*/ 709 h 1235"/>
                <a:gd name="T50" fmla="*/ 962 w 1408"/>
                <a:gd name="T51" fmla="*/ 695 h 1235"/>
                <a:gd name="T52" fmla="*/ 830 w 1408"/>
                <a:gd name="T53" fmla="*/ 838 h 1235"/>
                <a:gd name="T54" fmla="*/ 755 w 1408"/>
                <a:gd name="T55" fmla="*/ 892 h 1235"/>
                <a:gd name="T56" fmla="*/ 703 w 1408"/>
                <a:gd name="T57" fmla="*/ 951 h 1235"/>
                <a:gd name="T58" fmla="*/ 662 w 1408"/>
                <a:gd name="T59" fmla="*/ 983 h 1235"/>
                <a:gd name="T60" fmla="*/ 654 w 1408"/>
                <a:gd name="T61" fmla="*/ 1020 h 1235"/>
                <a:gd name="T62" fmla="*/ 637 w 1408"/>
                <a:gd name="T63" fmla="*/ 1044 h 1235"/>
                <a:gd name="T64" fmla="*/ 632 w 1408"/>
                <a:gd name="T65" fmla="*/ 1071 h 1235"/>
                <a:gd name="T66" fmla="*/ 640 w 1408"/>
                <a:gd name="T67" fmla="*/ 1118 h 1235"/>
                <a:gd name="T68" fmla="*/ 582 w 1408"/>
                <a:gd name="T69" fmla="*/ 1141 h 1235"/>
                <a:gd name="T70" fmla="*/ 540 w 1408"/>
                <a:gd name="T71" fmla="*/ 1162 h 1235"/>
                <a:gd name="T72" fmla="*/ 485 w 1408"/>
                <a:gd name="T73" fmla="*/ 1191 h 1235"/>
                <a:gd name="T74" fmla="*/ 488 w 1408"/>
                <a:gd name="T75" fmla="*/ 1154 h 1235"/>
                <a:gd name="T76" fmla="*/ 450 w 1408"/>
                <a:gd name="T77" fmla="*/ 1144 h 1235"/>
                <a:gd name="T78" fmla="*/ 444 w 1408"/>
                <a:gd name="T79" fmla="*/ 1180 h 1235"/>
                <a:gd name="T80" fmla="*/ 468 w 1408"/>
                <a:gd name="T81" fmla="*/ 1206 h 1235"/>
                <a:gd name="T82" fmla="*/ 454 w 1408"/>
                <a:gd name="T83" fmla="*/ 1221 h 1235"/>
                <a:gd name="T84" fmla="*/ 438 w 1408"/>
                <a:gd name="T85" fmla="*/ 1229 h 1235"/>
                <a:gd name="T86" fmla="*/ 424 w 1408"/>
                <a:gd name="T87" fmla="*/ 1229 h 1235"/>
                <a:gd name="T88" fmla="*/ 410 w 1408"/>
                <a:gd name="T89" fmla="*/ 1231 h 1235"/>
                <a:gd name="T90" fmla="*/ 405 w 1408"/>
                <a:gd name="T91" fmla="*/ 1201 h 1235"/>
                <a:gd name="T92" fmla="*/ 381 w 1408"/>
                <a:gd name="T93" fmla="*/ 1168 h 1235"/>
                <a:gd name="T94" fmla="*/ 345 w 1408"/>
                <a:gd name="T95" fmla="*/ 1185 h 1235"/>
                <a:gd name="T96" fmla="*/ 300 w 1408"/>
                <a:gd name="T97" fmla="*/ 1162 h 1235"/>
                <a:gd name="T98" fmla="*/ 270 w 1408"/>
                <a:gd name="T99" fmla="*/ 1154 h 1235"/>
                <a:gd name="T100" fmla="*/ 246 w 1408"/>
                <a:gd name="T101" fmla="*/ 1133 h 1235"/>
                <a:gd name="T102" fmla="*/ 234 w 1408"/>
                <a:gd name="T103" fmla="*/ 1141 h 1235"/>
                <a:gd name="T104" fmla="*/ 171 w 1408"/>
                <a:gd name="T105" fmla="*/ 1113 h 1235"/>
                <a:gd name="T106" fmla="*/ 118 w 1408"/>
                <a:gd name="T107" fmla="*/ 1089 h 1235"/>
                <a:gd name="T108" fmla="*/ 52 w 1408"/>
                <a:gd name="T109" fmla="*/ 1063 h 1235"/>
                <a:gd name="T110" fmla="*/ 20 w 1408"/>
                <a:gd name="T111" fmla="*/ 1049 h 1235"/>
                <a:gd name="T112" fmla="*/ 0 w 1408"/>
                <a:gd name="T113" fmla="*/ 1019 h 1235"/>
                <a:gd name="T114" fmla="*/ 34 w 1408"/>
                <a:gd name="T115" fmla="*/ 1012 h 1235"/>
                <a:gd name="T116" fmla="*/ 66 w 1408"/>
                <a:gd name="T117" fmla="*/ 1044 h 1235"/>
                <a:gd name="T118" fmla="*/ 110 w 1408"/>
                <a:gd name="T119" fmla="*/ 1063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8" h="1235">
                  <a:moveTo>
                    <a:pt x="854" y="0"/>
                  </a:moveTo>
                  <a:lnTo>
                    <a:pt x="863" y="4"/>
                  </a:lnTo>
                  <a:lnTo>
                    <a:pt x="866" y="4"/>
                  </a:lnTo>
                  <a:lnTo>
                    <a:pt x="870" y="4"/>
                  </a:lnTo>
                  <a:lnTo>
                    <a:pt x="876" y="3"/>
                  </a:lnTo>
                  <a:lnTo>
                    <a:pt x="881" y="9"/>
                  </a:lnTo>
                  <a:lnTo>
                    <a:pt x="882" y="9"/>
                  </a:lnTo>
                  <a:lnTo>
                    <a:pt x="879" y="15"/>
                  </a:lnTo>
                  <a:lnTo>
                    <a:pt x="879" y="25"/>
                  </a:lnTo>
                  <a:lnTo>
                    <a:pt x="871" y="37"/>
                  </a:lnTo>
                  <a:lnTo>
                    <a:pt x="863" y="45"/>
                  </a:lnTo>
                  <a:lnTo>
                    <a:pt x="862" y="48"/>
                  </a:lnTo>
                  <a:lnTo>
                    <a:pt x="862" y="53"/>
                  </a:lnTo>
                  <a:lnTo>
                    <a:pt x="857" y="61"/>
                  </a:lnTo>
                  <a:lnTo>
                    <a:pt x="854" y="67"/>
                  </a:lnTo>
                  <a:lnTo>
                    <a:pt x="855" y="69"/>
                  </a:lnTo>
                  <a:lnTo>
                    <a:pt x="859" y="73"/>
                  </a:lnTo>
                  <a:lnTo>
                    <a:pt x="866" y="75"/>
                  </a:lnTo>
                  <a:lnTo>
                    <a:pt x="877" y="69"/>
                  </a:lnTo>
                  <a:lnTo>
                    <a:pt x="881" y="69"/>
                  </a:lnTo>
                  <a:lnTo>
                    <a:pt x="877" y="78"/>
                  </a:lnTo>
                  <a:lnTo>
                    <a:pt x="876" y="84"/>
                  </a:lnTo>
                  <a:lnTo>
                    <a:pt x="874" y="94"/>
                  </a:lnTo>
                  <a:lnTo>
                    <a:pt x="868" y="99"/>
                  </a:lnTo>
                  <a:lnTo>
                    <a:pt x="865" y="100"/>
                  </a:lnTo>
                  <a:lnTo>
                    <a:pt x="862" y="103"/>
                  </a:lnTo>
                  <a:lnTo>
                    <a:pt x="860" y="105"/>
                  </a:lnTo>
                  <a:lnTo>
                    <a:pt x="862" y="116"/>
                  </a:lnTo>
                  <a:lnTo>
                    <a:pt x="863" y="117"/>
                  </a:lnTo>
                  <a:lnTo>
                    <a:pt x="866" y="119"/>
                  </a:lnTo>
                  <a:lnTo>
                    <a:pt x="866" y="122"/>
                  </a:lnTo>
                  <a:lnTo>
                    <a:pt x="866" y="124"/>
                  </a:lnTo>
                  <a:lnTo>
                    <a:pt x="868" y="125"/>
                  </a:lnTo>
                  <a:lnTo>
                    <a:pt x="871" y="127"/>
                  </a:lnTo>
                  <a:lnTo>
                    <a:pt x="873" y="127"/>
                  </a:lnTo>
                  <a:lnTo>
                    <a:pt x="879" y="125"/>
                  </a:lnTo>
                  <a:lnTo>
                    <a:pt x="887" y="127"/>
                  </a:lnTo>
                  <a:lnTo>
                    <a:pt x="890" y="128"/>
                  </a:lnTo>
                  <a:lnTo>
                    <a:pt x="892" y="130"/>
                  </a:lnTo>
                  <a:lnTo>
                    <a:pt x="887" y="152"/>
                  </a:lnTo>
                  <a:lnTo>
                    <a:pt x="887" y="154"/>
                  </a:lnTo>
                  <a:lnTo>
                    <a:pt x="890" y="154"/>
                  </a:lnTo>
                  <a:lnTo>
                    <a:pt x="892" y="150"/>
                  </a:lnTo>
                  <a:lnTo>
                    <a:pt x="901" y="144"/>
                  </a:lnTo>
                  <a:lnTo>
                    <a:pt x="901" y="143"/>
                  </a:lnTo>
                  <a:lnTo>
                    <a:pt x="903" y="141"/>
                  </a:lnTo>
                  <a:lnTo>
                    <a:pt x="906" y="139"/>
                  </a:lnTo>
                  <a:lnTo>
                    <a:pt x="912" y="135"/>
                  </a:lnTo>
                  <a:lnTo>
                    <a:pt x="915" y="136"/>
                  </a:lnTo>
                  <a:lnTo>
                    <a:pt x="915" y="138"/>
                  </a:lnTo>
                  <a:lnTo>
                    <a:pt x="917" y="139"/>
                  </a:lnTo>
                  <a:lnTo>
                    <a:pt x="925" y="138"/>
                  </a:lnTo>
                  <a:lnTo>
                    <a:pt x="929" y="136"/>
                  </a:lnTo>
                  <a:lnTo>
                    <a:pt x="931" y="139"/>
                  </a:lnTo>
                  <a:lnTo>
                    <a:pt x="926" y="146"/>
                  </a:lnTo>
                  <a:lnTo>
                    <a:pt x="923" y="150"/>
                  </a:lnTo>
                  <a:lnTo>
                    <a:pt x="925" y="154"/>
                  </a:lnTo>
                  <a:lnTo>
                    <a:pt x="926" y="155"/>
                  </a:lnTo>
                  <a:lnTo>
                    <a:pt x="931" y="163"/>
                  </a:lnTo>
                  <a:lnTo>
                    <a:pt x="935" y="168"/>
                  </a:lnTo>
                  <a:lnTo>
                    <a:pt x="943" y="165"/>
                  </a:lnTo>
                  <a:lnTo>
                    <a:pt x="945" y="165"/>
                  </a:lnTo>
                  <a:lnTo>
                    <a:pt x="948" y="163"/>
                  </a:lnTo>
                  <a:lnTo>
                    <a:pt x="950" y="163"/>
                  </a:lnTo>
                  <a:lnTo>
                    <a:pt x="961" y="155"/>
                  </a:lnTo>
                  <a:lnTo>
                    <a:pt x="967" y="155"/>
                  </a:lnTo>
                  <a:lnTo>
                    <a:pt x="967" y="157"/>
                  </a:lnTo>
                  <a:lnTo>
                    <a:pt x="967" y="158"/>
                  </a:lnTo>
                  <a:lnTo>
                    <a:pt x="965" y="160"/>
                  </a:lnTo>
                  <a:lnTo>
                    <a:pt x="967" y="166"/>
                  </a:lnTo>
                  <a:lnTo>
                    <a:pt x="964" y="179"/>
                  </a:lnTo>
                  <a:lnTo>
                    <a:pt x="964" y="187"/>
                  </a:lnTo>
                  <a:lnTo>
                    <a:pt x="968" y="190"/>
                  </a:lnTo>
                  <a:lnTo>
                    <a:pt x="970" y="190"/>
                  </a:lnTo>
                  <a:lnTo>
                    <a:pt x="973" y="188"/>
                  </a:lnTo>
                  <a:lnTo>
                    <a:pt x="981" y="191"/>
                  </a:lnTo>
                  <a:lnTo>
                    <a:pt x="984" y="199"/>
                  </a:lnTo>
                  <a:lnTo>
                    <a:pt x="983" y="204"/>
                  </a:lnTo>
                  <a:lnTo>
                    <a:pt x="981" y="212"/>
                  </a:lnTo>
                  <a:lnTo>
                    <a:pt x="973" y="219"/>
                  </a:lnTo>
                  <a:lnTo>
                    <a:pt x="973" y="221"/>
                  </a:lnTo>
                  <a:lnTo>
                    <a:pt x="975" y="223"/>
                  </a:lnTo>
                  <a:lnTo>
                    <a:pt x="976" y="224"/>
                  </a:lnTo>
                  <a:lnTo>
                    <a:pt x="995" y="223"/>
                  </a:lnTo>
                  <a:lnTo>
                    <a:pt x="1020" y="219"/>
                  </a:lnTo>
                  <a:lnTo>
                    <a:pt x="1027" y="218"/>
                  </a:lnTo>
                  <a:lnTo>
                    <a:pt x="1028" y="218"/>
                  </a:lnTo>
                  <a:lnTo>
                    <a:pt x="1038" y="218"/>
                  </a:lnTo>
                  <a:lnTo>
                    <a:pt x="1039" y="218"/>
                  </a:lnTo>
                  <a:lnTo>
                    <a:pt x="1039" y="219"/>
                  </a:lnTo>
                  <a:lnTo>
                    <a:pt x="1039" y="221"/>
                  </a:lnTo>
                  <a:lnTo>
                    <a:pt x="1044" y="221"/>
                  </a:lnTo>
                  <a:lnTo>
                    <a:pt x="1074" y="221"/>
                  </a:lnTo>
                  <a:lnTo>
                    <a:pt x="1080" y="221"/>
                  </a:lnTo>
                  <a:lnTo>
                    <a:pt x="1080" y="216"/>
                  </a:lnTo>
                  <a:lnTo>
                    <a:pt x="1080" y="212"/>
                  </a:lnTo>
                  <a:lnTo>
                    <a:pt x="1081" y="212"/>
                  </a:lnTo>
                  <a:lnTo>
                    <a:pt x="1083" y="212"/>
                  </a:lnTo>
                  <a:lnTo>
                    <a:pt x="1085" y="212"/>
                  </a:lnTo>
                  <a:lnTo>
                    <a:pt x="1094" y="212"/>
                  </a:lnTo>
                  <a:lnTo>
                    <a:pt x="1096" y="218"/>
                  </a:lnTo>
                  <a:lnTo>
                    <a:pt x="1097" y="221"/>
                  </a:lnTo>
                  <a:lnTo>
                    <a:pt x="1097" y="223"/>
                  </a:lnTo>
                  <a:lnTo>
                    <a:pt x="1097" y="224"/>
                  </a:lnTo>
                  <a:lnTo>
                    <a:pt x="1108" y="224"/>
                  </a:lnTo>
                  <a:lnTo>
                    <a:pt x="1119" y="223"/>
                  </a:lnTo>
                  <a:lnTo>
                    <a:pt x="1122" y="223"/>
                  </a:lnTo>
                  <a:lnTo>
                    <a:pt x="1124" y="223"/>
                  </a:lnTo>
                  <a:lnTo>
                    <a:pt x="1127" y="221"/>
                  </a:lnTo>
                  <a:lnTo>
                    <a:pt x="1129" y="221"/>
                  </a:lnTo>
                  <a:lnTo>
                    <a:pt x="1133" y="219"/>
                  </a:lnTo>
                  <a:lnTo>
                    <a:pt x="1146" y="215"/>
                  </a:lnTo>
                  <a:lnTo>
                    <a:pt x="1152" y="212"/>
                  </a:lnTo>
                  <a:lnTo>
                    <a:pt x="1154" y="212"/>
                  </a:lnTo>
                  <a:lnTo>
                    <a:pt x="1155" y="212"/>
                  </a:lnTo>
                  <a:lnTo>
                    <a:pt x="1157" y="212"/>
                  </a:lnTo>
                  <a:lnTo>
                    <a:pt x="1168" y="212"/>
                  </a:lnTo>
                  <a:lnTo>
                    <a:pt x="1177" y="212"/>
                  </a:lnTo>
                  <a:lnTo>
                    <a:pt x="1182" y="213"/>
                  </a:lnTo>
                  <a:lnTo>
                    <a:pt x="1182" y="215"/>
                  </a:lnTo>
                  <a:lnTo>
                    <a:pt x="1195" y="219"/>
                  </a:lnTo>
                  <a:lnTo>
                    <a:pt x="1218" y="237"/>
                  </a:lnTo>
                  <a:lnTo>
                    <a:pt x="1221" y="238"/>
                  </a:lnTo>
                  <a:lnTo>
                    <a:pt x="1221" y="240"/>
                  </a:lnTo>
                  <a:lnTo>
                    <a:pt x="1245" y="245"/>
                  </a:lnTo>
                  <a:lnTo>
                    <a:pt x="1248" y="246"/>
                  </a:lnTo>
                  <a:lnTo>
                    <a:pt x="1257" y="251"/>
                  </a:lnTo>
                  <a:lnTo>
                    <a:pt x="1287" y="267"/>
                  </a:lnTo>
                  <a:lnTo>
                    <a:pt x="1297" y="273"/>
                  </a:lnTo>
                  <a:lnTo>
                    <a:pt x="1304" y="278"/>
                  </a:lnTo>
                  <a:lnTo>
                    <a:pt x="1306" y="278"/>
                  </a:lnTo>
                  <a:lnTo>
                    <a:pt x="1314" y="279"/>
                  </a:lnTo>
                  <a:lnTo>
                    <a:pt x="1322" y="284"/>
                  </a:lnTo>
                  <a:lnTo>
                    <a:pt x="1323" y="285"/>
                  </a:lnTo>
                  <a:lnTo>
                    <a:pt x="1325" y="287"/>
                  </a:lnTo>
                  <a:lnTo>
                    <a:pt x="1328" y="289"/>
                  </a:lnTo>
                  <a:lnTo>
                    <a:pt x="1341" y="296"/>
                  </a:lnTo>
                  <a:lnTo>
                    <a:pt x="1352" y="303"/>
                  </a:lnTo>
                  <a:lnTo>
                    <a:pt x="1366" y="314"/>
                  </a:lnTo>
                  <a:lnTo>
                    <a:pt x="1372" y="320"/>
                  </a:lnTo>
                  <a:lnTo>
                    <a:pt x="1380" y="329"/>
                  </a:lnTo>
                  <a:lnTo>
                    <a:pt x="1385" y="334"/>
                  </a:lnTo>
                  <a:lnTo>
                    <a:pt x="1386" y="337"/>
                  </a:lnTo>
                  <a:lnTo>
                    <a:pt x="1392" y="348"/>
                  </a:lnTo>
                  <a:lnTo>
                    <a:pt x="1394" y="356"/>
                  </a:lnTo>
                  <a:lnTo>
                    <a:pt x="1395" y="362"/>
                  </a:lnTo>
                  <a:lnTo>
                    <a:pt x="1405" y="378"/>
                  </a:lnTo>
                  <a:lnTo>
                    <a:pt x="1408" y="383"/>
                  </a:lnTo>
                  <a:lnTo>
                    <a:pt x="1408" y="384"/>
                  </a:lnTo>
                  <a:lnTo>
                    <a:pt x="1402" y="389"/>
                  </a:lnTo>
                  <a:lnTo>
                    <a:pt x="1399" y="391"/>
                  </a:lnTo>
                  <a:lnTo>
                    <a:pt x="1399" y="392"/>
                  </a:lnTo>
                  <a:lnTo>
                    <a:pt x="1399" y="395"/>
                  </a:lnTo>
                  <a:lnTo>
                    <a:pt x="1394" y="397"/>
                  </a:lnTo>
                  <a:lnTo>
                    <a:pt x="1392" y="398"/>
                  </a:lnTo>
                  <a:lnTo>
                    <a:pt x="1391" y="400"/>
                  </a:lnTo>
                  <a:lnTo>
                    <a:pt x="1391" y="406"/>
                  </a:lnTo>
                  <a:lnTo>
                    <a:pt x="1391" y="408"/>
                  </a:lnTo>
                  <a:lnTo>
                    <a:pt x="1389" y="408"/>
                  </a:lnTo>
                  <a:lnTo>
                    <a:pt x="1383" y="403"/>
                  </a:lnTo>
                  <a:lnTo>
                    <a:pt x="1378" y="406"/>
                  </a:lnTo>
                  <a:lnTo>
                    <a:pt x="1377" y="408"/>
                  </a:lnTo>
                  <a:lnTo>
                    <a:pt x="1370" y="409"/>
                  </a:lnTo>
                  <a:lnTo>
                    <a:pt x="1369" y="414"/>
                  </a:lnTo>
                  <a:lnTo>
                    <a:pt x="1369" y="416"/>
                  </a:lnTo>
                  <a:lnTo>
                    <a:pt x="1370" y="417"/>
                  </a:lnTo>
                  <a:lnTo>
                    <a:pt x="1363" y="422"/>
                  </a:lnTo>
                  <a:lnTo>
                    <a:pt x="1361" y="424"/>
                  </a:lnTo>
                  <a:lnTo>
                    <a:pt x="1364" y="425"/>
                  </a:lnTo>
                  <a:lnTo>
                    <a:pt x="1366" y="427"/>
                  </a:lnTo>
                  <a:lnTo>
                    <a:pt x="1366" y="428"/>
                  </a:lnTo>
                  <a:lnTo>
                    <a:pt x="1366" y="430"/>
                  </a:lnTo>
                  <a:lnTo>
                    <a:pt x="1367" y="431"/>
                  </a:lnTo>
                  <a:lnTo>
                    <a:pt x="1367" y="433"/>
                  </a:lnTo>
                  <a:lnTo>
                    <a:pt x="1364" y="435"/>
                  </a:lnTo>
                  <a:lnTo>
                    <a:pt x="1361" y="438"/>
                  </a:lnTo>
                  <a:lnTo>
                    <a:pt x="1359" y="439"/>
                  </a:lnTo>
                  <a:lnTo>
                    <a:pt x="1356" y="439"/>
                  </a:lnTo>
                  <a:lnTo>
                    <a:pt x="1355" y="441"/>
                  </a:lnTo>
                  <a:lnTo>
                    <a:pt x="1353" y="441"/>
                  </a:lnTo>
                  <a:lnTo>
                    <a:pt x="1352" y="441"/>
                  </a:lnTo>
                  <a:lnTo>
                    <a:pt x="1352" y="442"/>
                  </a:lnTo>
                  <a:lnTo>
                    <a:pt x="1350" y="447"/>
                  </a:lnTo>
                  <a:lnTo>
                    <a:pt x="1347" y="449"/>
                  </a:lnTo>
                  <a:lnTo>
                    <a:pt x="1345" y="449"/>
                  </a:lnTo>
                  <a:lnTo>
                    <a:pt x="1345" y="452"/>
                  </a:lnTo>
                  <a:lnTo>
                    <a:pt x="1347" y="453"/>
                  </a:lnTo>
                  <a:lnTo>
                    <a:pt x="1344" y="455"/>
                  </a:lnTo>
                  <a:lnTo>
                    <a:pt x="1342" y="457"/>
                  </a:lnTo>
                  <a:lnTo>
                    <a:pt x="1350" y="461"/>
                  </a:lnTo>
                  <a:lnTo>
                    <a:pt x="1352" y="469"/>
                  </a:lnTo>
                  <a:lnTo>
                    <a:pt x="1352" y="472"/>
                  </a:lnTo>
                  <a:lnTo>
                    <a:pt x="1352" y="474"/>
                  </a:lnTo>
                  <a:lnTo>
                    <a:pt x="1352" y="475"/>
                  </a:lnTo>
                  <a:lnTo>
                    <a:pt x="1356" y="475"/>
                  </a:lnTo>
                  <a:lnTo>
                    <a:pt x="1356" y="477"/>
                  </a:lnTo>
                  <a:lnTo>
                    <a:pt x="1359" y="480"/>
                  </a:lnTo>
                  <a:lnTo>
                    <a:pt x="1361" y="480"/>
                  </a:lnTo>
                  <a:lnTo>
                    <a:pt x="1359" y="483"/>
                  </a:lnTo>
                  <a:lnTo>
                    <a:pt x="1356" y="483"/>
                  </a:lnTo>
                  <a:lnTo>
                    <a:pt x="1358" y="488"/>
                  </a:lnTo>
                  <a:lnTo>
                    <a:pt x="1358" y="490"/>
                  </a:lnTo>
                  <a:lnTo>
                    <a:pt x="1364" y="491"/>
                  </a:lnTo>
                  <a:lnTo>
                    <a:pt x="1366" y="491"/>
                  </a:lnTo>
                  <a:lnTo>
                    <a:pt x="1367" y="493"/>
                  </a:lnTo>
                  <a:lnTo>
                    <a:pt x="1369" y="493"/>
                  </a:lnTo>
                  <a:lnTo>
                    <a:pt x="1363" y="497"/>
                  </a:lnTo>
                  <a:lnTo>
                    <a:pt x="1361" y="496"/>
                  </a:lnTo>
                  <a:lnTo>
                    <a:pt x="1356" y="496"/>
                  </a:lnTo>
                  <a:lnTo>
                    <a:pt x="1353" y="501"/>
                  </a:lnTo>
                  <a:lnTo>
                    <a:pt x="1348" y="501"/>
                  </a:lnTo>
                  <a:lnTo>
                    <a:pt x="1347" y="499"/>
                  </a:lnTo>
                  <a:lnTo>
                    <a:pt x="1339" y="502"/>
                  </a:lnTo>
                  <a:lnTo>
                    <a:pt x="1339" y="504"/>
                  </a:lnTo>
                  <a:lnTo>
                    <a:pt x="1337" y="504"/>
                  </a:lnTo>
                  <a:lnTo>
                    <a:pt x="1339" y="507"/>
                  </a:lnTo>
                  <a:lnTo>
                    <a:pt x="1342" y="505"/>
                  </a:lnTo>
                  <a:lnTo>
                    <a:pt x="1342" y="507"/>
                  </a:lnTo>
                  <a:lnTo>
                    <a:pt x="1342" y="508"/>
                  </a:lnTo>
                  <a:lnTo>
                    <a:pt x="1341" y="510"/>
                  </a:lnTo>
                  <a:lnTo>
                    <a:pt x="1342" y="510"/>
                  </a:lnTo>
                  <a:lnTo>
                    <a:pt x="1342" y="513"/>
                  </a:lnTo>
                  <a:lnTo>
                    <a:pt x="1341" y="515"/>
                  </a:lnTo>
                  <a:lnTo>
                    <a:pt x="1341" y="516"/>
                  </a:lnTo>
                  <a:lnTo>
                    <a:pt x="1341" y="518"/>
                  </a:lnTo>
                  <a:lnTo>
                    <a:pt x="1339" y="519"/>
                  </a:lnTo>
                  <a:lnTo>
                    <a:pt x="1336" y="519"/>
                  </a:lnTo>
                  <a:lnTo>
                    <a:pt x="1337" y="519"/>
                  </a:lnTo>
                  <a:lnTo>
                    <a:pt x="1337" y="518"/>
                  </a:lnTo>
                  <a:lnTo>
                    <a:pt x="1337" y="516"/>
                  </a:lnTo>
                  <a:lnTo>
                    <a:pt x="1337" y="515"/>
                  </a:lnTo>
                  <a:lnTo>
                    <a:pt x="1336" y="513"/>
                  </a:lnTo>
                  <a:lnTo>
                    <a:pt x="1334" y="513"/>
                  </a:lnTo>
                  <a:lnTo>
                    <a:pt x="1334" y="515"/>
                  </a:lnTo>
                  <a:lnTo>
                    <a:pt x="1336" y="518"/>
                  </a:lnTo>
                  <a:lnTo>
                    <a:pt x="1334" y="521"/>
                  </a:lnTo>
                  <a:lnTo>
                    <a:pt x="1331" y="521"/>
                  </a:lnTo>
                  <a:lnTo>
                    <a:pt x="1326" y="521"/>
                  </a:lnTo>
                  <a:lnTo>
                    <a:pt x="1325" y="523"/>
                  </a:lnTo>
                  <a:lnTo>
                    <a:pt x="1330" y="523"/>
                  </a:lnTo>
                  <a:lnTo>
                    <a:pt x="1330" y="524"/>
                  </a:lnTo>
                  <a:lnTo>
                    <a:pt x="1331" y="524"/>
                  </a:lnTo>
                  <a:lnTo>
                    <a:pt x="1331" y="526"/>
                  </a:lnTo>
                  <a:lnTo>
                    <a:pt x="1330" y="527"/>
                  </a:lnTo>
                  <a:lnTo>
                    <a:pt x="1325" y="527"/>
                  </a:lnTo>
                  <a:lnTo>
                    <a:pt x="1320" y="529"/>
                  </a:lnTo>
                  <a:lnTo>
                    <a:pt x="1319" y="532"/>
                  </a:lnTo>
                  <a:lnTo>
                    <a:pt x="1315" y="535"/>
                  </a:lnTo>
                  <a:lnTo>
                    <a:pt x="1314" y="535"/>
                  </a:lnTo>
                  <a:lnTo>
                    <a:pt x="1312" y="540"/>
                  </a:lnTo>
                  <a:lnTo>
                    <a:pt x="1311" y="543"/>
                  </a:lnTo>
                  <a:lnTo>
                    <a:pt x="1311" y="551"/>
                  </a:lnTo>
                  <a:lnTo>
                    <a:pt x="1306" y="554"/>
                  </a:lnTo>
                  <a:lnTo>
                    <a:pt x="1308" y="560"/>
                  </a:lnTo>
                  <a:lnTo>
                    <a:pt x="1306" y="562"/>
                  </a:lnTo>
                  <a:lnTo>
                    <a:pt x="1306" y="565"/>
                  </a:lnTo>
                  <a:lnTo>
                    <a:pt x="1304" y="566"/>
                  </a:lnTo>
                  <a:lnTo>
                    <a:pt x="1304" y="568"/>
                  </a:lnTo>
                  <a:lnTo>
                    <a:pt x="1304" y="570"/>
                  </a:lnTo>
                  <a:lnTo>
                    <a:pt x="1304" y="573"/>
                  </a:lnTo>
                  <a:lnTo>
                    <a:pt x="1304" y="574"/>
                  </a:lnTo>
                  <a:lnTo>
                    <a:pt x="1303" y="576"/>
                  </a:lnTo>
                  <a:lnTo>
                    <a:pt x="1300" y="577"/>
                  </a:lnTo>
                  <a:lnTo>
                    <a:pt x="1300" y="579"/>
                  </a:lnTo>
                  <a:lnTo>
                    <a:pt x="1300" y="582"/>
                  </a:lnTo>
                  <a:lnTo>
                    <a:pt x="1292" y="588"/>
                  </a:lnTo>
                  <a:lnTo>
                    <a:pt x="1287" y="588"/>
                  </a:lnTo>
                  <a:lnTo>
                    <a:pt x="1286" y="588"/>
                  </a:lnTo>
                  <a:lnTo>
                    <a:pt x="1284" y="590"/>
                  </a:lnTo>
                  <a:lnTo>
                    <a:pt x="1286" y="592"/>
                  </a:lnTo>
                  <a:lnTo>
                    <a:pt x="1289" y="593"/>
                  </a:lnTo>
                  <a:lnTo>
                    <a:pt x="1289" y="598"/>
                  </a:lnTo>
                  <a:lnTo>
                    <a:pt x="1289" y="599"/>
                  </a:lnTo>
                  <a:lnTo>
                    <a:pt x="1290" y="596"/>
                  </a:lnTo>
                  <a:lnTo>
                    <a:pt x="1292" y="595"/>
                  </a:lnTo>
                  <a:lnTo>
                    <a:pt x="1293" y="595"/>
                  </a:lnTo>
                  <a:lnTo>
                    <a:pt x="1295" y="595"/>
                  </a:lnTo>
                  <a:lnTo>
                    <a:pt x="1297" y="596"/>
                  </a:lnTo>
                  <a:lnTo>
                    <a:pt x="1298" y="596"/>
                  </a:lnTo>
                  <a:lnTo>
                    <a:pt x="1298" y="598"/>
                  </a:lnTo>
                  <a:lnTo>
                    <a:pt x="1300" y="599"/>
                  </a:lnTo>
                  <a:lnTo>
                    <a:pt x="1301" y="603"/>
                  </a:lnTo>
                  <a:lnTo>
                    <a:pt x="1301" y="604"/>
                  </a:lnTo>
                  <a:lnTo>
                    <a:pt x="1304" y="606"/>
                  </a:lnTo>
                  <a:lnTo>
                    <a:pt x="1306" y="606"/>
                  </a:lnTo>
                  <a:lnTo>
                    <a:pt x="1306" y="609"/>
                  </a:lnTo>
                  <a:lnTo>
                    <a:pt x="1304" y="610"/>
                  </a:lnTo>
                  <a:lnTo>
                    <a:pt x="1303" y="610"/>
                  </a:lnTo>
                  <a:lnTo>
                    <a:pt x="1300" y="607"/>
                  </a:lnTo>
                  <a:lnTo>
                    <a:pt x="1298" y="609"/>
                  </a:lnTo>
                  <a:lnTo>
                    <a:pt x="1297" y="609"/>
                  </a:lnTo>
                  <a:lnTo>
                    <a:pt x="1293" y="607"/>
                  </a:lnTo>
                  <a:lnTo>
                    <a:pt x="1292" y="607"/>
                  </a:lnTo>
                  <a:lnTo>
                    <a:pt x="1286" y="614"/>
                  </a:lnTo>
                  <a:lnTo>
                    <a:pt x="1284" y="615"/>
                  </a:lnTo>
                  <a:lnTo>
                    <a:pt x="1286" y="620"/>
                  </a:lnTo>
                  <a:lnTo>
                    <a:pt x="1286" y="621"/>
                  </a:lnTo>
                  <a:lnTo>
                    <a:pt x="1282" y="623"/>
                  </a:lnTo>
                  <a:lnTo>
                    <a:pt x="1282" y="628"/>
                  </a:lnTo>
                  <a:lnTo>
                    <a:pt x="1282" y="631"/>
                  </a:lnTo>
                  <a:lnTo>
                    <a:pt x="1278" y="637"/>
                  </a:lnTo>
                  <a:lnTo>
                    <a:pt x="1276" y="637"/>
                  </a:lnTo>
                  <a:lnTo>
                    <a:pt x="1276" y="642"/>
                  </a:lnTo>
                  <a:lnTo>
                    <a:pt x="1275" y="643"/>
                  </a:lnTo>
                  <a:lnTo>
                    <a:pt x="1273" y="642"/>
                  </a:lnTo>
                  <a:lnTo>
                    <a:pt x="1271" y="640"/>
                  </a:lnTo>
                  <a:lnTo>
                    <a:pt x="1270" y="642"/>
                  </a:lnTo>
                  <a:lnTo>
                    <a:pt x="1264" y="647"/>
                  </a:lnTo>
                  <a:lnTo>
                    <a:pt x="1264" y="648"/>
                  </a:lnTo>
                  <a:lnTo>
                    <a:pt x="1257" y="654"/>
                  </a:lnTo>
                  <a:lnTo>
                    <a:pt x="1253" y="654"/>
                  </a:lnTo>
                  <a:lnTo>
                    <a:pt x="1251" y="656"/>
                  </a:lnTo>
                  <a:lnTo>
                    <a:pt x="1245" y="662"/>
                  </a:lnTo>
                  <a:lnTo>
                    <a:pt x="1240" y="667"/>
                  </a:lnTo>
                  <a:lnTo>
                    <a:pt x="1238" y="665"/>
                  </a:lnTo>
                  <a:lnTo>
                    <a:pt x="1235" y="665"/>
                  </a:lnTo>
                  <a:lnTo>
                    <a:pt x="1231" y="667"/>
                  </a:lnTo>
                  <a:lnTo>
                    <a:pt x="1224" y="670"/>
                  </a:lnTo>
                  <a:lnTo>
                    <a:pt x="1224" y="678"/>
                  </a:lnTo>
                  <a:lnTo>
                    <a:pt x="1220" y="681"/>
                  </a:lnTo>
                  <a:lnTo>
                    <a:pt x="1218" y="681"/>
                  </a:lnTo>
                  <a:lnTo>
                    <a:pt x="1213" y="684"/>
                  </a:lnTo>
                  <a:lnTo>
                    <a:pt x="1209" y="684"/>
                  </a:lnTo>
                  <a:lnTo>
                    <a:pt x="1206" y="686"/>
                  </a:lnTo>
                  <a:lnTo>
                    <a:pt x="1204" y="687"/>
                  </a:lnTo>
                  <a:lnTo>
                    <a:pt x="1201" y="684"/>
                  </a:lnTo>
                  <a:lnTo>
                    <a:pt x="1199" y="684"/>
                  </a:lnTo>
                  <a:lnTo>
                    <a:pt x="1199" y="686"/>
                  </a:lnTo>
                  <a:lnTo>
                    <a:pt x="1191" y="689"/>
                  </a:lnTo>
                  <a:lnTo>
                    <a:pt x="1193" y="691"/>
                  </a:lnTo>
                  <a:lnTo>
                    <a:pt x="1193" y="692"/>
                  </a:lnTo>
                  <a:lnTo>
                    <a:pt x="1196" y="697"/>
                  </a:lnTo>
                  <a:lnTo>
                    <a:pt x="1196" y="698"/>
                  </a:lnTo>
                  <a:lnTo>
                    <a:pt x="1195" y="698"/>
                  </a:lnTo>
                  <a:lnTo>
                    <a:pt x="1193" y="700"/>
                  </a:lnTo>
                  <a:lnTo>
                    <a:pt x="1190" y="702"/>
                  </a:lnTo>
                  <a:lnTo>
                    <a:pt x="1182" y="708"/>
                  </a:lnTo>
                  <a:lnTo>
                    <a:pt x="1179" y="708"/>
                  </a:lnTo>
                  <a:lnTo>
                    <a:pt x="1179" y="709"/>
                  </a:lnTo>
                  <a:lnTo>
                    <a:pt x="1177" y="711"/>
                  </a:lnTo>
                  <a:lnTo>
                    <a:pt x="1174" y="711"/>
                  </a:lnTo>
                  <a:lnTo>
                    <a:pt x="1173" y="711"/>
                  </a:lnTo>
                  <a:lnTo>
                    <a:pt x="1169" y="708"/>
                  </a:lnTo>
                  <a:lnTo>
                    <a:pt x="1165" y="709"/>
                  </a:lnTo>
                  <a:lnTo>
                    <a:pt x="1162" y="711"/>
                  </a:lnTo>
                  <a:lnTo>
                    <a:pt x="1160" y="708"/>
                  </a:lnTo>
                  <a:lnTo>
                    <a:pt x="1160" y="703"/>
                  </a:lnTo>
                  <a:lnTo>
                    <a:pt x="1158" y="703"/>
                  </a:lnTo>
                  <a:lnTo>
                    <a:pt x="1147" y="708"/>
                  </a:lnTo>
                  <a:lnTo>
                    <a:pt x="1140" y="711"/>
                  </a:lnTo>
                  <a:lnTo>
                    <a:pt x="1138" y="711"/>
                  </a:lnTo>
                  <a:lnTo>
                    <a:pt x="1135" y="713"/>
                  </a:lnTo>
                  <a:lnTo>
                    <a:pt x="1130" y="714"/>
                  </a:lnTo>
                  <a:lnTo>
                    <a:pt x="1129" y="714"/>
                  </a:lnTo>
                  <a:lnTo>
                    <a:pt x="1108" y="725"/>
                  </a:lnTo>
                  <a:lnTo>
                    <a:pt x="1108" y="727"/>
                  </a:lnTo>
                  <a:lnTo>
                    <a:pt x="1108" y="730"/>
                  </a:lnTo>
                  <a:lnTo>
                    <a:pt x="1110" y="733"/>
                  </a:lnTo>
                  <a:lnTo>
                    <a:pt x="1107" y="736"/>
                  </a:lnTo>
                  <a:lnTo>
                    <a:pt x="1100" y="738"/>
                  </a:lnTo>
                  <a:lnTo>
                    <a:pt x="1096" y="738"/>
                  </a:lnTo>
                  <a:lnTo>
                    <a:pt x="1094" y="739"/>
                  </a:lnTo>
                  <a:lnTo>
                    <a:pt x="1092" y="739"/>
                  </a:lnTo>
                  <a:lnTo>
                    <a:pt x="1091" y="742"/>
                  </a:lnTo>
                  <a:lnTo>
                    <a:pt x="1088" y="744"/>
                  </a:lnTo>
                  <a:lnTo>
                    <a:pt x="1083" y="747"/>
                  </a:lnTo>
                  <a:lnTo>
                    <a:pt x="1081" y="747"/>
                  </a:lnTo>
                  <a:lnTo>
                    <a:pt x="1080" y="749"/>
                  </a:lnTo>
                  <a:lnTo>
                    <a:pt x="1074" y="749"/>
                  </a:lnTo>
                  <a:lnTo>
                    <a:pt x="1072" y="750"/>
                  </a:lnTo>
                  <a:lnTo>
                    <a:pt x="1071" y="752"/>
                  </a:lnTo>
                  <a:lnTo>
                    <a:pt x="1067" y="752"/>
                  </a:lnTo>
                  <a:lnTo>
                    <a:pt x="1064" y="752"/>
                  </a:lnTo>
                  <a:lnTo>
                    <a:pt x="1064" y="753"/>
                  </a:lnTo>
                  <a:lnTo>
                    <a:pt x="1064" y="755"/>
                  </a:lnTo>
                  <a:lnTo>
                    <a:pt x="1063" y="755"/>
                  </a:lnTo>
                  <a:lnTo>
                    <a:pt x="1061" y="763"/>
                  </a:lnTo>
                  <a:lnTo>
                    <a:pt x="1060" y="766"/>
                  </a:lnTo>
                  <a:lnTo>
                    <a:pt x="1056" y="769"/>
                  </a:lnTo>
                  <a:lnTo>
                    <a:pt x="1055" y="772"/>
                  </a:lnTo>
                  <a:lnTo>
                    <a:pt x="1050" y="775"/>
                  </a:lnTo>
                  <a:lnTo>
                    <a:pt x="1049" y="777"/>
                  </a:lnTo>
                  <a:lnTo>
                    <a:pt x="1047" y="777"/>
                  </a:lnTo>
                  <a:lnTo>
                    <a:pt x="1041" y="782"/>
                  </a:lnTo>
                  <a:lnTo>
                    <a:pt x="1036" y="782"/>
                  </a:lnTo>
                  <a:lnTo>
                    <a:pt x="1034" y="782"/>
                  </a:lnTo>
                  <a:lnTo>
                    <a:pt x="1034" y="777"/>
                  </a:lnTo>
                  <a:lnTo>
                    <a:pt x="1030" y="772"/>
                  </a:lnTo>
                  <a:lnTo>
                    <a:pt x="1028" y="774"/>
                  </a:lnTo>
                  <a:lnTo>
                    <a:pt x="1027" y="774"/>
                  </a:lnTo>
                  <a:lnTo>
                    <a:pt x="1025" y="772"/>
                  </a:lnTo>
                  <a:lnTo>
                    <a:pt x="1023" y="771"/>
                  </a:lnTo>
                  <a:lnTo>
                    <a:pt x="1025" y="767"/>
                  </a:lnTo>
                  <a:lnTo>
                    <a:pt x="1031" y="767"/>
                  </a:lnTo>
                  <a:lnTo>
                    <a:pt x="1031" y="766"/>
                  </a:lnTo>
                  <a:lnTo>
                    <a:pt x="1031" y="764"/>
                  </a:lnTo>
                  <a:lnTo>
                    <a:pt x="1030" y="763"/>
                  </a:lnTo>
                  <a:lnTo>
                    <a:pt x="1028" y="761"/>
                  </a:lnTo>
                  <a:lnTo>
                    <a:pt x="1027" y="761"/>
                  </a:lnTo>
                  <a:lnTo>
                    <a:pt x="1028" y="758"/>
                  </a:lnTo>
                  <a:lnTo>
                    <a:pt x="1028" y="756"/>
                  </a:lnTo>
                  <a:lnTo>
                    <a:pt x="1027" y="755"/>
                  </a:lnTo>
                  <a:lnTo>
                    <a:pt x="1023" y="753"/>
                  </a:lnTo>
                  <a:lnTo>
                    <a:pt x="1023" y="752"/>
                  </a:lnTo>
                  <a:lnTo>
                    <a:pt x="1022" y="752"/>
                  </a:lnTo>
                  <a:lnTo>
                    <a:pt x="1023" y="750"/>
                  </a:lnTo>
                  <a:lnTo>
                    <a:pt x="1023" y="749"/>
                  </a:lnTo>
                  <a:lnTo>
                    <a:pt x="1022" y="744"/>
                  </a:lnTo>
                  <a:lnTo>
                    <a:pt x="1022" y="741"/>
                  </a:lnTo>
                  <a:lnTo>
                    <a:pt x="1020" y="738"/>
                  </a:lnTo>
                  <a:lnTo>
                    <a:pt x="1020" y="736"/>
                  </a:lnTo>
                  <a:lnTo>
                    <a:pt x="1019" y="736"/>
                  </a:lnTo>
                  <a:lnTo>
                    <a:pt x="1017" y="736"/>
                  </a:lnTo>
                  <a:lnTo>
                    <a:pt x="1016" y="733"/>
                  </a:lnTo>
                  <a:lnTo>
                    <a:pt x="1019" y="728"/>
                  </a:lnTo>
                  <a:lnTo>
                    <a:pt x="1020" y="727"/>
                  </a:lnTo>
                  <a:lnTo>
                    <a:pt x="1023" y="727"/>
                  </a:lnTo>
                  <a:lnTo>
                    <a:pt x="1025" y="725"/>
                  </a:lnTo>
                  <a:lnTo>
                    <a:pt x="1027" y="725"/>
                  </a:lnTo>
                  <a:lnTo>
                    <a:pt x="1028" y="724"/>
                  </a:lnTo>
                  <a:lnTo>
                    <a:pt x="1027" y="722"/>
                  </a:lnTo>
                  <a:lnTo>
                    <a:pt x="1025" y="720"/>
                  </a:lnTo>
                  <a:lnTo>
                    <a:pt x="1028" y="714"/>
                  </a:lnTo>
                  <a:lnTo>
                    <a:pt x="1030" y="711"/>
                  </a:lnTo>
                  <a:lnTo>
                    <a:pt x="1028" y="709"/>
                  </a:lnTo>
                  <a:lnTo>
                    <a:pt x="1027" y="709"/>
                  </a:lnTo>
                  <a:lnTo>
                    <a:pt x="1028" y="706"/>
                  </a:lnTo>
                  <a:lnTo>
                    <a:pt x="1028" y="703"/>
                  </a:lnTo>
                  <a:lnTo>
                    <a:pt x="1028" y="702"/>
                  </a:lnTo>
                  <a:lnTo>
                    <a:pt x="1027" y="702"/>
                  </a:lnTo>
                  <a:lnTo>
                    <a:pt x="1025" y="700"/>
                  </a:lnTo>
                  <a:lnTo>
                    <a:pt x="1025" y="694"/>
                  </a:lnTo>
                  <a:lnTo>
                    <a:pt x="1016" y="695"/>
                  </a:lnTo>
                  <a:lnTo>
                    <a:pt x="1014" y="695"/>
                  </a:lnTo>
                  <a:lnTo>
                    <a:pt x="1006" y="695"/>
                  </a:lnTo>
                  <a:lnTo>
                    <a:pt x="1005" y="695"/>
                  </a:lnTo>
                  <a:lnTo>
                    <a:pt x="1003" y="694"/>
                  </a:lnTo>
                  <a:lnTo>
                    <a:pt x="995" y="692"/>
                  </a:lnTo>
                  <a:lnTo>
                    <a:pt x="990" y="691"/>
                  </a:lnTo>
                  <a:lnTo>
                    <a:pt x="984" y="689"/>
                  </a:lnTo>
                  <a:lnTo>
                    <a:pt x="964" y="695"/>
                  </a:lnTo>
                  <a:lnTo>
                    <a:pt x="962" y="695"/>
                  </a:lnTo>
                  <a:lnTo>
                    <a:pt x="940" y="702"/>
                  </a:lnTo>
                  <a:lnTo>
                    <a:pt x="929" y="709"/>
                  </a:lnTo>
                  <a:lnTo>
                    <a:pt x="928" y="713"/>
                  </a:lnTo>
                  <a:lnTo>
                    <a:pt x="928" y="720"/>
                  </a:lnTo>
                  <a:lnTo>
                    <a:pt x="926" y="720"/>
                  </a:lnTo>
                  <a:lnTo>
                    <a:pt x="926" y="725"/>
                  </a:lnTo>
                  <a:lnTo>
                    <a:pt x="928" y="741"/>
                  </a:lnTo>
                  <a:lnTo>
                    <a:pt x="928" y="742"/>
                  </a:lnTo>
                  <a:lnTo>
                    <a:pt x="920" y="750"/>
                  </a:lnTo>
                  <a:lnTo>
                    <a:pt x="896" y="774"/>
                  </a:lnTo>
                  <a:lnTo>
                    <a:pt x="888" y="782"/>
                  </a:lnTo>
                  <a:lnTo>
                    <a:pt x="887" y="783"/>
                  </a:lnTo>
                  <a:lnTo>
                    <a:pt x="873" y="797"/>
                  </a:lnTo>
                  <a:lnTo>
                    <a:pt x="849" y="821"/>
                  </a:lnTo>
                  <a:lnTo>
                    <a:pt x="846" y="824"/>
                  </a:lnTo>
                  <a:lnTo>
                    <a:pt x="841" y="826"/>
                  </a:lnTo>
                  <a:lnTo>
                    <a:pt x="830" y="838"/>
                  </a:lnTo>
                  <a:lnTo>
                    <a:pt x="826" y="841"/>
                  </a:lnTo>
                  <a:lnTo>
                    <a:pt x="824" y="841"/>
                  </a:lnTo>
                  <a:lnTo>
                    <a:pt x="815" y="841"/>
                  </a:lnTo>
                  <a:lnTo>
                    <a:pt x="810" y="840"/>
                  </a:lnTo>
                  <a:lnTo>
                    <a:pt x="797" y="838"/>
                  </a:lnTo>
                  <a:lnTo>
                    <a:pt x="786" y="841"/>
                  </a:lnTo>
                  <a:lnTo>
                    <a:pt x="782" y="841"/>
                  </a:lnTo>
                  <a:lnTo>
                    <a:pt x="780" y="843"/>
                  </a:lnTo>
                  <a:lnTo>
                    <a:pt x="777" y="848"/>
                  </a:lnTo>
                  <a:lnTo>
                    <a:pt x="772" y="852"/>
                  </a:lnTo>
                  <a:lnTo>
                    <a:pt x="771" y="854"/>
                  </a:lnTo>
                  <a:lnTo>
                    <a:pt x="768" y="857"/>
                  </a:lnTo>
                  <a:lnTo>
                    <a:pt x="763" y="862"/>
                  </a:lnTo>
                  <a:lnTo>
                    <a:pt x="766" y="868"/>
                  </a:lnTo>
                  <a:lnTo>
                    <a:pt x="769" y="873"/>
                  </a:lnTo>
                  <a:lnTo>
                    <a:pt x="758" y="888"/>
                  </a:lnTo>
                  <a:lnTo>
                    <a:pt x="755" y="892"/>
                  </a:lnTo>
                  <a:lnTo>
                    <a:pt x="741" y="896"/>
                  </a:lnTo>
                  <a:lnTo>
                    <a:pt x="736" y="898"/>
                  </a:lnTo>
                  <a:lnTo>
                    <a:pt x="735" y="899"/>
                  </a:lnTo>
                  <a:lnTo>
                    <a:pt x="728" y="904"/>
                  </a:lnTo>
                  <a:lnTo>
                    <a:pt x="713" y="921"/>
                  </a:lnTo>
                  <a:lnTo>
                    <a:pt x="711" y="923"/>
                  </a:lnTo>
                  <a:lnTo>
                    <a:pt x="711" y="924"/>
                  </a:lnTo>
                  <a:lnTo>
                    <a:pt x="711" y="926"/>
                  </a:lnTo>
                  <a:lnTo>
                    <a:pt x="709" y="934"/>
                  </a:lnTo>
                  <a:lnTo>
                    <a:pt x="708" y="939"/>
                  </a:lnTo>
                  <a:lnTo>
                    <a:pt x="706" y="945"/>
                  </a:lnTo>
                  <a:lnTo>
                    <a:pt x="706" y="950"/>
                  </a:lnTo>
                  <a:lnTo>
                    <a:pt x="708" y="953"/>
                  </a:lnTo>
                  <a:lnTo>
                    <a:pt x="706" y="951"/>
                  </a:lnTo>
                  <a:lnTo>
                    <a:pt x="705" y="950"/>
                  </a:lnTo>
                  <a:lnTo>
                    <a:pt x="703" y="950"/>
                  </a:lnTo>
                  <a:lnTo>
                    <a:pt x="703" y="951"/>
                  </a:lnTo>
                  <a:lnTo>
                    <a:pt x="702" y="953"/>
                  </a:lnTo>
                  <a:lnTo>
                    <a:pt x="698" y="953"/>
                  </a:lnTo>
                  <a:lnTo>
                    <a:pt x="697" y="954"/>
                  </a:lnTo>
                  <a:lnTo>
                    <a:pt x="695" y="954"/>
                  </a:lnTo>
                  <a:lnTo>
                    <a:pt x="694" y="956"/>
                  </a:lnTo>
                  <a:lnTo>
                    <a:pt x="689" y="956"/>
                  </a:lnTo>
                  <a:lnTo>
                    <a:pt x="684" y="959"/>
                  </a:lnTo>
                  <a:lnTo>
                    <a:pt x="680" y="962"/>
                  </a:lnTo>
                  <a:lnTo>
                    <a:pt x="675" y="964"/>
                  </a:lnTo>
                  <a:lnTo>
                    <a:pt x="672" y="965"/>
                  </a:lnTo>
                  <a:lnTo>
                    <a:pt x="669" y="967"/>
                  </a:lnTo>
                  <a:lnTo>
                    <a:pt x="669" y="968"/>
                  </a:lnTo>
                  <a:lnTo>
                    <a:pt x="669" y="972"/>
                  </a:lnTo>
                  <a:lnTo>
                    <a:pt x="665" y="975"/>
                  </a:lnTo>
                  <a:lnTo>
                    <a:pt x="664" y="978"/>
                  </a:lnTo>
                  <a:lnTo>
                    <a:pt x="664" y="979"/>
                  </a:lnTo>
                  <a:lnTo>
                    <a:pt x="662" y="983"/>
                  </a:lnTo>
                  <a:lnTo>
                    <a:pt x="662" y="984"/>
                  </a:lnTo>
                  <a:lnTo>
                    <a:pt x="661" y="986"/>
                  </a:lnTo>
                  <a:lnTo>
                    <a:pt x="661" y="987"/>
                  </a:lnTo>
                  <a:lnTo>
                    <a:pt x="662" y="989"/>
                  </a:lnTo>
                  <a:lnTo>
                    <a:pt x="662" y="990"/>
                  </a:lnTo>
                  <a:lnTo>
                    <a:pt x="661" y="992"/>
                  </a:lnTo>
                  <a:lnTo>
                    <a:pt x="658" y="997"/>
                  </a:lnTo>
                  <a:lnTo>
                    <a:pt x="656" y="997"/>
                  </a:lnTo>
                  <a:lnTo>
                    <a:pt x="654" y="1000"/>
                  </a:lnTo>
                  <a:lnTo>
                    <a:pt x="654" y="1001"/>
                  </a:lnTo>
                  <a:lnTo>
                    <a:pt x="654" y="1003"/>
                  </a:lnTo>
                  <a:lnTo>
                    <a:pt x="656" y="1005"/>
                  </a:lnTo>
                  <a:lnTo>
                    <a:pt x="656" y="1006"/>
                  </a:lnTo>
                  <a:lnTo>
                    <a:pt x="654" y="1016"/>
                  </a:lnTo>
                  <a:lnTo>
                    <a:pt x="654" y="1017"/>
                  </a:lnTo>
                  <a:lnTo>
                    <a:pt x="654" y="1019"/>
                  </a:lnTo>
                  <a:lnTo>
                    <a:pt x="654" y="1020"/>
                  </a:lnTo>
                  <a:lnTo>
                    <a:pt x="656" y="1022"/>
                  </a:lnTo>
                  <a:lnTo>
                    <a:pt x="656" y="1023"/>
                  </a:lnTo>
                  <a:lnTo>
                    <a:pt x="654" y="1025"/>
                  </a:lnTo>
                  <a:lnTo>
                    <a:pt x="654" y="1027"/>
                  </a:lnTo>
                  <a:lnTo>
                    <a:pt x="654" y="1031"/>
                  </a:lnTo>
                  <a:lnTo>
                    <a:pt x="654" y="1033"/>
                  </a:lnTo>
                  <a:lnTo>
                    <a:pt x="654" y="1034"/>
                  </a:lnTo>
                  <a:lnTo>
                    <a:pt x="653" y="1034"/>
                  </a:lnTo>
                  <a:lnTo>
                    <a:pt x="653" y="1036"/>
                  </a:lnTo>
                  <a:lnTo>
                    <a:pt x="651" y="1036"/>
                  </a:lnTo>
                  <a:lnTo>
                    <a:pt x="651" y="1038"/>
                  </a:lnTo>
                  <a:lnTo>
                    <a:pt x="643" y="1038"/>
                  </a:lnTo>
                  <a:lnTo>
                    <a:pt x="640" y="1039"/>
                  </a:lnTo>
                  <a:lnTo>
                    <a:pt x="639" y="1039"/>
                  </a:lnTo>
                  <a:lnTo>
                    <a:pt x="639" y="1041"/>
                  </a:lnTo>
                  <a:lnTo>
                    <a:pt x="639" y="1042"/>
                  </a:lnTo>
                  <a:lnTo>
                    <a:pt x="637" y="1044"/>
                  </a:lnTo>
                  <a:lnTo>
                    <a:pt x="636" y="1044"/>
                  </a:lnTo>
                  <a:lnTo>
                    <a:pt x="636" y="1045"/>
                  </a:lnTo>
                  <a:lnTo>
                    <a:pt x="637" y="1045"/>
                  </a:lnTo>
                  <a:lnTo>
                    <a:pt x="637" y="1049"/>
                  </a:lnTo>
                  <a:lnTo>
                    <a:pt x="639" y="1052"/>
                  </a:lnTo>
                  <a:lnTo>
                    <a:pt x="640" y="1053"/>
                  </a:lnTo>
                  <a:lnTo>
                    <a:pt x="642" y="1058"/>
                  </a:lnTo>
                  <a:lnTo>
                    <a:pt x="643" y="1060"/>
                  </a:lnTo>
                  <a:lnTo>
                    <a:pt x="643" y="1061"/>
                  </a:lnTo>
                  <a:lnTo>
                    <a:pt x="643" y="1063"/>
                  </a:lnTo>
                  <a:lnTo>
                    <a:pt x="642" y="1063"/>
                  </a:lnTo>
                  <a:lnTo>
                    <a:pt x="637" y="1064"/>
                  </a:lnTo>
                  <a:lnTo>
                    <a:pt x="637" y="1066"/>
                  </a:lnTo>
                  <a:lnTo>
                    <a:pt x="636" y="1067"/>
                  </a:lnTo>
                  <a:lnTo>
                    <a:pt x="636" y="1069"/>
                  </a:lnTo>
                  <a:lnTo>
                    <a:pt x="634" y="1069"/>
                  </a:lnTo>
                  <a:lnTo>
                    <a:pt x="632" y="1071"/>
                  </a:lnTo>
                  <a:lnTo>
                    <a:pt x="632" y="1072"/>
                  </a:lnTo>
                  <a:lnTo>
                    <a:pt x="631" y="1074"/>
                  </a:lnTo>
                  <a:lnTo>
                    <a:pt x="631" y="1075"/>
                  </a:lnTo>
                  <a:lnTo>
                    <a:pt x="631" y="1080"/>
                  </a:lnTo>
                  <a:lnTo>
                    <a:pt x="628" y="1083"/>
                  </a:lnTo>
                  <a:lnTo>
                    <a:pt x="628" y="1085"/>
                  </a:lnTo>
                  <a:lnTo>
                    <a:pt x="626" y="1089"/>
                  </a:lnTo>
                  <a:lnTo>
                    <a:pt x="626" y="1093"/>
                  </a:lnTo>
                  <a:lnTo>
                    <a:pt x="626" y="1094"/>
                  </a:lnTo>
                  <a:lnTo>
                    <a:pt x="625" y="1096"/>
                  </a:lnTo>
                  <a:lnTo>
                    <a:pt x="626" y="1097"/>
                  </a:lnTo>
                  <a:lnTo>
                    <a:pt x="628" y="1102"/>
                  </a:lnTo>
                  <a:lnTo>
                    <a:pt x="628" y="1108"/>
                  </a:lnTo>
                  <a:lnTo>
                    <a:pt x="629" y="1110"/>
                  </a:lnTo>
                  <a:lnTo>
                    <a:pt x="632" y="1113"/>
                  </a:lnTo>
                  <a:lnTo>
                    <a:pt x="636" y="1116"/>
                  </a:lnTo>
                  <a:lnTo>
                    <a:pt x="640" y="1118"/>
                  </a:lnTo>
                  <a:lnTo>
                    <a:pt x="642" y="1119"/>
                  </a:lnTo>
                  <a:lnTo>
                    <a:pt x="640" y="1121"/>
                  </a:lnTo>
                  <a:lnTo>
                    <a:pt x="639" y="1125"/>
                  </a:lnTo>
                  <a:lnTo>
                    <a:pt x="637" y="1129"/>
                  </a:lnTo>
                  <a:lnTo>
                    <a:pt x="631" y="1130"/>
                  </a:lnTo>
                  <a:lnTo>
                    <a:pt x="623" y="1132"/>
                  </a:lnTo>
                  <a:lnTo>
                    <a:pt x="618" y="1135"/>
                  </a:lnTo>
                  <a:lnTo>
                    <a:pt x="614" y="1136"/>
                  </a:lnTo>
                  <a:lnTo>
                    <a:pt x="611" y="1138"/>
                  </a:lnTo>
                  <a:lnTo>
                    <a:pt x="607" y="1138"/>
                  </a:lnTo>
                  <a:lnTo>
                    <a:pt x="600" y="1140"/>
                  </a:lnTo>
                  <a:lnTo>
                    <a:pt x="598" y="1141"/>
                  </a:lnTo>
                  <a:lnTo>
                    <a:pt x="595" y="1141"/>
                  </a:lnTo>
                  <a:lnTo>
                    <a:pt x="593" y="1141"/>
                  </a:lnTo>
                  <a:lnTo>
                    <a:pt x="589" y="1143"/>
                  </a:lnTo>
                  <a:lnTo>
                    <a:pt x="585" y="1141"/>
                  </a:lnTo>
                  <a:lnTo>
                    <a:pt x="582" y="1141"/>
                  </a:lnTo>
                  <a:lnTo>
                    <a:pt x="581" y="1141"/>
                  </a:lnTo>
                  <a:lnTo>
                    <a:pt x="579" y="1141"/>
                  </a:lnTo>
                  <a:lnTo>
                    <a:pt x="578" y="1141"/>
                  </a:lnTo>
                  <a:lnTo>
                    <a:pt x="571" y="1141"/>
                  </a:lnTo>
                  <a:lnTo>
                    <a:pt x="570" y="1141"/>
                  </a:lnTo>
                  <a:lnTo>
                    <a:pt x="563" y="1140"/>
                  </a:lnTo>
                  <a:lnTo>
                    <a:pt x="560" y="1141"/>
                  </a:lnTo>
                  <a:lnTo>
                    <a:pt x="557" y="1141"/>
                  </a:lnTo>
                  <a:lnTo>
                    <a:pt x="556" y="1141"/>
                  </a:lnTo>
                  <a:lnTo>
                    <a:pt x="554" y="1143"/>
                  </a:lnTo>
                  <a:lnTo>
                    <a:pt x="548" y="1144"/>
                  </a:lnTo>
                  <a:lnTo>
                    <a:pt x="546" y="1146"/>
                  </a:lnTo>
                  <a:lnTo>
                    <a:pt x="543" y="1151"/>
                  </a:lnTo>
                  <a:lnTo>
                    <a:pt x="541" y="1154"/>
                  </a:lnTo>
                  <a:lnTo>
                    <a:pt x="541" y="1158"/>
                  </a:lnTo>
                  <a:lnTo>
                    <a:pt x="540" y="1158"/>
                  </a:lnTo>
                  <a:lnTo>
                    <a:pt x="540" y="1162"/>
                  </a:lnTo>
                  <a:lnTo>
                    <a:pt x="543" y="1163"/>
                  </a:lnTo>
                  <a:lnTo>
                    <a:pt x="541" y="1165"/>
                  </a:lnTo>
                  <a:lnTo>
                    <a:pt x="535" y="1171"/>
                  </a:lnTo>
                  <a:lnTo>
                    <a:pt x="532" y="1173"/>
                  </a:lnTo>
                  <a:lnTo>
                    <a:pt x="530" y="1176"/>
                  </a:lnTo>
                  <a:lnTo>
                    <a:pt x="523" y="1184"/>
                  </a:lnTo>
                  <a:lnTo>
                    <a:pt x="521" y="1184"/>
                  </a:lnTo>
                  <a:lnTo>
                    <a:pt x="513" y="1191"/>
                  </a:lnTo>
                  <a:lnTo>
                    <a:pt x="510" y="1195"/>
                  </a:lnTo>
                  <a:lnTo>
                    <a:pt x="508" y="1195"/>
                  </a:lnTo>
                  <a:lnTo>
                    <a:pt x="507" y="1195"/>
                  </a:lnTo>
                  <a:lnTo>
                    <a:pt x="496" y="1196"/>
                  </a:lnTo>
                  <a:lnTo>
                    <a:pt x="494" y="1196"/>
                  </a:lnTo>
                  <a:lnTo>
                    <a:pt x="490" y="1195"/>
                  </a:lnTo>
                  <a:lnTo>
                    <a:pt x="488" y="1195"/>
                  </a:lnTo>
                  <a:lnTo>
                    <a:pt x="486" y="1193"/>
                  </a:lnTo>
                  <a:lnTo>
                    <a:pt x="485" y="1191"/>
                  </a:lnTo>
                  <a:lnTo>
                    <a:pt x="483" y="1191"/>
                  </a:lnTo>
                  <a:lnTo>
                    <a:pt x="479" y="1182"/>
                  </a:lnTo>
                  <a:lnTo>
                    <a:pt x="483" y="1177"/>
                  </a:lnTo>
                  <a:lnTo>
                    <a:pt x="485" y="1177"/>
                  </a:lnTo>
                  <a:lnTo>
                    <a:pt x="486" y="1177"/>
                  </a:lnTo>
                  <a:lnTo>
                    <a:pt x="488" y="1177"/>
                  </a:lnTo>
                  <a:lnTo>
                    <a:pt x="490" y="1177"/>
                  </a:lnTo>
                  <a:lnTo>
                    <a:pt x="491" y="1176"/>
                  </a:lnTo>
                  <a:lnTo>
                    <a:pt x="493" y="1174"/>
                  </a:lnTo>
                  <a:lnTo>
                    <a:pt x="491" y="1171"/>
                  </a:lnTo>
                  <a:lnTo>
                    <a:pt x="491" y="1169"/>
                  </a:lnTo>
                  <a:lnTo>
                    <a:pt x="490" y="1168"/>
                  </a:lnTo>
                  <a:lnTo>
                    <a:pt x="488" y="1166"/>
                  </a:lnTo>
                  <a:lnTo>
                    <a:pt x="488" y="1165"/>
                  </a:lnTo>
                  <a:lnTo>
                    <a:pt x="488" y="1160"/>
                  </a:lnTo>
                  <a:lnTo>
                    <a:pt x="488" y="1158"/>
                  </a:lnTo>
                  <a:lnTo>
                    <a:pt x="488" y="1154"/>
                  </a:lnTo>
                  <a:lnTo>
                    <a:pt x="488" y="1151"/>
                  </a:lnTo>
                  <a:lnTo>
                    <a:pt x="486" y="1149"/>
                  </a:lnTo>
                  <a:lnTo>
                    <a:pt x="486" y="1147"/>
                  </a:lnTo>
                  <a:lnTo>
                    <a:pt x="485" y="1147"/>
                  </a:lnTo>
                  <a:lnTo>
                    <a:pt x="483" y="1147"/>
                  </a:lnTo>
                  <a:lnTo>
                    <a:pt x="480" y="1146"/>
                  </a:lnTo>
                  <a:lnTo>
                    <a:pt x="477" y="1146"/>
                  </a:lnTo>
                  <a:lnTo>
                    <a:pt x="472" y="1144"/>
                  </a:lnTo>
                  <a:lnTo>
                    <a:pt x="469" y="1144"/>
                  </a:lnTo>
                  <a:lnTo>
                    <a:pt x="468" y="1144"/>
                  </a:lnTo>
                  <a:lnTo>
                    <a:pt x="468" y="1143"/>
                  </a:lnTo>
                  <a:lnTo>
                    <a:pt x="464" y="1141"/>
                  </a:lnTo>
                  <a:lnTo>
                    <a:pt x="463" y="1141"/>
                  </a:lnTo>
                  <a:lnTo>
                    <a:pt x="460" y="1141"/>
                  </a:lnTo>
                  <a:lnTo>
                    <a:pt x="455" y="1143"/>
                  </a:lnTo>
                  <a:lnTo>
                    <a:pt x="450" y="1143"/>
                  </a:lnTo>
                  <a:lnTo>
                    <a:pt x="450" y="1144"/>
                  </a:lnTo>
                  <a:lnTo>
                    <a:pt x="449" y="1147"/>
                  </a:lnTo>
                  <a:lnTo>
                    <a:pt x="450" y="1154"/>
                  </a:lnTo>
                  <a:lnTo>
                    <a:pt x="450" y="1155"/>
                  </a:lnTo>
                  <a:lnTo>
                    <a:pt x="449" y="1155"/>
                  </a:lnTo>
                  <a:lnTo>
                    <a:pt x="447" y="1157"/>
                  </a:lnTo>
                  <a:lnTo>
                    <a:pt x="446" y="1158"/>
                  </a:lnTo>
                  <a:lnTo>
                    <a:pt x="444" y="1158"/>
                  </a:lnTo>
                  <a:lnTo>
                    <a:pt x="441" y="1158"/>
                  </a:lnTo>
                  <a:lnTo>
                    <a:pt x="439" y="1158"/>
                  </a:lnTo>
                  <a:lnTo>
                    <a:pt x="439" y="1160"/>
                  </a:lnTo>
                  <a:lnTo>
                    <a:pt x="441" y="1163"/>
                  </a:lnTo>
                  <a:lnTo>
                    <a:pt x="443" y="1166"/>
                  </a:lnTo>
                  <a:lnTo>
                    <a:pt x="443" y="1171"/>
                  </a:lnTo>
                  <a:lnTo>
                    <a:pt x="443" y="1173"/>
                  </a:lnTo>
                  <a:lnTo>
                    <a:pt x="443" y="1174"/>
                  </a:lnTo>
                  <a:lnTo>
                    <a:pt x="444" y="1176"/>
                  </a:lnTo>
                  <a:lnTo>
                    <a:pt x="444" y="1180"/>
                  </a:lnTo>
                  <a:lnTo>
                    <a:pt x="444" y="1185"/>
                  </a:lnTo>
                  <a:lnTo>
                    <a:pt x="444" y="1187"/>
                  </a:lnTo>
                  <a:lnTo>
                    <a:pt x="444" y="1190"/>
                  </a:lnTo>
                  <a:lnTo>
                    <a:pt x="444" y="1193"/>
                  </a:lnTo>
                  <a:lnTo>
                    <a:pt x="446" y="1193"/>
                  </a:lnTo>
                  <a:lnTo>
                    <a:pt x="447" y="1193"/>
                  </a:lnTo>
                  <a:lnTo>
                    <a:pt x="452" y="1195"/>
                  </a:lnTo>
                  <a:lnTo>
                    <a:pt x="454" y="1195"/>
                  </a:lnTo>
                  <a:lnTo>
                    <a:pt x="457" y="1196"/>
                  </a:lnTo>
                  <a:lnTo>
                    <a:pt x="458" y="1196"/>
                  </a:lnTo>
                  <a:lnTo>
                    <a:pt x="460" y="1196"/>
                  </a:lnTo>
                  <a:lnTo>
                    <a:pt x="463" y="1198"/>
                  </a:lnTo>
                  <a:lnTo>
                    <a:pt x="464" y="1198"/>
                  </a:lnTo>
                  <a:lnTo>
                    <a:pt x="466" y="1199"/>
                  </a:lnTo>
                  <a:lnTo>
                    <a:pt x="466" y="1202"/>
                  </a:lnTo>
                  <a:lnTo>
                    <a:pt x="468" y="1204"/>
                  </a:lnTo>
                  <a:lnTo>
                    <a:pt x="468" y="1206"/>
                  </a:lnTo>
                  <a:lnTo>
                    <a:pt x="468" y="1209"/>
                  </a:lnTo>
                  <a:lnTo>
                    <a:pt x="468" y="1210"/>
                  </a:lnTo>
                  <a:lnTo>
                    <a:pt x="466" y="1212"/>
                  </a:lnTo>
                  <a:lnTo>
                    <a:pt x="464" y="1213"/>
                  </a:lnTo>
                  <a:lnTo>
                    <a:pt x="464" y="1215"/>
                  </a:lnTo>
                  <a:lnTo>
                    <a:pt x="466" y="1217"/>
                  </a:lnTo>
                  <a:lnTo>
                    <a:pt x="466" y="1220"/>
                  </a:lnTo>
                  <a:lnTo>
                    <a:pt x="466" y="1221"/>
                  </a:lnTo>
                  <a:lnTo>
                    <a:pt x="466" y="1223"/>
                  </a:lnTo>
                  <a:lnTo>
                    <a:pt x="466" y="1221"/>
                  </a:lnTo>
                  <a:lnTo>
                    <a:pt x="464" y="1221"/>
                  </a:lnTo>
                  <a:lnTo>
                    <a:pt x="463" y="1221"/>
                  </a:lnTo>
                  <a:lnTo>
                    <a:pt x="463" y="1223"/>
                  </a:lnTo>
                  <a:lnTo>
                    <a:pt x="461" y="1223"/>
                  </a:lnTo>
                  <a:lnTo>
                    <a:pt x="458" y="1221"/>
                  </a:lnTo>
                  <a:lnTo>
                    <a:pt x="455" y="1221"/>
                  </a:lnTo>
                  <a:lnTo>
                    <a:pt x="454" y="1221"/>
                  </a:lnTo>
                  <a:lnTo>
                    <a:pt x="452" y="1223"/>
                  </a:lnTo>
                  <a:lnTo>
                    <a:pt x="450" y="1224"/>
                  </a:lnTo>
                  <a:lnTo>
                    <a:pt x="449" y="1226"/>
                  </a:lnTo>
                  <a:lnTo>
                    <a:pt x="447" y="1228"/>
                  </a:lnTo>
                  <a:lnTo>
                    <a:pt x="447" y="1229"/>
                  </a:lnTo>
                  <a:lnTo>
                    <a:pt x="447" y="1231"/>
                  </a:lnTo>
                  <a:lnTo>
                    <a:pt x="446" y="1232"/>
                  </a:lnTo>
                  <a:lnTo>
                    <a:pt x="444" y="1232"/>
                  </a:lnTo>
                  <a:lnTo>
                    <a:pt x="443" y="1235"/>
                  </a:lnTo>
                  <a:lnTo>
                    <a:pt x="441" y="1235"/>
                  </a:lnTo>
                  <a:lnTo>
                    <a:pt x="441" y="1234"/>
                  </a:lnTo>
                  <a:lnTo>
                    <a:pt x="441" y="1232"/>
                  </a:lnTo>
                  <a:lnTo>
                    <a:pt x="439" y="1234"/>
                  </a:lnTo>
                  <a:lnTo>
                    <a:pt x="439" y="1232"/>
                  </a:lnTo>
                  <a:lnTo>
                    <a:pt x="439" y="1231"/>
                  </a:lnTo>
                  <a:lnTo>
                    <a:pt x="438" y="1231"/>
                  </a:lnTo>
                  <a:lnTo>
                    <a:pt x="438" y="1229"/>
                  </a:lnTo>
                  <a:lnTo>
                    <a:pt x="436" y="1229"/>
                  </a:lnTo>
                  <a:lnTo>
                    <a:pt x="435" y="1229"/>
                  </a:lnTo>
                  <a:lnTo>
                    <a:pt x="433" y="1229"/>
                  </a:lnTo>
                  <a:lnTo>
                    <a:pt x="432" y="1231"/>
                  </a:lnTo>
                  <a:lnTo>
                    <a:pt x="430" y="1229"/>
                  </a:lnTo>
                  <a:lnTo>
                    <a:pt x="430" y="1228"/>
                  </a:lnTo>
                  <a:lnTo>
                    <a:pt x="430" y="1229"/>
                  </a:lnTo>
                  <a:lnTo>
                    <a:pt x="428" y="1231"/>
                  </a:lnTo>
                  <a:lnTo>
                    <a:pt x="428" y="1232"/>
                  </a:lnTo>
                  <a:lnTo>
                    <a:pt x="428" y="1234"/>
                  </a:lnTo>
                  <a:lnTo>
                    <a:pt x="427" y="1234"/>
                  </a:lnTo>
                  <a:lnTo>
                    <a:pt x="425" y="1234"/>
                  </a:lnTo>
                  <a:lnTo>
                    <a:pt x="425" y="1232"/>
                  </a:lnTo>
                  <a:lnTo>
                    <a:pt x="427" y="1231"/>
                  </a:lnTo>
                  <a:lnTo>
                    <a:pt x="425" y="1231"/>
                  </a:lnTo>
                  <a:lnTo>
                    <a:pt x="425" y="1229"/>
                  </a:lnTo>
                  <a:lnTo>
                    <a:pt x="424" y="1229"/>
                  </a:lnTo>
                  <a:lnTo>
                    <a:pt x="422" y="1229"/>
                  </a:lnTo>
                  <a:lnTo>
                    <a:pt x="421" y="1229"/>
                  </a:lnTo>
                  <a:lnTo>
                    <a:pt x="419" y="1231"/>
                  </a:lnTo>
                  <a:lnTo>
                    <a:pt x="417" y="1231"/>
                  </a:lnTo>
                  <a:lnTo>
                    <a:pt x="417" y="1232"/>
                  </a:lnTo>
                  <a:lnTo>
                    <a:pt x="417" y="1234"/>
                  </a:lnTo>
                  <a:lnTo>
                    <a:pt x="416" y="1232"/>
                  </a:lnTo>
                  <a:lnTo>
                    <a:pt x="416" y="1231"/>
                  </a:lnTo>
                  <a:lnTo>
                    <a:pt x="417" y="1229"/>
                  </a:lnTo>
                  <a:lnTo>
                    <a:pt x="416" y="1229"/>
                  </a:lnTo>
                  <a:lnTo>
                    <a:pt x="414" y="1229"/>
                  </a:lnTo>
                  <a:lnTo>
                    <a:pt x="413" y="1229"/>
                  </a:lnTo>
                  <a:lnTo>
                    <a:pt x="411" y="1229"/>
                  </a:lnTo>
                  <a:lnTo>
                    <a:pt x="411" y="1231"/>
                  </a:lnTo>
                  <a:lnTo>
                    <a:pt x="410" y="1231"/>
                  </a:lnTo>
                  <a:lnTo>
                    <a:pt x="408" y="1231"/>
                  </a:lnTo>
                  <a:lnTo>
                    <a:pt x="410" y="1231"/>
                  </a:lnTo>
                  <a:lnTo>
                    <a:pt x="410" y="1229"/>
                  </a:lnTo>
                  <a:lnTo>
                    <a:pt x="410" y="1228"/>
                  </a:lnTo>
                  <a:lnTo>
                    <a:pt x="410" y="1226"/>
                  </a:lnTo>
                  <a:lnTo>
                    <a:pt x="410" y="1224"/>
                  </a:lnTo>
                  <a:lnTo>
                    <a:pt x="411" y="1223"/>
                  </a:lnTo>
                  <a:lnTo>
                    <a:pt x="410" y="1223"/>
                  </a:lnTo>
                  <a:lnTo>
                    <a:pt x="408" y="1223"/>
                  </a:lnTo>
                  <a:lnTo>
                    <a:pt x="406" y="1221"/>
                  </a:lnTo>
                  <a:lnTo>
                    <a:pt x="408" y="1220"/>
                  </a:lnTo>
                  <a:lnTo>
                    <a:pt x="410" y="1217"/>
                  </a:lnTo>
                  <a:lnTo>
                    <a:pt x="411" y="1213"/>
                  </a:lnTo>
                  <a:lnTo>
                    <a:pt x="413" y="1207"/>
                  </a:lnTo>
                  <a:lnTo>
                    <a:pt x="413" y="1202"/>
                  </a:lnTo>
                  <a:lnTo>
                    <a:pt x="414" y="1202"/>
                  </a:lnTo>
                  <a:lnTo>
                    <a:pt x="413" y="1202"/>
                  </a:lnTo>
                  <a:lnTo>
                    <a:pt x="410" y="1201"/>
                  </a:lnTo>
                  <a:lnTo>
                    <a:pt x="405" y="1201"/>
                  </a:lnTo>
                  <a:lnTo>
                    <a:pt x="399" y="1199"/>
                  </a:lnTo>
                  <a:lnTo>
                    <a:pt x="397" y="1196"/>
                  </a:lnTo>
                  <a:lnTo>
                    <a:pt x="394" y="1193"/>
                  </a:lnTo>
                  <a:lnTo>
                    <a:pt x="394" y="1191"/>
                  </a:lnTo>
                  <a:lnTo>
                    <a:pt x="392" y="1188"/>
                  </a:lnTo>
                  <a:lnTo>
                    <a:pt x="391" y="1187"/>
                  </a:lnTo>
                  <a:lnTo>
                    <a:pt x="391" y="1185"/>
                  </a:lnTo>
                  <a:lnTo>
                    <a:pt x="389" y="1184"/>
                  </a:lnTo>
                  <a:lnTo>
                    <a:pt x="389" y="1182"/>
                  </a:lnTo>
                  <a:lnTo>
                    <a:pt x="388" y="1180"/>
                  </a:lnTo>
                  <a:lnTo>
                    <a:pt x="386" y="1180"/>
                  </a:lnTo>
                  <a:lnTo>
                    <a:pt x="386" y="1179"/>
                  </a:lnTo>
                  <a:lnTo>
                    <a:pt x="386" y="1176"/>
                  </a:lnTo>
                  <a:lnTo>
                    <a:pt x="384" y="1174"/>
                  </a:lnTo>
                  <a:lnTo>
                    <a:pt x="384" y="1173"/>
                  </a:lnTo>
                  <a:lnTo>
                    <a:pt x="383" y="1171"/>
                  </a:lnTo>
                  <a:lnTo>
                    <a:pt x="381" y="1168"/>
                  </a:lnTo>
                  <a:lnTo>
                    <a:pt x="380" y="1168"/>
                  </a:lnTo>
                  <a:lnTo>
                    <a:pt x="372" y="1166"/>
                  </a:lnTo>
                  <a:lnTo>
                    <a:pt x="370" y="1166"/>
                  </a:lnTo>
                  <a:lnTo>
                    <a:pt x="369" y="1166"/>
                  </a:lnTo>
                  <a:lnTo>
                    <a:pt x="364" y="1166"/>
                  </a:lnTo>
                  <a:lnTo>
                    <a:pt x="362" y="1165"/>
                  </a:lnTo>
                  <a:lnTo>
                    <a:pt x="361" y="1165"/>
                  </a:lnTo>
                  <a:lnTo>
                    <a:pt x="359" y="1165"/>
                  </a:lnTo>
                  <a:lnTo>
                    <a:pt x="358" y="1166"/>
                  </a:lnTo>
                  <a:lnTo>
                    <a:pt x="358" y="1168"/>
                  </a:lnTo>
                  <a:lnTo>
                    <a:pt x="355" y="1168"/>
                  </a:lnTo>
                  <a:lnTo>
                    <a:pt x="351" y="1173"/>
                  </a:lnTo>
                  <a:lnTo>
                    <a:pt x="350" y="1176"/>
                  </a:lnTo>
                  <a:lnTo>
                    <a:pt x="345" y="1176"/>
                  </a:lnTo>
                  <a:lnTo>
                    <a:pt x="347" y="1176"/>
                  </a:lnTo>
                  <a:lnTo>
                    <a:pt x="347" y="1180"/>
                  </a:lnTo>
                  <a:lnTo>
                    <a:pt x="345" y="1185"/>
                  </a:lnTo>
                  <a:lnTo>
                    <a:pt x="344" y="1187"/>
                  </a:lnTo>
                  <a:lnTo>
                    <a:pt x="342" y="1185"/>
                  </a:lnTo>
                  <a:lnTo>
                    <a:pt x="339" y="1184"/>
                  </a:lnTo>
                  <a:lnTo>
                    <a:pt x="329" y="1182"/>
                  </a:lnTo>
                  <a:lnTo>
                    <a:pt x="328" y="1180"/>
                  </a:lnTo>
                  <a:lnTo>
                    <a:pt x="326" y="1179"/>
                  </a:lnTo>
                  <a:lnTo>
                    <a:pt x="323" y="1177"/>
                  </a:lnTo>
                  <a:lnTo>
                    <a:pt x="320" y="1174"/>
                  </a:lnTo>
                  <a:lnTo>
                    <a:pt x="318" y="1173"/>
                  </a:lnTo>
                  <a:lnTo>
                    <a:pt x="317" y="1173"/>
                  </a:lnTo>
                  <a:lnTo>
                    <a:pt x="315" y="1173"/>
                  </a:lnTo>
                  <a:lnTo>
                    <a:pt x="314" y="1173"/>
                  </a:lnTo>
                  <a:lnTo>
                    <a:pt x="312" y="1173"/>
                  </a:lnTo>
                  <a:lnTo>
                    <a:pt x="312" y="1169"/>
                  </a:lnTo>
                  <a:lnTo>
                    <a:pt x="306" y="1163"/>
                  </a:lnTo>
                  <a:lnTo>
                    <a:pt x="303" y="1162"/>
                  </a:lnTo>
                  <a:lnTo>
                    <a:pt x="300" y="1162"/>
                  </a:lnTo>
                  <a:lnTo>
                    <a:pt x="297" y="1160"/>
                  </a:lnTo>
                  <a:lnTo>
                    <a:pt x="295" y="1155"/>
                  </a:lnTo>
                  <a:lnTo>
                    <a:pt x="293" y="1154"/>
                  </a:lnTo>
                  <a:lnTo>
                    <a:pt x="287" y="1152"/>
                  </a:lnTo>
                  <a:lnTo>
                    <a:pt x="286" y="1152"/>
                  </a:lnTo>
                  <a:lnTo>
                    <a:pt x="284" y="1155"/>
                  </a:lnTo>
                  <a:lnTo>
                    <a:pt x="282" y="1155"/>
                  </a:lnTo>
                  <a:lnTo>
                    <a:pt x="281" y="1152"/>
                  </a:lnTo>
                  <a:lnTo>
                    <a:pt x="282" y="1149"/>
                  </a:lnTo>
                  <a:lnTo>
                    <a:pt x="282" y="1147"/>
                  </a:lnTo>
                  <a:lnTo>
                    <a:pt x="281" y="1147"/>
                  </a:lnTo>
                  <a:lnTo>
                    <a:pt x="278" y="1147"/>
                  </a:lnTo>
                  <a:lnTo>
                    <a:pt x="275" y="1149"/>
                  </a:lnTo>
                  <a:lnTo>
                    <a:pt x="273" y="1149"/>
                  </a:lnTo>
                  <a:lnTo>
                    <a:pt x="273" y="1154"/>
                  </a:lnTo>
                  <a:lnTo>
                    <a:pt x="271" y="1155"/>
                  </a:lnTo>
                  <a:lnTo>
                    <a:pt x="270" y="1154"/>
                  </a:lnTo>
                  <a:lnTo>
                    <a:pt x="267" y="1151"/>
                  </a:lnTo>
                  <a:lnTo>
                    <a:pt x="265" y="1151"/>
                  </a:lnTo>
                  <a:lnTo>
                    <a:pt x="262" y="1149"/>
                  </a:lnTo>
                  <a:lnTo>
                    <a:pt x="259" y="1149"/>
                  </a:lnTo>
                  <a:lnTo>
                    <a:pt x="257" y="1146"/>
                  </a:lnTo>
                  <a:lnTo>
                    <a:pt x="256" y="1144"/>
                  </a:lnTo>
                  <a:lnTo>
                    <a:pt x="257" y="1143"/>
                  </a:lnTo>
                  <a:lnTo>
                    <a:pt x="257" y="1138"/>
                  </a:lnTo>
                  <a:lnTo>
                    <a:pt x="256" y="1135"/>
                  </a:lnTo>
                  <a:lnTo>
                    <a:pt x="256" y="1133"/>
                  </a:lnTo>
                  <a:lnTo>
                    <a:pt x="254" y="1132"/>
                  </a:lnTo>
                  <a:lnTo>
                    <a:pt x="253" y="1129"/>
                  </a:lnTo>
                  <a:lnTo>
                    <a:pt x="251" y="1127"/>
                  </a:lnTo>
                  <a:lnTo>
                    <a:pt x="249" y="1122"/>
                  </a:lnTo>
                  <a:lnTo>
                    <a:pt x="248" y="1121"/>
                  </a:lnTo>
                  <a:lnTo>
                    <a:pt x="246" y="1127"/>
                  </a:lnTo>
                  <a:lnTo>
                    <a:pt x="246" y="1133"/>
                  </a:lnTo>
                  <a:lnTo>
                    <a:pt x="248" y="1138"/>
                  </a:lnTo>
                  <a:lnTo>
                    <a:pt x="249" y="1141"/>
                  </a:lnTo>
                  <a:lnTo>
                    <a:pt x="251" y="1143"/>
                  </a:lnTo>
                  <a:lnTo>
                    <a:pt x="249" y="1144"/>
                  </a:lnTo>
                  <a:lnTo>
                    <a:pt x="251" y="1146"/>
                  </a:lnTo>
                  <a:lnTo>
                    <a:pt x="256" y="1147"/>
                  </a:lnTo>
                  <a:lnTo>
                    <a:pt x="260" y="1151"/>
                  </a:lnTo>
                  <a:lnTo>
                    <a:pt x="262" y="1152"/>
                  </a:lnTo>
                  <a:lnTo>
                    <a:pt x="264" y="1152"/>
                  </a:lnTo>
                  <a:lnTo>
                    <a:pt x="262" y="1154"/>
                  </a:lnTo>
                  <a:lnTo>
                    <a:pt x="260" y="1154"/>
                  </a:lnTo>
                  <a:lnTo>
                    <a:pt x="253" y="1149"/>
                  </a:lnTo>
                  <a:lnTo>
                    <a:pt x="249" y="1147"/>
                  </a:lnTo>
                  <a:lnTo>
                    <a:pt x="248" y="1147"/>
                  </a:lnTo>
                  <a:lnTo>
                    <a:pt x="242" y="1144"/>
                  </a:lnTo>
                  <a:lnTo>
                    <a:pt x="237" y="1141"/>
                  </a:lnTo>
                  <a:lnTo>
                    <a:pt x="234" y="1141"/>
                  </a:lnTo>
                  <a:lnTo>
                    <a:pt x="231" y="1140"/>
                  </a:lnTo>
                  <a:lnTo>
                    <a:pt x="226" y="1136"/>
                  </a:lnTo>
                  <a:lnTo>
                    <a:pt x="221" y="1135"/>
                  </a:lnTo>
                  <a:lnTo>
                    <a:pt x="220" y="1133"/>
                  </a:lnTo>
                  <a:lnTo>
                    <a:pt x="216" y="1133"/>
                  </a:lnTo>
                  <a:lnTo>
                    <a:pt x="215" y="1132"/>
                  </a:lnTo>
                  <a:lnTo>
                    <a:pt x="213" y="1132"/>
                  </a:lnTo>
                  <a:lnTo>
                    <a:pt x="210" y="1130"/>
                  </a:lnTo>
                  <a:lnTo>
                    <a:pt x="207" y="1129"/>
                  </a:lnTo>
                  <a:lnTo>
                    <a:pt x="204" y="1127"/>
                  </a:lnTo>
                  <a:lnTo>
                    <a:pt x="202" y="1127"/>
                  </a:lnTo>
                  <a:lnTo>
                    <a:pt x="201" y="1125"/>
                  </a:lnTo>
                  <a:lnTo>
                    <a:pt x="199" y="1125"/>
                  </a:lnTo>
                  <a:lnTo>
                    <a:pt x="188" y="1121"/>
                  </a:lnTo>
                  <a:lnTo>
                    <a:pt x="179" y="1116"/>
                  </a:lnTo>
                  <a:lnTo>
                    <a:pt x="176" y="1116"/>
                  </a:lnTo>
                  <a:lnTo>
                    <a:pt x="171" y="1113"/>
                  </a:lnTo>
                  <a:lnTo>
                    <a:pt x="157" y="1107"/>
                  </a:lnTo>
                  <a:lnTo>
                    <a:pt x="154" y="1107"/>
                  </a:lnTo>
                  <a:lnTo>
                    <a:pt x="151" y="1103"/>
                  </a:lnTo>
                  <a:lnTo>
                    <a:pt x="149" y="1103"/>
                  </a:lnTo>
                  <a:lnTo>
                    <a:pt x="146" y="1102"/>
                  </a:lnTo>
                  <a:lnTo>
                    <a:pt x="143" y="1102"/>
                  </a:lnTo>
                  <a:lnTo>
                    <a:pt x="141" y="1100"/>
                  </a:lnTo>
                  <a:lnTo>
                    <a:pt x="140" y="1100"/>
                  </a:lnTo>
                  <a:lnTo>
                    <a:pt x="135" y="1099"/>
                  </a:lnTo>
                  <a:lnTo>
                    <a:pt x="132" y="1097"/>
                  </a:lnTo>
                  <a:lnTo>
                    <a:pt x="130" y="1097"/>
                  </a:lnTo>
                  <a:lnTo>
                    <a:pt x="125" y="1094"/>
                  </a:lnTo>
                  <a:lnTo>
                    <a:pt x="122" y="1093"/>
                  </a:lnTo>
                  <a:lnTo>
                    <a:pt x="121" y="1093"/>
                  </a:lnTo>
                  <a:lnTo>
                    <a:pt x="121" y="1091"/>
                  </a:lnTo>
                  <a:lnTo>
                    <a:pt x="119" y="1089"/>
                  </a:lnTo>
                  <a:lnTo>
                    <a:pt x="118" y="1089"/>
                  </a:lnTo>
                  <a:lnTo>
                    <a:pt x="114" y="1089"/>
                  </a:lnTo>
                  <a:lnTo>
                    <a:pt x="111" y="1088"/>
                  </a:lnTo>
                  <a:lnTo>
                    <a:pt x="108" y="1088"/>
                  </a:lnTo>
                  <a:lnTo>
                    <a:pt x="107" y="1085"/>
                  </a:lnTo>
                  <a:lnTo>
                    <a:pt x="103" y="1085"/>
                  </a:lnTo>
                  <a:lnTo>
                    <a:pt x="99" y="1082"/>
                  </a:lnTo>
                  <a:lnTo>
                    <a:pt x="94" y="1082"/>
                  </a:lnTo>
                  <a:lnTo>
                    <a:pt x="92" y="1080"/>
                  </a:lnTo>
                  <a:lnTo>
                    <a:pt x="91" y="1080"/>
                  </a:lnTo>
                  <a:lnTo>
                    <a:pt x="86" y="1077"/>
                  </a:lnTo>
                  <a:lnTo>
                    <a:pt x="85" y="1077"/>
                  </a:lnTo>
                  <a:lnTo>
                    <a:pt x="83" y="1075"/>
                  </a:lnTo>
                  <a:lnTo>
                    <a:pt x="81" y="1075"/>
                  </a:lnTo>
                  <a:lnTo>
                    <a:pt x="70" y="1071"/>
                  </a:lnTo>
                  <a:lnTo>
                    <a:pt x="61" y="1066"/>
                  </a:lnTo>
                  <a:lnTo>
                    <a:pt x="55" y="1064"/>
                  </a:lnTo>
                  <a:lnTo>
                    <a:pt x="52" y="1063"/>
                  </a:lnTo>
                  <a:lnTo>
                    <a:pt x="50" y="1063"/>
                  </a:lnTo>
                  <a:lnTo>
                    <a:pt x="48" y="1061"/>
                  </a:lnTo>
                  <a:lnTo>
                    <a:pt x="47" y="1061"/>
                  </a:lnTo>
                  <a:lnTo>
                    <a:pt x="44" y="1060"/>
                  </a:lnTo>
                  <a:lnTo>
                    <a:pt x="39" y="1058"/>
                  </a:lnTo>
                  <a:lnTo>
                    <a:pt x="37" y="1058"/>
                  </a:lnTo>
                  <a:lnTo>
                    <a:pt x="33" y="1055"/>
                  </a:lnTo>
                  <a:lnTo>
                    <a:pt x="31" y="1055"/>
                  </a:lnTo>
                  <a:lnTo>
                    <a:pt x="30" y="1053"/>
                  </a:lnTo>
                  <a:lnTo>
                    <a:pt x="31" y="1053"/>
                  </a:lnTo>
                  <a:lnTo>
                    <a:pt x="33" y="1053"/>
                  </a:lnTo>
                  <a:lnTo>
                    <a:pt x="33" y="1052"/>
                  </a:lnTo>
                  <a:lnTo>
                    <a:pt x="30" y="1053"/>
                  </a:lnTo>
                  <a:lnTo>
                    <a:pt x="28" y="1053"/>
                  </a:lnTo>
                  <a:lnTo>
                    <a:pt x="26" y="1052"/>
                  </a:lnTo>
                  <a:lnTo>
                    <a:pt x="25" y="1052"/>
                  </a:lnTo>
                  <a:lnTo>
                    <a:pt x="20" y="1049"/>
                  </a:lnTo>
                  <a:lnTo>
                    <a:pt x="15" y="1044"/>
                  </a:lnTo>
                  <a:lnTo>
                    <a:pt x="15" y="1042"/>
                  </a:lnTo>
                  <a:lnTo>
                    <a:pt x="14" y="1042"/>
                  </a:lnTo>
                  <a:lnTo>
                    <a:pt x="14" y="1041"/>
                  </a:lnTo>
                  <a:lnTo>
                    <a:pt x="14" y="1039"/>
                  </a:lnTo>
                  <a:lnTo>
                    <a:pt x="14" y="1038"/>
                  </a:lnTo>
                  <a:lnTo>
                    <a:pt x="14" y="1036"/>
                  </a:lnTo>
                  <a:lnTo>
                    <a:pt x="11" y="1033"/>
                  </a:lnTo>
                  <a:lnTo>
                    <a:pt x="8" y="1033"/>
                  </a:lnTo>
                  <a:lnTo>
                    <a:pt x="6" y="1030"/>
                  </a:lnTo>
                  <a:lnTo>
                    <a:pt x="6" y="1028"/>
                  </a:lnTo>
                  <a:lnTo>
                    <a:pt x="4" y="1028"/>
                  </a:lnTo>
                  <a:lnTo>
                    <a:pt x="4" y="1027"/>
                  </a:lnTo>
                  <a:lnTo>
                    <a:pt x="3" y="1025"/>
                  </a:lnTo>
                  <a:lnTo>
                    <a:pt x="1" y="1023"/>
                  </a:lnTo>
                  <a:lnTo>
                    <a:pt x="3" y="1022"/>
                  </a:lnTo>
                  <a:lnTo>
                    <a:pt x="0" y="1019"/>
                  </a:lnTo>
                  <a:lnTo>
                    <a:pt x="1" y="1019"/>
                  </a:lnTo>
                  <a:lnTo>
                    <a:pt x="1" y="1017"/>
                  </a:lnTo>
                  <a:lnTo>
                    <a:pt x="3" y="1014"/>
                  </a:lnTo>
                  <a:lnTo>
                    <a:pt x="4" y="1014"/>
                  </a:lnTo>
                  <a:lnTo>
                    <a:pt x="6" y="1011"/>
                  </a:lnTo>
                  <a:lnTo>
                    <a:pt x="9" y="1008"/>
                  </a:lnTo>
                  <a:lnTo>
                    <a:pt x="11" y="1006"/>
                  </a:lnTo>
                  <a:lnTo>
                    <a:pt x="14" y="1006"/>
                  </a:lnTo>
                  <a:lnTo>
                    <a:pt x="17" y="1009"/>
                  </a:lnTo>
                  <a:lnTo>
                    <a:pt x="20" y="1009"/>
                  </a:lnTo>
                  <a:lnTo>
                    <a:pt x="23" y="1005"/>
                  </a:lnTo>
                  <a:lnTo>
                    <a:pt x="25" y="1005"/>
                  </a:lnTo>
                  <a:lnTo>
                    <a:pt x="30" y="1008"/>
                  </a:lnTo>
                  <a:lnTo>
                    <a:pt x="33" y="1009"/>
                  </a:lnTo>
                  <a:lnTo>
                    <a:pt x="31" y="1011"/>
                  </a:lnTo>
                  <a:lnTo>
                    <a:pt x="33" y="1012"/>
                  </a:lnTo>
                  <a:lnTo>
                    <a:pt x="34" y="1012"/>
                  </a:lnTo>
                  <a:lnTo>
                    <a:pt x="37" y="1016"/>
                  </a:lnTo>
                  <a:lnTo>
                    <a:pt x="39" y="1016"/>
                  </a:lnTo>
                  <a:lnTo>
                    <a:pt x="42" y="1019"/>
                  </a:lnTo>
                  <a:lnTo>
                    <a:pt x="42" y="1020"/>
                  </a:lnTo>
                  <a:lnTo>
                    <a:pt x="41" y="1023"/>
                  </a:lnTo>
                  <a:lnTo>
                    <a:pt x="41" y="1025"/>
                  </a:lnTo>
                  <a:lnTo>
                    <a:pt x="41" y="1027"/>
                  </a:lnTo>
                  <a:lnTo>
                    <a:pt x="41" y="1031"/>
                  </a:lnTo>
                  <a:lnTo>
                    <a:pt x="44" y="1033"/>
                  </a:lnTo>
                  <a:lnTo>
                    <a:pt x="44" y="1034"/>
                  </a:lnTo>
                  <a:lnTo>
                    <a:pt x="45" y="1033"/>
                  </a:lnTo>
                  <a:lnTo>
                    <a:pt x="45" y="1031"/>
                  </a:lnTo>
                  <a:lnTo>
                    <a:pt x="47" y="1030"/>
                  </a:lnTo>
                  <a:lnTo>
                    <a:pt x="48" y="1030"/>
                  </a:lnTo>
                  <a:lnTo>
                    <a:pt x="53" y="1033"/>
                  </a:lnTo>
                  <a:lnTo>
                    <a:pt x="64" y="1044"/>
                  </a:lnTo>
                  <a:lnTo>
                    <a:pt x="66" y="1044"/>
                  </a:lnTo>
                  <a:lnTo>
                    <a:pt x="67" y="1044"/>
                  </a:lnTo>
                  <a:lnTo>
                    <a:pt x="69" y="1045"/>
                  </a:lnTo>
                  <a:lnTo>
                    <a:pt x="70" y="1045"/>
                  </a:lnTo>
                  <a:lnTo>
                    <a:pt x="74" y="1047"/>
                  </a:lnTo>
                  <a:lnTo>
                    <a:pt x="77" y="1049"/>
                  </a:lnTo>
                  <a:lnTo>
                    <a:pt x="78" y="1049"/>
                  </a:lnTo>
                  <a:lnTo>
                    <a:pt x="80" y="1047"/>
                  </a:lnTo>
                  <a:lnTo>
                    <a:pt x="81" y="1047"/>
                  </a:lnTo>
                  <a:lnTo>
                    <a:pt x="85" y="1049"/>
                  </a:lnTo>
                  <a:lnTo>
                    <a:pt x="86" y="1049"/>
                  </a:lnTo>
                  <a:lnTo>
                    <a:pt x="86" y="1050"/>
                  </a:lnTo>
                  <a:lnTo>
                    <a:pt x="88" y="1052"/>
                  </a:lnTo>
                  <a:lnTo>
                    <a:pt x="89" y="1053"/>
                  </a:lnTo>
                  <a:lnTo>
                    <a:pt x="94" y="1056"/>
                  </a:lnTo>
                  <a:lnTo>
                    <a:pt x="97" y="1060"/>
                  </a:lnTo>
                  <a:lnTo>
                    <a:pt x="103" y="1063"/>
                  </a:lnTo>
                  <a:lnTo>
                    <a:pt x="110" y="1063"/>
                  </a:lnTo>
                  <a:lnTo>
                    <a:pt x="110" y="1064"/>
                  </a:lnTo>
                  <a:lnTo>
                    <a:pt x="114" y="1064"/>
                  </a:lnTo>
                  <a:lnTo>
                    <a:pt x="114" y="1066"/>
                  </a:lnTo>
                  <a:lnTo>
                    <a:pt x="118" y="1066"/>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3" name="Freeform 43"/>
            <p:cNvSpPr>
              <a:spLocks/>
            </p:cNvSpPr>
            <p:nvPr/>
          </p:nvSpPr>
          <p:spPr bwMode="auto">
            <a:xfrm>
              <a:off x="1233" y="1208"/>
              <a:ext cx="942" cy="1077"/>
            </a:xfrm>
            <a:custGeom>
              <a:avLst/>
              <a:gdLst>
                <a:gd name="T0" fmla="*/ 228 w 942"/>
                <a:gd name="T1" fmla="*/ 1069 h 1077"/>
                <a:gd name="T2" fmla="*/ 242 w 942"/>
                <a:gd name="T3" fmla="*/ 1073 h 1077"/>
                <a:gd name="T4" fmla="*/ 245 w 942"/>
                <a:gd name="T5" fmla="*/ 1065 h 1077"/>
                <a:gd name="T6" fmla="*/ 256 w 942"/>
                <a:gd name="T7" fmla="*/ 1044 h 1077"/>
                <a:gd name="T8" fmla="*/ 240 w 942"/>
                <a:gd name="T9" fmla="*/ 1033 h 1077"/>
                <a:gd name="T10" fmla="*/ 234 w 942"/>
                <a:gd name="T11" fmla="*/ 1019 h 1077"/>
                <a:gd name="T12" fmla="*/ 231 w 942"/>
                <a:gd name="T13" fmla="*/ 1013 h 1077"/>
                <a:gd name="T14" fmla="*/ 215 w 942"/>
                <a:gd name="T15" fmla="*/ 989 h 1077"/>
                <a:gd name="T16" fmla="*/ 210 w 942"/>
                <a:gd name="T17" fmla="*/ 992 h 1077"/>
                <a:gd name="T18" fmla="*/ 196 w 942"/>
                <a:gd name="T19" fmla="*/ 989 h 1077"/>
                <a:gd name="T20" fmla="*/ 182 w 942"/>
                <a:gd name="T21" fmla="*/ 994 h 1077"/>
                <a:gd name="T22" fmla="*/ 169 w 942"/>
                <a:gd name="T23" fmla="*/ 996 h 1077"/>
                <a:gd name="T24" fmla="*/ 154 w 942"/>
                <a:gd name="T25" fmla="*/ 1000 h 1077"/>
                <a:gd name="T26" fmla="*/ 129 w 942"/>
                <a:gd name="T27" fmla="*/ 1010 h 1077"/>
                <a:gd name="T28" fmla="*/ 111 w 942"/>
                <a:gd name="T29" fmla="*/ 994 h 1077"/>
                <a:gd name="T30" fmla="*/ 108 w 942"/>
                <a:gd name="T31" fmla="*/ 996 h 1077"/>
                <a:gd name="T32" fmla="*/ 102 w 942"/>
                <a:gd name="T33" fmla="*/ 981 h 1077"/>
                <a:gd name="T34" fmla="*/ 91 w 942"/>
                <a:gd name="T35" fmla="*/ 958 h 1077"/>
                <a:gd name="T36" fmla="*/ 80 w 942"/>
                <a:gd name="T37" fmla="*/ 937 h 1077"/>
                <a:gd name="T38" fmla="*/ 52 w 942"/>
                <a:gd name="T39" fmla="*/ 917 h 1077"/>
                <a:gd name="T40" fmla="*/ 31 w 942"/>
                <a:gd name="T41" fmla="*/ 906 h 1077"/>
                <a:gd name="T42" fmla="*/ 16 w 942"/>
                <a:gd name="T43" fmla="*/ 886 h 1077"/>
                <a:gd name="T44" fmla="*/ 8 w 942"/>
                <a:gd name="T45" fmla="*/ 876 h 1077"/>
                <a:gd name="T46" fmla="*/ 34 w 942"/>
                <a:gd name="T47" fmla="*/ 875 h 1077"/>
                <a:gd name="T48" fmla="*/ 63 w 942"/>
                <a:gd name="T49" fmla="*/ 864 h 1077"/>
                <a:gd name="T50" fmla="*/ 64 w 942"/>
                <a:gd name="T51" fmla="*/ 837 h 1077"/>
                <a:gd name="T52" fmla="*/ 83 w 942"/>
                <a:gd name="T53" fmla="*/ 815 h 1077"/>
                <a:gd name="T54" fmla="*/ 103 w 942"/>
                <a:gd name="T55" fmla="*/ 796 h 1077"/>
                <a:gd name="T56" fmla="*/ 97 w 942"/>
                <a:gd name="T57" fmla="*/ 758 h 1077"/>
                <a:gd name="T58" fmla="*/ 132 w 942"/>
                <a:gd name="T59" fmla="*/ 727 h 1077"/>
                <a:gd name="T60" fmla="*/ 136 w 942"/>
                <a:gd name="T61" fmla="*/ 694 h 1077"/>
                <a:gd name="T62" fmla="*/ 151 w 942"/>
                <a:gd name="T63" fmla="*/ 660 h 1077"/>
                <a:gd name="T64" fmla="*/ 166 w 942"/>
                <a:gd name="T65" fmla="*/ 652 h 1077"/>
                <a:gd name="T66" fmla="*/ 182 w 942"/>
                <a:gd name="T67" fmla="*/ 630 h 1077"/>
                <a:gd name="T68" fmla="*/ 198 w 942"/>
                <a:gd name="T69" fmla="*/ 628 h 1077"/>
                <a:gd name="T70" fmla="*/ 243 w 942"/>
                <a:gd name="T71" fmla="*/ 606 h 1077"/>
                <a:gd name="T72" fmla="*/ 257 w 942"/>
                <a:gd name="T73" fmla="*/ 590 h 1077"/>
                <a:gd name="T74" fmla="*/ 262 w 942"/>
                <a:gd name="T75" fmla="*/ 573 h 1077"/>
                <a:gd name="T76" fmla="*/ 297 w 942"/>
                <a:gd name="T77" fmla="*/ 532 h 1077"/>
                <a:gd name="T78" fmla="*/ 317 w 942"/>
                <a:gd name="T79" fmla="*/ 509 h 1077"/>
                <a:gd name="T80" fmla="*/ 367 w 942"/>
                <a:gd name="T81" fmla="*/ 474 h 1077"/>
                <a:gd name="T82" fmla="*/ 392 w 942"/>
                <a:gd name="T83" fmla="*/ 454 h 1077"/>
                <a:gd name="T84" fmla="*/ 449 w 942"/>
                <a:gd name="T85" fmla="*/ 408 h 1077"/>
                <a:gd name="T86" fmla="*/ 472 w 942"/>
                <a:gd name="T87" fmla="*/ 408 h 1077"/>
                <a:gd name="T88" fmla="*/ 535 w 942"/>
                <a:gd name="T89" fmla="*/ 361 h 1077"/>
                <a:gd name="T90" fmla="*/ 552 w 942"/>
                <a:gd name="T91" fmla="*/ 339 h 1077"/>
                <a:gd name="T92" fmla="*/ 582 w 942"/>
                <a:gd name="T93" fmla="*/ 302 h 1077"/>
                <a:gd name="T94" fmla="*/ 603 w 942"/>
                <a:gd name="T95" fmla="*/ 283 h 1077"/>
                <a:gd name="T96" fmla="*/ 614 w 942"/>
                <a:gd name="T97" fmla="*/ 265 h 1077"/>
                <a:gd name="T98" fmla="*/ 636 w 942"/>
                <a:gd name="T99" fmla="*/ 232 h 1077"/>
                <a:gd name="T100" fmla="*/ 648 w 942"/>
                <a:gd name="T101" fmla="*/ 223 h 1077"/>
                <a:gd name="T102" fmla="*/ 675 w 942"/>
                <a:gd name="T103" fmla="*/ 207 h 1077"/>
                <a:gd name="T104" fmla="*/ 686 w 942"/>
                <a:gd name="T105" fmla="*/ 196 h 1077"/>
                <a:gd name="T106" fmla="*/ 717 w 942"/>
                <a:gd name="T107" fmla="*/ 118 h 1077"/>
                <a:gd name="T108" fmla="*/ 760 w 942"/>
                <a:gd name="T109" fmla="*/ 52 h 1077"/>
                <a:gd name="T110" fmla="*/ 782 w 942"/>
                <a:gd name="T111" fmla="*/ 46 h 1077"/>
                <a:gd name="T112" fmla="*/ 845 w 942"/>
                <a:gd name="T113" fmla="*/ 20 h 1077"/>
                <a:gd name="T114" fmla="*/ 871 w 942"/>
                <a:gd name="T115" fmla="*/ 20 h 1077"/>
                <a:gd name="T116" fmla="*/ 926 w 942"/>
                <a:gd name="T117" fmla="*/ 16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42" h="1077">
                  <a:moveTo>
                    <a:pt x="206" y="1068"/>
                  </a:moveTo>
                  <a:lnTo>
                    <a:pt x="207" y="1069"/>
                  </a:lnTo>
                  <a:lnTo>
                    <a:pt x="210" y="1069"/>
                  </a:lnTo>
                  <a:lnTo>
                    <a:pt x="212" y="1071"/>
                  </a:lnTo>
                  <a:lnTo>
                    <a:pt x="218" y="1071"/>
                  </a:lnTo>
                  <a:lnTo>
                    <a:pt x="220" y="1071"/>
                  </a:lnTo>
                  <a:lnTo>
                    <a:pt x="221" y="1071"/>
                  </a:lnTo>
                  <a:lnTo>
                    <a:pt x="223" y="1069"/>
                  </a:lnTo>
                  <a:lnTo>
                    <a:pt x="228" y="1069"/>
                  </a:lnTo>
                  <a:lnTo>
                    <a:pt x="229" y="1073"/>
                  </a:lnTo>
                  <a:lnTo>
                    <a:pt x="232" y="1073"/>
                  </a:lnTo>
                  <a:lnTo>
                    <a:pt x="234" y="1073"/>
                  </a:lnTo>
                  <a:lnTo>
                    <a:pt x="239" y="1077"/>
                  </a:lnTo>
                  <a:lnTo>
                    <a:pt x="240" y="1077"/>
                  </a:lnTo>
                  <a:lnTo>
                    <a:pt x="240" y="1076"/>
                  </a:lnTo>
                  <a:lnTo>
                    <a:pt x="239" y="1074"/>
                  </a:lnTo>
                  <a:lnTo>
                    <a:pt x="240" y="1073"/>
                  </a:lnTo>
                  <a:lnTo>
                    <a:pt x="242" y="1073"/>
                  </a:lnTo>
                  <a:lnTo>
                    <a:pt x="242" y="1071"/>
                  </a:lnTo>
                  <a:lnTo>
                    <a:pt x="245" y="1069"/>
                  </a:lnTo>
                  <a:lnTo>
                    <a:pt x="246" y="1069"/>
                  </a:lnTo>
                  <a:lnTo>
                    <a:pt x="245" y="1068"/>
                  </a:lnTo>
                  <a:lnTo>
                    <a:pt x="245" y="1069"/>
                  </a:lnTo>
                  <a:lnTo>
                    <a:pt x="243" y="1068"/>
                  </a:lnTo>
                  <a:lnTo>
                    <a:pt x="243" y="1066"/>
                  </a:lnTo>
                  <a:lnTo>
                    <a:pt x="245" y="1066"/>
                  </a:lnTo>
                  <a:lnTo>
                    <a:pt x="245" y="1065"/>
                  </a:lnTo>
                  <a:lnTo>
                    <a:pt x="249" y="1060"/>
                  </a:lnTo>
                  <a:lnTo>
                    <a:pt x="249" y="1058"/>
                  </a:lnTo>
                  <a:lnTo>
                    <a:pt x="251" y="1057"/>
                  </a:lnTo>
                  <a:lnTo>
                    <a:pt x="253" y="1054"/>
                  </a:lnTo>
                  <a:lnTo>
                    <a:pt x="253" y="1049"/>
                  </a:lnTo>
                  <a:lnTo>
                    <a:pt x="253" y="1047"/>
                  </a:lnTo>
                  <a:lnTo>
                    <a:pt x="256" y="1047"/>
                  </a:lnTo>
                  <a:lnTo>
                    <a:pt x="256" y="1046"/>
                  </a:lnTo>
                  <a:lnTo>
                    <a:pt x="256" y="1044"/>
                  </a:lnTo>
                  <a:lnTo>
                    <a:pt x="256" y="1043"/>
                  </a:lnTo>
                  <a:lnTo>
                    <a:pt x="254" y="1044"/>
                  </a:lnTo>
                  <a:lnTo>
                    <a:pt x="253" y="1044"/>
                  </a:lnTo>
                  <a:lnTo>
                    <a:pt x="249" y="1043"/>
                  </a:lnTo>
                  <a:lnTo>
                    <a:pt x="249" y="1044"/>
                  </a:lnTo>
                  <a:lnTo>
                    <a:pt x="246" y="1044"/>
                  </a:lnTo>
                  <a:lnTo>
                    <a:pt x="243" y="1040"/>
                  </a:lnTo>
                  <a:lnTo>
                    <a:pt x="243" y="1036"/>
                  </a:lnTo>
                  <a:lnTo>
                    <a:pt x="240" y="1033"/>
                  </a:lnTo>
                  <a:lnTo>
                    <a:pt x="237" y="1030"/>
                  </a:lnTo>
                  <a:lnTo>
                    <a:pt x="232" y="1030"/>
                  </a:lnTo>
                  <a:lnTo>
                    <a:pt x="231" y="1030"/>
                  </a:lnTo>
                  <a:lnTo>
                    <a:pt x="229" y="1030"/>
                  </a:lnTo>
                  <a:lnTo>
                    <a:pt x="231" y="1027"/>
                  </a:lnTo>
                  <a:lnTo>
                    <a:pt x="232" y="1027"/>
                  </a:lnTo>
                  <a:lnTo>
                    <a:pt x="235" y="1024"/>
                  </a:lnTo>
                  <a:lnTo>
                    <a:pt x="235" y="1021"/>
                  </a:lnTo>
                  <a:lnTo>
                    <a:pt x="234" y="1019"/>
                  </a:lnTo>
                  <a:lnTo>
                    <a:pt x="234" y="1018"/>
                  </a:lnTo>
                  <a:lnTo>
                    <a:pt x="235" y="1016"/>
                  </a:lnTo>
                  <a:lnTo>
                    <a:pt x="237" y="1016"/>
                  </a:lnTo>
                  <a:lnTo>
                    <a:pt x="239" y="1018"/>
                  </a:lnTo>
                  <a:lnTo>
                    <a:pt x="239" y="1016"/>
                  </a:lnTo>
                  <a:lnTo>
                    <a:pt x="235" y="1016"/>
                  </a:lnTo>
                  <a:lnTo>
                    <a:pt x="234" y="1016"/>
                  </a:lnTo>
                  <a:lnTo>
                    <a:pt x="234" y="1014"/>
                  </a:lnTo>
                  <a:lnTo>
                    <a:pt x="231" y="1013"/>
                  </a:lnTo>
                  <a:lnTo>
                    <a:pt x="229" y="1010"/>
                  </a:lnTo>
                  <a:lnTo>
                    <a:pt x="224" y="1005"/>
                  </a:lnTo>
                  <a:lnTo>
                    <a:pt x="223" y="1005"/>
                  </a:lnTo>
                  <a:lnTo>
                    <a:pt x="218" y="1005"/>
                  </a:lnTo>
                  <a:lnTo>
                    <a:pt x="217" y="1003"/>
                  </a:lnTo>
                  <a:lnTo>
                    <a:pt x="213" y="1002"/>
                  </a:lnTo>
                  <a:lnTo>
                    <a:pt x="220" y="996"/>
                  </a:lnTo>
                  <a:lnTo>
                    <a:pt x="220" y="994"/>
                  </a:lnTo>
                  <a:lnTo>
                    <a:pt x="215" y="989"/>
                  </a:lnTo>
                  <a:lnTo>
                    <a:pt x="215" y="988"/>
                  </a:lnTo>
                  <a:lnTo>
                    <a:pt x="217" y="986"/>
                  </a:lnTo>
                  <a:lnTo>
                    <a:pt x="215" y="985"/>
                  </a:lnTo>
                  <a:lnTo>
                    <a:pt x="213" y="985"/>
                  </a:lnTo>
                  <a:lnTo>
                    <a:pt x="210" y="985"/>
                  </a:lnTo>
                  <a:lnTo>
                    <a:pt x="212" y="986"/>
                  </a:lnTo>
                  <a:lnTo>
                    <a:pt x="212" y="988"/>
                  </a:lnTo>
                  <a:lnTo>
                    <a:pt x="212" y="989"/>
                  </a:lnTo>
                  <a:lnTo>
                    <a:pt x="210" y="992"/>
                  </a:lnTo>
                  <a:lnTo>
                    <a:pt x="207" y="992"/>
                  </a:lnTo>
                  <a:lnTo>
                    <a:pt x="206" y="991"/>
                  </a:lnTo>
                  <a:lnTo>
                    <a:pt x="204" y="991"/>
                  </a:lnTo>
                  <a:lnTo>
                    <a:pt x="202" y="991"/>
                  </a:lnTo>
                  <a:lnTo>
                    <a:pt x="199" y="994"/>
                  </a:lnTo>
                  <a:lnTo>
                    <a:pt x="198" y="994"/>
                  </a:lnTo>
                  <a:lnTo>
                    <a:pt x="198" y="992"/>
                  </a:lnTo>
                  <a:lnTo>
                    <a:pt x="198" y="991"/>
                  </a:lnTo>
                  <a:lnTo>
                    <a:pt x="196" y="989"/>
                  </a:lnTo>
                  <a:lnTo>
                    <a:pt x="193" y="989"/>
                  </a:lnTo>
                  <a:lnTo>
                    <a:pt x="191" y="989"/>
                  </a:lnTo>
                  <a:lnTo>
                    <a:pt x="190" y="989"/>
                  </a:lnTo>
                  <a:lnTo>
                    <a:pt x="188" y="989"/>
                  </a:lnTo>
                  <a:lnTo>
                    <a:pt x="187" y="991"/>
                  </a:lnTo>
                  <a:lnTo>
                    <a:pt x="185" y="991"/>
                  </a:lnTo>
                  <a:lnTo>
                    <a:pt x="185" y="992"/>
                  </a:lnTo>
                  <a:lnTo>
                    <a:pt x="184" y="994"/>
                  </a:lnTo>
                  <a:lnTo>
                    <a:pt x="182" y="994"/>
                  </a:lnTo>
                  <a:lnTo>
                    <a:pt x="180" y="994"/>
                  </a:lnTo>
                  <a:lnTo>
                    <a:pt x="177" y="992"/>
                  </a:lnTo>
                  <a:lnTo>
                    <a:pt x="176" y="992"/>
                  </a:lnTo>
                  <a:lnTo>
                    <a:pt x="173" y="994"/>
                  </a:lnTo>
                  <a:lnTo>
                    <a:pt x="171" y="994"/>
                  </a:lnTo>
                  <a:lnTo>
                    <a:pt x="173" y="996"/>
                  </a:lnTo>
                  <a:lnTo>
                    <a:pt x="173" y="999"/>
                  </a:lnTo>
                  <a:lnTo>
                    <a:pt x="169" y="997"/>
                  </a:lnTo>
                  <a:lnTo>
                    <a:pt x="169" y="996"/>
                  </a:lnTo>
                  <a:lnTo>
                    <a:pt x="168" y="996"/>
                  </a:lnTo>
                  <a:lnTo>
                    <a:pt x="166" y="999"/>
                  </a:lnTo>
                  <a:lnTo>
                    <a:pt x="165" y="999"/>
                  </a:lnTo>
                  <a:lnTo>
                    <a:pt x="163" y="1000"/>
                  </a:lnTo>
                  <a:lnTo>
                    <a:pt x="160" y="999"/>
                  </a:lnTo>
                  <a:lnTo>
                    <a:pt x="160" y="1000"/>
                  </a:lnTo>
                  <a:lnTo>
                    <a:pt x="158" y="1000"/>
                  </a:lnTo>
                  <a:lnTo>
                    <a:pt x="155" y="1000"/>
                  </a:lnTo>
                  <a:lnTo>
                    <a:pt x="154" y="1000"/>
                  </a:lnTo>
                  <a:lnTo>
                    <a:pt x="147" y="1003"/>
                  </a:lnTo>
                  <a:lnTo>
                    <a:pt x="146" y="1005"/>
                  </a:lnTo>
                  <a:lnTo>
                    <a:pt x="144" y="1005"/>
                  </a:lnTo>
                  <a:lnTo>
                    <a:pt x="141" y="1010"/>
                  </a:lnTo>
                  <a:lnTo>
                    <a:pt x="138" y="1010"/>
                  </a:lnTo>
                  <a:lnTo>
                    <a:pt x="135" y="1010"/>
                  </a:lnTo>
                  <a:lnTo>
                    <a:pt x="133" y="1010"/>
                  </a:lnTo>
                  <a:lnTo>
                    <a:pt x="130" y="1010"/>
                  </a:lnTo>
                  <a:lnTo>
                    <a:pt x="129" y="1010"/>
                  </a:lnTo>
                  <a:lnTo>
                    <a:pt x="125" y="1008"/>
                  </a:lnTo>
                  <a:lnTo>
                    <a:pt x="124" y="1008"/>
                  </a:lnTo>
                  <a:lnTo>
                    <a:pt x="122" y="1010"/>
                  </a:lnTo>
                  <a:lnTo>
                    <a:pt x="121" y="1010"/>
                  </a:lnTo>
                  <a:lnTo>
                    <a:pt x="114" y="1003"/>
                  </a:lnTo>
                  <a:lnTo>
                    <a:pt x="108" y="1003"/>
                  </a:lnTo>
                  <a:lnTo>
                    <a:pt x="107" y="1002"/>
                  </a:lnTo>
                  <a:lnTo>
                    <a:pt x="108" y="999"/>
                  </a:lnTo>
                  <a:lnTo>
                    <a:pt x="111" y="994"/>
                  </a:lnTo>
                  <a:lnTo>
                    <a:pt x="111" y="989"/>
                  </a:lnTo>
                  <a:lnTo>
                    <a:pt x="111" y="988"/>
                  </a:lnTo>
                  <a:lnTo>
                    <a:pt x="111" y="986"/>
                  </a:lnTo>
                  <a:lnTo>
                    <a:pt x="110" y="988"/>
                  </a:lnTo>
                  <a:lnTo>
                    <a:pt x="110" y="989"/>
                  </a:lnTo>
                  <a:lnTo>
                    <a:pt x="110" y="991"/>
                  </a:lnTo>
                  <a:lnTo>
                    <a:pt x="108" y="992"/>
                  </a:lnTo>
                  <a:lnTo>
                    <a:pt x="108" y="994"/>
                  </a:lnTo>
                  <a:lnTo>
                    <a:pt x="108" y="996"/>
                  </a:lnTo>
                  <a:lnTo>
                    <a:pt x="108" y="997"/>
                  </a:lnTo>
                  <a:lnTo>
                    <a:pt x="107" y="997"/>
                  </a:lnTo>
                  <a:lnTo>
                    <a:pt x="105" y="994"/>
                  </a:lnTo>
                  <a:lnTo>
                    <a:pt x="105" y="992"/>
                  </a:lnTo>
                  <a:lnTo>
                    <a:pt x="107" y="994"/>
                  </a:lnTo>
                  <a:lnTo>
                    <a:pt x="107" y="989"/>
                  </a:lnTo>
                  <a:lnTo>
                    <a:pt x="105" y="988"/>
                  </a:lnTo>
                  <a:lnTo>
                    <a:pt x="105" y="986"/>
                  </a:lnTo>
                  <a:lnTo>
                    <a:pt x="102" y="981"/>
                  </a:lnTo>
                  <a:lnTo>
                    <a:pt x="102" y="980"/>
                  </a:lnTo>
                  <a:lnTo>
                    <a:pt x="102" y="978"/>
                  </a:lnTo>
                  <a:lnTo>
                    <a:pt x="102" y="977"/>
                  </a:lnTo>
                  <a:lnTo>
                    <a:pt x="97" y="969"/>
                  </a:lnTo>
                  <a:lnTo>
                    <a:pt x="97" y="967"/>
                  </a:lnTo>
                  <a:lnTo>
                    <a:pt x="96" y="966"/>
                  </a:lnTo>
                  <a:lnTo>
                    <a:pt x="96" y="964"/>
                  </a:lnTo>
                  <a:lnTo>
                    <a:pt x="94" y="961"/>
                  </a:lnTo>
                  <a:lnTo>
                    <a:pt x="91" y="958"/>
                  </a:lnTo>
                  <a:lnTo>
                    <a:pt x="91" y="956"/>
                  </a:lnTo>
                  <a:lnTo>
                    <a:pt x="88" y="955"/>
                  </a:lnTo>
                  <a:lnTo>
                    <a:pt x="88" y="953"/>
                  </a:lnTo>
                  <a:lnTo>
                    <a:pt x="86" y="952"/>
                  </a:lnTo>
                  <a:lnTo>
                    <a:pt x="86" y="950"/>
                  </a:lnTo>
                  <a:lnTo>
                    <a:pt x="85" y="948"/>
                  </a:lnTo>
                  <a:lnTo>
                    <a:pt x="85" y="947"/>
                  </a:lnTo>
                  <a:lnTo>
                    <a:pt x="83" y="945"/>
                  </a:lnTo>
                  <a:lnTo>
                    <a:pt x="80" y="937"/>
                  </a:lnTo>
                  <a:lnTo>
                    <a:pt x="75" y="931"/>
                  </a:lnTo>
                  <a:lnTo>
                    <a:pt x="74" y="931"/>
                  </a:lnTo>
                  <a:lnTo>
                    <a:pt x="69" y="928"/>
                  </a:lnTo>
                  <a:lnTo>
                    <a:pt x="66" y="926"/>
                  </a:lnTo>
                  <a:lnTo>
                    <a:pt x="64" y="925"/>
                  </a:lnTo>
                  <a:lnTo>
                    <a:pt x="63" y="923"/>
                  </a:lnTo>
                  <a:lnTo>
                    <a:pt x="58" y="922"/>
                  </a:lnTo>
                  <a:lnTo>
                    <a:pt x="56" y="920"/>
                  </a:lnTo>
                  <a:lnTo>
                    <a:pt x="52" y="917"/>
                  </a:lnTo>
                  <a:lnTo>
                    <a:pt x="50" y="917"/>
                  </a:lnTo>
                  <a:lnTo>
                    <a:pt x="49" y="916"/>
                  </a:lnTo>
                  <a:lnTo>
                    <a:pt x="47" y="914"/>
                  </a:lnTo>
                  <a:lnTo>
                    <a:pt x="44" y="914"/>
                  </a:lnTo>
                  <a:lnTo>
                    <a:pt x="41" y="912"/>
                  </a:lnTo>
                  <a:lnTo>
                    <a:pt x="39" y="911"/>
                  </a:lnTo>
                  <a:lnTo>
                    <a:pt x="36" y="909"/>
                  </a:lnTo>
                  <a:lnTo>
                    <a:pt x="34" y="909"/>
                  </a:lnTo>
                  <a:lnTo>
                    <a:pt x="31" y="906"/>
                  </a:lnTo>
                  <a:lnTo>
                    <a:pt x="33" y="905"/>
                  </a:lnTo>
                  <a:lnTo>
                    <a:pt x="31" y="903"/>
                  </a:lnTo>
                  <a:lnTo>
                    <a:pt x="31" y="901"/>
                  </a:lnTo>
                  <a:lnTo>
                    <a:pt x="31" y="898"/>
                  </a:lnTo>
                  <a:lnTo>
                    <a:pt x="25" y="892"/>
                  </a:lnTo>
                  <a:lnTo>
                    <a:pt x="23" y="892"/>
                  </a:lnTo>
                  <a:lnTo>
                    <a:pt x="22" y="890"/>
                  </a:lnTo>
                  <a:lnTo>
                    <a:pt x="19" y="889"/>
                  </a:lnTo>
                  <a:lnTo>
                    <a:pt x="16" y="886"/>
                  </a:lnTo>
                  <a:lnTo>
                    <a:pt x="12" y="883"/>
                  </a:lnTo>
                  <a:lnTo>
                    <a:pt x="8" y="879"/>
                  </a:lnTo>
                  <a:lnTo>
                    <a:pt x="5" y="878"/>
                  </a:lnTo>
                  <a:lnTo>
                    <a:pt x="1" y="878"/>
                  </a:lnTo>
                  <a:lnTo>
                    <a:pt x="0" y="876"/>
                  </a:lnTo>
                  <a:lnTo>
                    <a:pt x="0" y="875"/>
                  </a:lnTo>
                  <a:lnTo>
                    <a:pt x="3" y="876"/>
                  </a:lnTo>
                  <a:lnTo>
                    <a:pt x="5" y="878"/>
                  </a:lnTo>
                  <a:lnTo>
                    <a:pt x="8" y="876"/>
                  </a:lnTo>
                  <a:lnTo>
                    <a:pt x="11" y="876"/>
                  </a:lnTo>
                  <a:lnTo>
                    <a:pt x="20" y="876"/>
                  </a:lnTo>
                  <a:lnTo>
                    <a:pt x="20" y="875"/>
                  </a:lnTo>
                  <a:lnTo>
                    <a:pt x="22" y="875"/>
                  </a:lnTo>
                  <a:lnTo>
                    <a:pt x="23" y="875"/>
                  </a:lnTo>
                  <a:lnTo>
                    <a:pt x="27" y="875"/>
                  </a:lnTo>
                  <a:lnTo>
                    <a:pt x="30" y="876"/>
                  </a:lnTo>
                  <a:lnTo>
                    <a:pt x="31" y="876"/>
                  </a:lnTo>
                  <a:lnTo>
                    <a:pt x="34" y="875"/>
                  </a:lnTo>
                  <a:lnTo>
                    <a:pt x="36" y="873"/>
                  </a:lnTo>
                  <a:lnTo>
                    <a:pt x="36" y="870"/>
                  </a:lnTo>
                  <a:lnTo>
                    <a:pt x="39" y="867"/>
                  </a:lnTo>
                  <a:lnTo>
                    <a:pt x="41" y="865"/>
                  </a:lnTo>
                  <a:lnTo>
                    <a:pt x="47" y="862"/>
                  </a:lnTo>
                  <a:lnTo>
                    <a:pt x="49" y="862"/>
                  </a:lnTo>
                  <a:lnTo>
                    <a:pt x="58" y="864"/>
                  </a:lnTo>
                  <a:lnTo>
                    <a:pt x="60" y="864"/>
                  </a:lnTo>
                  <a:lnTo>
                    <a:pt x="63" y="864"/>
                  </a:lnTo>
                  <a:lnTo>
                    <a:pt x="66" y="864"/>
                  </a:lnTo>
                  <a:lnTo>
                    <a:pt x="64" y="857"/>
                  </a:lnTo>
                  <a:lnTo>
                    <a:pt x="60" y="848"/>
                  </a:lnTo>
                  <a:lnTo>
                    <a:pt x="56" y="843"/>
                  </a:lnTo>
                  <a:lnTo>
                    <a:pt x="56" y="842"/>
                  </a:lnTo>
                  <a:lnTo>
                    <a:pt x="56" y="837"/>
                  </a:lnTo>
                  <a:lnTo>
                    <a:pt x="60" y="837"/>
                  </a:lnTo>
                  <a:lnTo>
                    <a:pt x="63" y="837"/>
                  </a:lnTo>
                  <a:lnTo>
                    <a:pt x="64" y="837"/>
                  </a:lnTo>
                  <a:lnTo>
                    <a:pt x="66" y="837"/>
                  </a:lnTo>
                  <a:lnTo>
                    <a:pt x="66" y="831"/>
                  </a:lnTo>
                  <a:lnTo>
                    <a:pt x="66" y="828"/>
                  </a:lnTo>
                  <a:lnTo>
                    <a:pt x="67" y="828"/>
                  </a:lnTo>
                  <a:lnTo>
                    <a:pt x="74" y="823"/>
                  </a:lnTo>
                  <a:lnTo>
                    <a:pt x="80" y="826"/>
                  </a:lnTo>
                  <a:lnTo>
                    <a:pt x="80" y="824"/>
                  </a:lnTo>
                  <a:lnTo>
                    <a:pt x="83" y="818"/>
                  </a:lnTo>
                  <a:lnTo>
                    <a:pt x="83" y="815"/>
                  </a:lnTo>
                  <a:lnTo>
                    <a:pt x="85" y="813"/>
                  </a:lnTo>
                  <a:lnTo>
                    <a:pt x="86" y="812"/>
                  </a:lnTo>
                  <a:lnTo>
                    <a:pt x="89" y="809"/>
                  </a:lnTo>
                  <a:lnTo>
                    <a:pt x="91" y="807"/>
                  </a:lnTo>
                  <a:lnTo>
                    <a:pt x="97" y="806"/>
                  </a:lnTo>
                  <a:lnTo>
                    <a:pt x="100" y="801"/>
                  </a:lnTo>
                  <a:lnTo>
                    <a:pt x="102" y="799"/>
                  </a:lnTo>
                  <a:lnTo>
                    <a:pt x="103" y="798"/>
                  </a:lnTo>
                  <a:lnTo>
                    <a:pt x="103" y="796"/>
                  </a:lnTo>
                  <a:lnTo>
                    <a:pt x="103" y="793"/>
                  </a:lnTo>
                  <a:lnTo>
                    <a:pt x="103" y="790"/>
                  </a:lnTo>
                  <a:lnTo>
                    <a:pt x="105" y="779"/>
                  </a:lnTo>
                  <a:lnTo>
                    <a:pt x="107" y="777"/>
                  </a:lnTo>
                  <a:lnTo>
                    <a:pt x="110" y="776"/>
                  </a:lnTo>
                  <a:lnTo>
                    <a:pt x="108" y="771"/>
                  </a:lnTo>
                  <a:lnTo>
                    <a:pt x="100" y="765"/>
                  </a:lnTo>
                  <a:lnTo>
                    <a:pt x="99" y="763"/>
                  </a:lnTo>
                  <a:lnTo>
                    <a:pt x="97" y="758"/>
                  </a:lnTo>
                  <a:lnTo>
                    <a:pt x="100" y="757"/>
                  </a:lnTo>
                  <a:lnTo>
                    <a:pt x="107" y="752"/>
                  </a:lnTo>
                  <a:lnTo>
                    <a:pt x="108" y="751"/>
                  </a:lnTo>
                  <a:lnTo>
                    <a:pt x="121" y="751"/>
                  </a:lnTo>
                  <a:lnTo>
                    <a:pt x="124" y="751"/>
                  </a:lnTo>
                  <a:lnTo>
                    <a:pt x="130" y="752"/>
                  </a:lnTo>
                  <a:lnTo>
                    <a:pt x="133" y="747"/>
                  </a:lnTo>
                  <a:lnTo>
                    <a:pt x="132" y="729"/>
                  </a:lnTo>
                  <a:lnTo>
                    <a:pt x="132" y="727"/>
                  </a:lnTo>
                  <a:lnTo>
                    <a:pt x="133" y="722"/>
                  </a:lnTo>
                  <a:lnTo>
                    <a:pt x="132" y="721"/>
                  </a:lnTo>
                  <a:lnTo>
                    <a:pt x="129" y="718"/>
                  </a:lnTo>
                  <a:lnTo>
                    <a:pt x="119" y="702"/>
                  </a:lnTo>
                  <a:lnTo>
                    <a:pt x="121" y="700"/>
                  </a:lnTo>
                  <a:lnTo>
                    <a:pt x="124" y="697"/>
                  </a:lnTo>
                  <a:lnTo>
                    <a:pt x="130" y="699"/>
                  </a:lnTo>
                  <a:lnTo>
                    <a:pt x="132" y="697"/>
                  </a:lnTo>
                  <a:lnTo>
                    <a:pt x="136" y="694"/>
                  </a:lnTo>
                  <a:lnTo>
                    <a:pt x="135" y="691"/>
                  </a:lnTo>
                  <a:lnTo>
                    <a:pt x="133" y="689"/>
                  </a:lnTo>
                  <a:lnTo>
                    <a:pt x="132" y="688"/>
                  </a:lnTo>
                  <a:lnTo>
                    <a:pt x="136" y="682"/>
                  </a:lnTo>
                  <a:lnTo>
                    <a:pt x="144" y="677"/>
                  </a:lnTo>
                  <a:lnTo>
                    <a:pt x="149" y="666"/>
                  </a:lnTo>
                  <a:lnTo>
                    <a:pt x="151" y="663"/>
                  </a:lnTo>
                  <a:lnTo>
                    <a:pt x="151" y="661"/>
                  </a:lnTo>
                  <a:lnTo>
                    <a:pt x="151" y="660"/>
                  </a:lnTo>
                  <a:lnTo>
                    <a:pt x="152" y="652"/>
                  </a:lnTo>
                  <a:lnTo>
                    <a:pt x="154" y="645"/>
                  </a:lnTo>
                  <a:lnTo>
                    <a:pt x="158" y="642"/>
                  </a:lnTo>
                  <a:lnTo>
                    <a:pt x="158" y="644"/>
                  </a:lnTo>
                  <a:lnTo>
                    <a:pt x="158" y="650"/>
                  </a:lnTo>
                  <a:lnTo>
                    <a:pt x="158" y="649"/>
                  </a:lnTo>
                  <a:lnTo>
                    <a:pt x="163" y="649"/>
                  </a:lnTo>
                  <a:lnTo>
                    <a:pt x="168" y="650"/>
                  </a:lnTo>
                  <a:lnTo>
                    <a:pt x="166" y="652"/>
                  </a:lnTo>
                  <a:lnTo>
                    <a:pt x="163" y="655"/>
                  </a:lnTo>
                  <a:lnTo>
                    <a:pt x="163" y="656"/>
                  </a:lnTo>
                  <a:lnTo>
                    <a:pt x="165" y="656"/>
                  </a:lnTo>
                  <a:lnTo>
                    <a:pt x="169" y="655"/>
                  </a:lnTo>
                  <a:lnTo>
                    <a:pt x="169" y="653"/>
                  </a:lnTo>
                  <a:lnTo>
                    <a:pt x="173" y="642"/>
                  </a:lnTo>
                  <a:lnTo>
                    <a:pt x="176" y="641"/>
                  </a:lnTo>
                  <a:lnTo>
                    <a:pt x="179" y="636"/>
                  </a:lnTo>
                  <a:lnTo>
                    <a:pt x="182" y="630"/>
                  </a:lnTo>
                  <a:lnTo>
                    <a:pt x="182" y="625"/>
                  </a:lnTo>
                  <a:lnTo>
                    <a:pt x="182" y="623"/>
                  </a:lnTo>
                  <a:lnTo>
                    <a:pt x="184" y="623"/>
                  </a:lnTo>
                  <a:lnTo>
                    <a:pt x="185" y="623"/>
                  </a:lnTo>
                  <a:lnTo>
                    <a:pt x="185" y="627"/>
                  </a:lnTo>
                  <a:lnTo>
                    <a:pt x="187" y="627"/>
                  </a:lnTo>
                  <a:lnTo>
                    <a:pt x="187" y="628"/>
                  </a:lnTo>
                  <a:lnTo>
                    <a:pt x="198" y="630"/>
                  </a:lnTo>
                  <a:lnTo>
                    <a:pt x="198" y="628"/>
                  </a:lnTo>
                  <a:lnTo>
                    <a:pt x="207" y="620"/>
                  </a:lnTo>
                  <a:lnTo>
                    <a:pt x="212" y="616"/>
                  </a:lnTo>
                  <a:lnTo>
                    <a:pt x="215" y="614"/>
                  </a:lnTo>
                  <a:lnTo>
                    <a:pt x="220" y="614"/>
                  </a:lnTo>
                  <a:lnTo>
                    <a:pt x="221" y="616"/>
                  </a:lnTo>
                  <a:lnTo>
                    <a:pt x="223" y="617"/>
                  </a:lnTo>
                  <a:lnTo>
                    <a:pt x="226" y="616"/>
                  </a:lnTo>
                  <a:lnTo>
                    <a:pt x="229" y="612"/>
                  </a:lnTo>
                  <a:lnTo>
                    <a:pt x="243" y="606"/>
                  </a:lnTo>
                  <a:lnTo>
                    <a:pt x="245" y="606"/>
                  </a:lnTo>
                  <a:lnTo>
                    <a:pt x="249" y="606"/>
                  </a:lnTo>
                  <a:lnTo>
                    <a:pt x="251" y="605"/>
                  </a:lnTo>
                  <a:lnTo>
                    <a:pt x="256" y="601"/>
                  </a:lnTo>
                  <a:lnTo>
                    <a:pt x="256" y="597"/>
                  </a:lnTo>
                  <a:lnTo>
                    <a:pt x="254" y="594"/>
                  </a:lnTo>
                  <a:lnTo>
                    <a:pt x="254" y="592"/>
                  </a:lnTo>
                  <a:lnTo>
                    <a:pt x="256" y="590"/>
                  </a:lnTo>
                  <a:lnTo>
                    <a:pt x="257" y="590"/>
                  </a:lnTo>
                  <a:lnTo>
                    <a:pt x="259" y="587"/>
                  </a:lnTo>
                  <a:lnTo>
                    <a:pt x="259" y="586"/>
                  </a:lnTo>
                  <a:lnTo>
                    <a:pt x="259" y="584"/>
                  </a:lnTo>
                  <a:lnTo>
                    <a:pt x="257" y="581"/>
                  </a:lnTo>
                  <a:lnTo>
                    <a:pt x="256" y="581"/>
                  </a:lnTo>
                  <a:lnTo>
                    <a:pt x="259" y="579"/>
                  </a:lnTo>
                  <a:lnTo>
                    <a:pt x="260" y="578"/>
                  </a:lnTo>
                  <a:lnTo>
                    <a:pt x="262" y="578"/>
                  </a:lnTo>
                  <a:lnTo>
                    <a:pt x="262" y="573"/>
                  </a:lnTo>
                  <a:lnTo>
                    <a:pt x="264" y="570"/>
                  </a:lnTo>
                  <a:lnTo>
                    <a:pt x="268" y="568"/>
                  </a:lnTo>
                  <a:lnTo>
                    <a:pt x="273" y="565"/>
                  </a:lnTo>
                  <a:lnTo>
                    <a:pt x="286" y="554"/>
                  </a:lnTo>
                  <a:lnTo>
                    <a:pt x="286" y="548"/>
                  </a:lnTo>
                  <a:lnTo>
                    <a:pt x="284" y="542"/>
                  </a:lnTo>
                  <a:lnTo>
                    <a:pt x="292" y="537"/>
                  </a:lnTo>
                  <a:lnTo>
                    <a:pt x="297" y="534"/>
                  </a:lnTo>
                  <a:lnTo>
                    <a:pt x="297" y="532"/>
                  </a:lnTo>
                  <a:lnTo>
                    <a:pt x="297" y="531"/>
                  </a:lnTo>
                  <a:lnTo>
                    <a:pt x="298" y="528"/>
                  </a:lnTo>
                  <a:lnTo>
                    <a:pt x="300" y="525"/>
                  </a:lnTo>
                  <a:lnTo>
                    <a:pt x="300" y="521"/>
                  </a:lnTo>
                  <a:lnTo>
                    <a:pt x="301" y="521"/>
                  </a:lnTo>
                  <a:lnTo>
                    <a:pt x="308" y="517"/>
                  </a:lnTo>
                  <a:lnTo>
                    <a:pt x="309" y="514"/>
                  </a:lnTo>
                  <a:lnTo>
                    <a:pt x="312" y="510"/>
                  </a:lnTo>
                  <a:lnTo>
                    <a:pt x="317" y="509"/>
                  </a:lnTo>
                  <a:lnTo>
                    <a:pt x="320" y="501"/>
                  </a:lnTo>
                  <a:lnTo>
                    <a:pt x="330" y="501"/>
                  </a:lnTo>
                  <a:lnTo>
                    <a:pt x="331" y="501"/>
                  </a:lnTo>
                  <a:lnTo>
                    <a:pt x="334" y="501"/>
                  </a:lnTo>
                  <a:lnTo>
                    <a:pt x="336" y="499"/>
                  </a:lnTo>
                  <a:lnTo>
                    <a:pt x="344" y="495"/>
                  </a:lnTo>
                  <a:lnTo>
                    <a:pt x="350" y="493"/>
                  </a:lnTo>
                  <a:lnTo>
                    <a:pt x="359" y="487"/>
                  </a:lnTo>
                  <a:lnTo>
                    <a:pt x="367" y="474"/>
                  </a:lnTo>
                  <a:lnTo>
                    <a:pt x="370" y="473"/>
                  </a:lnTo>
                  <a:lnTo>
                    <a:pt x="372" y="473"/>
                  </a:lnTo>
                  <a:lnTo>
                    <a:pt x="374" y="471"/>
                  </a:lnTo>
                  <a:lnTo>
                    <a:pt x="375" y="466"/>
                  </a:lnTo>
                  <a:lnTo>
                    <a:pt x="378" y="466"/>
                  </a:lnTo>
                  <a:lnTo>
                    <a:pt x="380" y="463"/>
                  </a:lnTo>
                  <a:lnTo>
                    <a:pt x="391" y="459"/>
                  </a:lnTo>
                  <a:lnTo>
                    <a:pt x="392" y="457"/>
                  </a:lnTo>
                  <a:lnTo>
                    <a:pt x="392" y="454"/>
                  </a:lnTo>
                  <a:lnTo>
                    <a:pt x="402" y="448"/>
                  </a:lnTo>
                  <a:lnTo>
                    <a:pt x="406" y="441"/>
                  </a:lnTo>
                  <a:lnTo>
                    <a:pt x="408" y="441"/>
                  </a:lnTo>
                  <a:lnTo>
                    <a:pt x="417" y="435"/>
                  </a:lnTo>
                  <a:lnTo>
                    <a:pt x="425" y="424"/>
                  </a:lnTo>
                  <a:lnTo>
                    <a:pt x="435" y="418"/>
                  </a:lnTo>
                  <a:lnTo>
                    <a:pt x="439" y="413"/>
                  </a:lnTo>
                  <a:lnTo>
                    <a:pt x="447" y="408"/>
                  </a:lnTo>
                  <a:lnTo>
                    <a:pt x="449" y="408"/>
                  </a:lnTo>
                  <a:lnTo>
                    <a:pt x="449" y="407"/>
                  </a:lnTo>
                  <a:lnTo>
                    <a:pt x="454" y="404"/>
                  </a:lnTo>
                  <a:lnTo>
                    <a:pt x="455" y="404"/>
                  </a:lnTo>
                  <a:lnTo>
                    <a:pt x="458" y="411"/>
                  </a:lnTo>
                  <a:lnTo>
                    <a:pt x="460" y="413"/>
                  </a:lnTo>
                  <a:lnTo>
                    <a:pt x="463" y="415"/>
                  </a:lnTo>
                  <a:lnTo>
                    <a:pt x="468" y="411"/>
                  </a:lnTo>
                  <a:lnTo>
                    <a:pt x="471" y="410"/>
                  </a:lnTo>
                  <a:lnTo>
                    <a:pt x="472" y="408"/>
                  </a:lnTo>
                  <a:lnTo>
                    <a:pt x="482" y="402"/>
                  </a:lnTo>
                  <a:lnTo>
                    <a:pt x="485" y="400"/>
                  </a:lnTo>
                  <a:lnTo>
                    <a:pt x="487" y="396"/>
                  </a:lnTo>
                  <a:lnTo>
                    <a:pt x="491" y="393"/>
                  </a:lnTo>
                  <a:lnTo>
                    <a:pt x="496" y="391"/>
                  </a:lnTo>
                  <a:lnTo>
                    <a:pt x="498" y="391"/>
                  </a:lnTo>
                  <a:lnTo>
                    <a:pt x="509" y="385"/>
                  </a:lnTo>
                  <a:lnTo>
                    <a:pt x="521" y="377"/>
                  </a:lnTo>
                  <a:lnTo>
                    <a:pt x="535" y="361"/>
                  </a:lnTo>
                  <a:lnTo>
                    <a:pt x="537" y="361"/>
                  </a:lnTo>
                  <a:lnTo>
                    <a:pt x="538" y="361"/>
                  </a:lnTo>
                  <a:lnTo>
                    <a:pt x="538" y="363"/>
                  </a:lnTo>
                  <a:lnTo>
                    <a:pt x="538" y="361"/>
                  </a:lnTo>
                  <a:lnTo>
                    <a:pt x="542" y="360"/>
                  </a:lnTo>
                  <a:lnTo>
                    <a:pt x="543" y="353"/>
                  </a:lnTo>
                  <a:lnTo>
                    <a:pt x="551" y="341"/>
                  </a:lnTo>
                  <a:lnTo>
                    <a:pt x="549" y="338"/>
                  </a:lnTo>
                  <a:lnTo>
                    <a:pt x="552" y="339"/>
                  </a:lnTo>
                  <a:lnTo>
                    <a:pt x="560" y="338"/>
                  </a:lnTo>
                  <a:lnTo>
                    <a:pt x="562" y="338"/>
                  </a:lnTo>
                  <a:lnTo>
                    <a:pt x="563" y="336"/>
                  </a:lnTo>
                  <a:lnTo>
                    <a:pt x="570" y="331"/>
                  </a:lnTo>
                  <a:lnTo>
                    <a:pt x="568" y="328"/>
                  </a:lnTo>
                  <a:lnTo>
                    <a:pt x="568" y="327"/>
                  </a:lnTo>
                  <a:lnTo>
                    <a:pt x="570" y="316"/>
                  </a:lnTo>
                  <a:lnTo>
                    <a:pt x="574" y="311"/>
                  </a:lnTo>
                  <a:lnTo>
                    <a:pt x="582" y="302"/>
                  </a:lnTo>
                  <a:lnTo>
                    <a:pt x="582" y="294"/>
                  </a:lnTo>
                  <a:lnTo>
                    <a:pt x="582" y="291"/>
                  </a:lnTo>
                  <a:lnTo>
                    <a:pt x="584" y="291"/>
                  </a:lnTo>
                  <a:lnTo>
                    <a:pt x="585" y="294"/>
                  </a:lnTo>
                  <a:lnTo>
                    <a:pt x="587" y="294"/>
                  </a:lnTo>
                  <a:lnTo>
                    <a:pt x="592" y="287"/>
                  </a:lnTo>
                  <a:lnTo>
                    <a:pt x="593" y="286"/>
                  </a:lnTo>
                  <a:lnTo>
                    <a:pt x="600" y="284"/>
                  </a:lnTo>
                  <a:lnTo>
                    <a:pt x="603" y="283"/>
                  </a:lnTo>
                  <a:lnTo>
                    <a:pt x="601" y="283"/>
                  </a:lnTo>
                  <a:lnTo>
                    <a:pt x="601" y="281"/>
                  </a:lnTo>
                  <a:lnTo>
                    <a:pt x="601" y="280"/>
                  </a:lnTo>
                  <a:lnTo>
                    <a:pt x="601" y="278"/>
                  </a:lnTo>
                  <a:lnTo>
                    <a:pt x="604" y="273"/>
                  </a:lnTo>
                  <a:lnTo>
                    <a:pt x="609" y="267"/>
                  </a:lnTo>
                  <a:lnTo>
                    <a:pt x="611" y="267"/>
                  </a:lnTo>
                  <a:lnTo>
                    <a:pt x="612" y="267"/>
                  </a:lnTo>
                  <a:lnTo>
                    <a:pt x="614" y="265"/>
                  </a:lnTo>
                  <a:lnTo>
                    <a:pt x="615" y="262"/>
                  </a:lnTo>
                  <a:lnTo>
                    <a:pt x="617" y="262"/>
                  </a:lnTo>
                  <a:lnTo>
                    <a:pt x="620" y="262"/>
                  </a:lnTo>
                  <a:lnTo>
                    <a:pt x="620" y="259"/>
                  </a:lnTo>
                  <a:lnTo>
                    <a:pt x="622" y="254"/>
                  </a:lnTo>
                  <a:lnTo>
                    <a:pt x="623" y="253"/>
                  </a:lnTo>
                  <a:lnTo>
                    <a:pt x="633" y="242"/>
                  </a:lnTo>
                  <a:lnTo>
                    <a:pt x="636" y="236"/>
                  </a:lnTo>
                  <a:lnTo>
                    <a:pt x="636" y="232"/>
                  </a:lnTo>
                  <a:lnTo>
                    <a:pt x="636" y="231"/>
                  </a:lnTo>
                  <a:lnTo>
                    <a:pt x="636" y="229"/>
                  </a:lnTo>
                  <a:lnTo>
                    <a:pt x="637" y="229"/>
                  </a:lnTo>
                  <a:lnTo>
                    <a:pt x="639" y="228"/>
                  </a:lnTo>
                  <a:lnTo>
                    <a:pt x="642" y="223"/>
                  </a:lnTo>
                  <a:lnTo>
                    <a:pt x="645" y="225"/>
                  </a:lnTo>
                  <a:lnTo>
                    <a:pt x="647" y="221"/>
                  </a:lnTo>
                  <a:lnTo>
                    <a:pt x="647" y="223"/>
                  </a:lnTo>
                  <a:lnTo>
                    <a:pt x="648" y="223"/>
                  </a:lnTo>
                  <a:lnTo>
                    <a:pt x="648" y="221"/>
                  </a:lnTo>
                  <a:lnTo>
                    <a:pt x="648" y="218"/>
                  </a:lnTo>
                  <a:lnTo>
                    <a:pt x="653" y="217"/>
                  </a:lnTo>
                  <a:lnTo>
                    <a:pt x="655" y="217"/>
                  </a:lnTo>
                  <a:lnTo>
                    <a:pt x="658" y="214"/>
                  </a:lnTo>
                  <a:lnTo>
                    <a:pt x="661" y="214"/>
                  </a:lnTo>
                  <a:lnTo>
                    <a:pt x="664" y="214"/>
                  </a:lnTo>
                  <a:lnTo>
                    <a:pt x="673" y="209"/>
                  </a:lnTo>
                  <a:lnTo>
                    <a:pt x="675" y="207"/>
                  </a:lnTo>
                  <a:lnTo>
                    <a:pt x="675" y="206"/>
                  </a:lnTo>
                  <a:lnTo>
                    <a:pt x="677" y="203"/>
                  </a:lnTo>
                  <a:lnTo>
                    <a:pt x="677" y="201"/>
                  </a:lnTo>
                  <a:lnTo>
                    <a:pt x="678" y="203"/>
                  </a:lnTo>
                  <a:lnTo>
                    <a:pt x="680" y="199"/>
                  </a:lnTo>
                  <a:lnTo>
                    <a:pt x="680" y="198"/>
                  </a:lnTo>
                  <a:lnTo>
                    <a:pt x="681" y="198"/>
                  </a:lnTo>
                  <a:lnTo>
                    <a:pt x="684" y="198"/>
                  </a:lnTo>
                  <a:lnTo>
                    <a:pt x="686" y="196"/>
                  </a:lnTo>
                  <a:lnTo>
                    <a:pt x="689" y="196"/>
                  </a:lnTo>
                  <a:lnTo>
                    <a:pt x="691" y="196"/>
                  </a:lnTo>
                  <a:lnTo>
                    <a:pt x="692" y="198"/>
                  </a:lnTo>
                  <a:lnTo>
                    <a:pt x="695" y="198"/>
                  </a:lnTo>
                  <a:lnTo>
                    <a:pt x="706" y="195"/>
                  </a:lnTo>
                  <a:lnTo>
                    <a:pt x="716" y="193"/>
                  </a:lnTo>
                  <a:lnTo>
                    <a:pt x="717" y="192"/>
                  </a:lnTo>
                  <a:lnTo>
                    <a:pt x="717" y="137"/>
                  </a:lnTo>
                  <a:lnTo>
                    <a:pt x="717" y="118"/>
                  </a:lnTo>
                  <a:lnTo>
                    <a:pt x="717" y="79"/>
                  </a:lnTo>
                  <a:lnTo>
                    <a:pt x="739" y="66"/>
                  </a:lnTo>
                  <a:lnTo>
                    <a:pt x="747" y="61"/>
                  </a:lnTo>
                  <a:lnTo>
                    <a:pt x="749" y="57"/>
                  </a:lnTo>
                  <a:lnTo>
                    <a:pt x="750" y="53"/>
                  </a:lnTo>
                  <a:lnTo>
                    <a:pt x="752" y="55"/>
                  </a:lnTo>
                  <a:lnTo>
                    <a:pt x="753" y="55"/>
                  </a:lnTo>
                  <a:lnTo>
                    <a:pt x="757" y="50"/>
                  </a:lnTo>
                  <a:lnTo>
                    <a:pt x="760" y="52"/>
                  </a:lnTo>
                  <a:lnTo>
                    <a:pt x="761" y="46"/>
                  </a:lnTo>
                  <a:lnTo>
                    <a:pt x="763" y="46"/>
                  </a:lnTo>
                  <a:lnTo>
                    <a:pt x="763" y="44"/>
                  </a:lnTo>
                  <a:lnTo>
                    <a:pt x="764" y="41"/>
                  </a:lnTo>
                  <a:lnTo>
                    <a:pt x="766" y="44"/>
                  </a:lnTo>
                  <a:lnTo>
                    <a:pt x="766" y="49"/>
                  </a:lnTo>
                  <a:lnTo>
                    <a:pt x="766" y="50"/>
                  </a:lnTo>
                  <a:lnTo>
                    <a:pt x="774" y="47"/>
                  </a:lnTo>
                  <a:lnTo>
                    <a:pt x="782" y="46"/>
                  </a:lnTo>
                  <a:lnTo>
                    <a:pt x="794" y="41"/>
                  </a:lnTo>
                  <a:lnTo>
                    <a:pt x="801" y="39"/>
                  </a:lnTo>
                  <a:lnTo>
                    <a:pt x="812" y="33"/>
                  </a:lnTo>
                  <a:lnTo>
                    <a:pt x="815" y="31"/>
                  </a:lnTo>
                  <a:lnTo>
                    <a:pt x="826" y="28"/>
                  </a:lnTo>
                  <a:lnTo>
                    <a:pt x="830" y="28"/>
                  </a:lnTo>
                  <a:lnTo>
                    <a:pt x="832" y="27"/>
                  </a:lnTo>
                  <a:lnTo>
                    <a:pt x="840" y="24"/>
                  </a:lnTo>
                  <a:lnTo>
                    <a:pt x="845" y="20"/>
                  </a:lnTo>
                  <a:lnTo>
                    <a:pt x="848" y="20"/>
                  </a:lnTo>
                  <a:lnTo>
                    <a:pt x="848" y="19"/>
                  </a:lnTo>
                  <a:lnTo>
                    <a:pt x="852" y="19"/>
                  </a:lnTo>
                  <a:lnTo>
                    <a:pt x="854" y="20"/>
                  </a:lnTo>
                  <a:lnTo>
                    <a:pt x="857" y="24"/>
                  </a:lnTo>
                  <a:lnTo>
                    <a:pt x="859" y="24"/>
                  </a:lnTo>
                  <a:lnTo>
                    <a:pt x="863" y="22"/>
                  </a:lnTo>
                  <a:lnTo>
                    <a:pt x="865" y="20"/>
                  </a:lnTo>
                  <a:lnTo>
                    <a:pt x="871" y="20"/>
                  </a:lnTo>
                  <a:lnTo>
                    <a:pt x="876" y="20"/>
                  </a:lnTo>
                  <a:lnTo>
                    <a:pt x="884" y="20"/>
                  </a:lnTo>
                  <a:lnTo>
                    <a:pt x="884" y="24"/>
                  </a:lnTo>
                  <a:lnTo>
                    <a:pt x="885" y="27"/>
                  </a:lnTo>
                  <a:lnTo>
                    <a:pt x="885" y="30"/>
                  </a:lnTo>
                  <a:lnTo>
                    <a:pt x="888" y="30"/>
                  </a:lnTo>
                  <a:lnTo>
                    <a:pt x="901" y="24"/>
                  </a:lnTo>
                  <a:lnTo>
                    <a:pt x="904" y="22"/>
                  </a:lnTo>
                  <a:lnTo>
                    <a:pt x="926" y="16"/>
                  </a:lnTo>
                  <a:lnTo>
                    <a:pt x="929" y="14"/>
                  </a:lnTo>
                  <a:lnTo>
                    <a:pt x="931" y="13"/>
                  </a:lnTo>
                  <a:lnTo>
                    <a:pt x="934" y="13"/>
                  </a:lnTo>
                  <a:lnTo>
                    <a:pt x="936" y="13"/>
                  </a:lnTo>
                  <a:lnTo>
                    <a:pt x="940" y="3"/>
                  </a:lnTo>
                  <a:lnTo>
                    <a:pt x="942" y="0"/>
                  </a:lnTo>
                  <a:lnTo>
                    <a:pt x="942"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4" name="Freeform 44"/>
            <p:cNvSpPr>
              <a:spLocks noEditPoints="1"/>
            </p:cNvSpPr>
            <p:nvPr/>
          </p:nvSpPr>
          <p:spPr bwMode="auto">
            <a:xfrm>
              <a:off x="1583" y="2106"/>
              <a:ext cx="1531" cy="1065"/>
            </a:xfrm>
            <a:custGeom>
              <a:avLst/>
              <a:gdLst>
                <a:gd name="T0" fmla="*/ 204 w 1531"/>
                <a:gd name="T1" fmla="*/ 408 h 1065"/>
                <a:gd name="T2" fmla="*/ 744 w 1531"/>
                <a:gd name="T3" fmla="*/ 159 h 1065"/>
                <a:gd name="T4" fmla="*/ 809 w 1531"/>
                <a:gd name="T5" fmla="*/ 178 h 1065"/>
                <a:gd name="T6" fmla="*/ 909 w 1531"/>
                <a:gd name="T7" fmla="*/ 173 h 1065"/>
                <a:gd name="T8" fmla="*/ 995 w 1531"/>
                <a:gd name="T9" fmla="*/ 154 h 1065"/>
                <a:gd name="T10" fmla="*/ 1099 w 1531"/>
                <a:gd name="T11" fmla="*/ 178 h 1065"/>
                <a:gd name="T12" fmla="*/ 1149 w 1531"/>
                <a:gd name="T13" fmla="*/ 209 h 1065"/>
                <a:gd name="T14" fmla="*/ 1163 w 1531"/>
                <a:gd name="T15" fmla="*/ 277 h 1065"/>
                <a:gd name="T16" fmla="*/ 1123 w 1531"/>
                <a:gd name="T17" fmla="*/ 355 h 1065"/>
                <a:gd name="T18" fmla="*/ 1141 w 1531"/>
                <a:gd name="T19" fmla="*/ 377 h 1065"/>
                <a:gd name="T20" fmla="*/ 1215 w 1531"/>
                <a:gd name="T21" fmla="*/ 341 h 1065"/>
                <a:gd name="T22" fmla="*/ 1251 w 1531"/>
                <a:gd name="T23" fmla="*/ 317 h 1065"/>
                <a:gd name="T24" fmla="*/ 1294 w 1531"/>
                <a:gd name="T25" fmla="*/ 303 h 1065"/>
                <a:gd name="T26" fmla="*/ 1360 w 1531"/>
                <a:gd name="T27" fmla="*/ 255 h 1065"/>
                <a:gd name="T28" fmla="*/ 1407 w 1531"/>
                <a:gd name="T29" fmla="*/ 233 h 1065"/>
                <a:gd name="T30" fmla="*/ 1466 w 1531"/>
                <a:gd name="T31" fmla="*/ 223 h 1065"/>
                <a:gd name="T32" fmla="*/ 1520 w 1531"/>
                <a:gd name="T33" fmla="*/ 228 h 1065"/>
                <a:gd name="T34" fmla="*/ 1491 w 1531"/>
                <a:gd name="T35" fmla="*/ 408 h 1065"/>
                <a:gd name="T36" fmla="*/ 1393 w 1531"/>
                <a:gd name="T37" fmla="*/ 457 h 1065"/>
                <a:gd name="T38" fmla="*/ 1339 w 1531"/>
                <a:gd name="T39" fmla="*/ 454 h 1065"/>
                <a:gd name="T40" fmla="*/ 1323 w 1531"/>
                <a:gd name="T41" fmla="*/ 545 h 1065"/>
                <a:gd name="T42" fmla="*/ 1303 w 1531"/>
                <a:gd name="T43" fmla="*/ 589 h 1065"/>
                <a:gd name="T44" fmla="*/ 1256 w 1531"/>
                <a:gd name="T45" fmla="*/ 616 h 1065"/>
                <a:gd name="T46" fmla="*/ 1236 w 1531"/>
                <a:gd name="T47" fmla="*/ 661 h 1065"/>
                <a:gd name="T48" fmla="*/ 1195 w 1531"/>
                <a:gd name="T49" fmla="*/ 630 h 1065"/>
                <a:gd name="T50" fmla="*/ 1171 w 1531"/>
                <a:gd name="T51" fmla="*/ 664 h 1065"/>
                <a:gd name="T52" fmla="*/ 1133 w 1531"/>
                <a:gd name="T53" fmla="*/ 694 h 1065"/>
                <a:gd name="T54" fmla="*/ 1133 w 1531"/>
                <a:gd name="T55" fmla="*/ 740 h 1065"/>
                <a:gd name="T56" fmla="*/ 1123 w 1531"/>
                <a:gd name="T57" fmla="*/ 771 h 1065"/>
                <a:gd name="T58" fmla="*/ 1119 w 1531"/>
                <a:gd name="T59" fmla="*/ 834 h 1065"/>
                <a:gd name="T60" fmla="*/ 1108 w 1531"/>
                <a:gd name="T61" fmla="*/ 889 h 1065"/>
                <a:gd name="T62" fmla="*/ 1107 w 1531"/>
                <a:gd name="T63" fmla="*/ 949 h 1065"/>
                <a:gd name="T64" fmla="*/ 1105 w 1531"/>
                <a:gd name="T65" fmla="*/ 1011 h 1065"/>
                <a:gd name="T66" fmla="*/ 1071 w 1531"/>
                <a:gd name="T67" fmla="*/ 1065 h 1065"/>
                <a:gd name="T68" fmla="*/ 981 w 1531"/>
                <a:gd name="T69" fmla="*/ 985 h 1065"/>
                <a:gd name="T70" fmla="*/ 884 w 1531"/>
                <a:gd name="T71" fmla="*/ 898 h 1065"/>
                <a:gd name="T72" fmla="*/ 815 w 1531"/>
                <a:gd name="T73" fmla="*/ 837 h 1065"/>
                <a:gd name="T74" fmla="*/ 766 w 1531"/>
                <a:gd name="T75" fmla="*/ 771 h 1065"/>
                <a:gd name="T76" fmla="*/ 686 w 1531"/>
                <a:gd name="T77" fmla="*/ 712 h 1065"/>
                <a:gd name="T78" fmla="*/ 587 w 1531"/>
                <a:gd name="T79" fmla="*/ 646 h 1065"/>
                <a:gd name="T80" fmla="*/ 565 w 1531"/>
                <a:gd name="T81" fmla="*/ 608 h 1065"/>
                <a:gd name="T82" fmla="*/ 535 w 1531"/>
                <a:gd name="T83" fmla="*/ 603 h 1065"/>
                <a:gd name="T84" fmla="*/ 446 w 1531"/>
                <a:gd name="T85" fmla="*/ 575 h 1065"/>
                <a:gd name="T86" fmla="*/ 375 w 1531"/>
                <a:gd name="T87" fmla="*/ 553 h 1065"/>
                <a:gd name="T88" fmla="*/ 327 w 1531"/>
                <a:gd name="T89" fmla="*/ 507 h 1065"/>
                <a:gd name="T90" fmla="*/ 305 w 1531"/>
                <a:gd name="T91" fmla="*/ 452 h 1065"/>
                <a:gd name="T92" fmla="*/ 272 w 1531"/>
                <a:gd name="T93" fmla="*/ 432 h 1065"/>
                <a:gd name="T94" fmla="*/ 261 w 1531"/>
                <a:gd name="T95" fmla="*/ 386 h 1065"/>
                <a:gd name="T96" fmla="*/ 199 w 1531"/>
                <a:gd name="T97" fmla="*/ 401 h 1065"/>
                <a:gd name="T98" fmla="*/ 93 w 1531"/>
                <a:gd name="T99" fmla="*/ 308 h 1065"/>
                <a:gd name="T100" fmla="*/ 6 w 1531"/>
                <a:gd name="T101" fmla="*/ 261 h 1065"/>
                <a:gd name="T102" fmla="*/ 80 w 1531"/>
                <a:gd name="T103" fmla="*/ 289 h 1065"/>
                <a:gd name="T104" fmla="*/ 135 w 1531"/>
                <a:gd name="T105" fmla="*/ 300 h 1065"/>
                <a:gd name="T106" fmla="*/ 159 w 1531"/>
                <a:gd name="T107" fmla="*/ 333 h 1065"/>
                <a:gd name="T108" fmla="*/ 188 w 1531"/>
                <a:gd name="T109" fmla="*/ 328 h 1065"/>
                <a:gd name="T110" fmla="*/ 182 w 1531"/>
                <a:gd name="T111" fmla="*/ 291 h 1065"/>
                <a:gd name="T112" fmla="*/ 224 w 1531"/>
                <a:gd name="T113" fmla="*/ 253 h 1065"/>
                <a:gd name="T114" fmla="*/ 279 w 1531"/>
                <a:gd name="T115" fmla="*/ 269 h 1065"/>
                <a:gd name="T116" fmla="*/ 378 w 1531"/>
                <a:gd name="T117" fmla="*/ 225 h 1065"/>
                <a:gd name="T118" fmla="*/ 374 w 1531"/>
                <a:gd name="T119" fmla="*/ 149 h 1065"/>
                <a:gd name="T120" fmla="*/ 399 w 1531"/>
                <a:gd name="T121" fmla="*/ 90 h 1065"/>
                <a:gd name="T122" fmla="*/ 473 w 1531"/>
                <a:gd name="T123" fmla="*/ 83 h 1065"/>
                <a:gd name="T124" fmla="*/ 630 w 1531"/>
                <a:gd name="T125" fmla="*/ 57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1" h="1065">
                  <a:moveTo>
                    <a:pt x="906" y="925"/>
                  </a:moveTo>
                  <a:lnTo>
                    <a:pt x="904" y="925"/>
                  </a:lnTo>
                  <a:lnTo>
                    <a:pt x="903" y="924"/>
                  </a:lnTo>
                  <a:lnTo>
                    <a:pt x="903" y="922"/>
                  </a:lnTo>
                  <a:lnTo>
                    <a:pt x="904" y="922"/>
                  </a:lnTo>
                  <a:lnTo>
                    <a:pt x="907" y="925"/>
                  </a:lnTo>
                  <a:lnTo>
                    <a:pt x="906" y="925"/>
                  </a:lnTo>
                  <a:close/>
                  <a:moveTo>
                    <a:pt x="843" y="881"/>
                  </a:moveTo>
                  <a:lnTo>
                    <a:pt x="841" y="881"/>
                  </a:lnTo>
                  <a:lnTo>
                    <a:pt x="841" y="880"/>
                  </a:lnTo>
                  <a:lnTo>
                    <a:pt x="843" y="880"/>
                  </a:lnTo>
                  <a:lnTo>
                    <a:pt x="843" y="881"/>
                  </a:lnTo>
                  <a:close/>
                  <a:moveTo>
                    <a:pt x="567" y="613"/>
                  </a:moveTo>
                  <a:lnTo>
                    <a:pt x="562" y="617"/>
                  </a:lnTo>
                  <a:lnTo>
                    <a:pt x="560" y="616"/>
                  </a:lnTo>
                  <a:lnTo>
                    <a:pt x="560" y="614"/>
                  </a:lnTo>
                  <a:lnTo>
                    <a:pt x="562" y="613"/>
                  </a:lnTo>
                  <a:lnTo>
                    <a:pt x="564" y="611"/>
                  </a:lnTo>
                  <a:lnTo>
                    <a:pt x="567" y="611"/>
                  </a:lnTo>
                  <a:lnTo>
                    <a:pt x="567" y="613"/>
                  </a:lnTo>
                  <a:close/>
                  <a:moveTo>
                    <a:pt x="204" y="415"/>
                  </a:moveTo>
                  <a:lnTo>
                    <a:pt x="202" y="415"/>
                  </a:lnTo>
                  <a:lnTo>
                    <a:pt x="202" y="413"/>
                  </a:lnTo>
                  <a:lnTo>
                    <a:pt x="202" y="412"/>
                  </a:lnTo>
                  <a:lnTo>
                    <a:pt x="204" y="412"/>
                  </a:lnTo>
                  <a:lnTo>
                    <a:pt x="206" y="413"/>
                  </a:lnTo>
                  <a:lnTo>
                    <a:pt x="206" y="415"/>
                  </a:lnTo>
                  <a:lnTo>
                    <a:pt x="204" y="415"/>
                  </a:lnTo>
                  <a:close/>
                  <a:moveTo>
                    <a:pt x="204" y="410"/>
                  </a:moveTo>
                  <a:lnTo>
                    <a:pt x="202" y="410"/>
                  </a:lnTo>
                  <a:lnTo>
                    <a:pt x="201" y="408"/>
                  </a:lnTo>
                  <a:lnTo>
                    <a:pt x="202" y="407"/>
                  </a:lnTo>
                  <a:lnTo>
                    <a:pt x="202" y="408"/>
                  </a:lnTo>
                  <a:lnTo>
                    <a:pt x="204" y="408"/>
                  </a:lnTo>
                  <a:lnTo>
                    <a:pt x="204" y="410"/>
                  </a:lnTo>
                  <a:close/>
                  <a:moveTo>
                    <a:pt x="733" y="98"/>
                  </a:moveTo>
                  <a:lnTo>
                    <a:pt x="738" y="104"/>
                  </a:lnTo>
                  <a:lnTo>
                    <a:pt x="738" y="107"/>
                  </a:lnTo>
                  <a:lnTo>
                    <a:pt x="738" y="110"/>
                  </a:lnTo>
                  <a:lnTo>
                    <a:pt x="735" y="116"/>
                  </a:lnTo>
                  <a:lnTo>
                    <a:pt x="724" y="116"/>
                  </a:lnTo>
                  <a:lnTo>
                    <a:pt x="724" y="118"/>
                  </a:lnTo>
                  <a:lnTo>
                    <a:pt x="719" y="121"/>
                  </a:lnTo>
                  <a:lnTo>
                    <a:pt x="717" y="124"/>
                  </a:lnTo>
                  <a:lnTo>
                    <a:pt x="716" y="126"/>
                  </a:lnTo>
                  <a:lnTo>
                    <a:pt x="716" y="127"/>
                  </a:lnTo>
                  <a:lnTo>
                    <a:pt x="714" y="135"/>
                  </a:lnTo>
                  <a:lnTo>
                    <a:pt x="714" y="137"/>
                  </a:lnTo>
                  <a:lnTo>
                    <a:pt x="714" y="140"/>
                  </a:lnTo>
                  <a:lnTo>
                    <a:pt x="714" y="142"/>
                  </a:lnTo>
                  <a:lnTo>
                    <a:pt x="713" y="142"/>
                  </a:lnTo>
                  <a:lnTo>
                    <a:pt x="713" y="143"/>
                  </a:lnTo>
                  <a:lnTo>
                    <a:pt x="714" y="145"/>
                  </a:lnTo>
                  <a:lnTo>
                    <a:pt x="714" y="148"/>
                  </a:lnTo>
                  <a:lnTo>
                    <a:pt x="716" y="153"/>
                  </a:lnTo>
                  <a:lnTo>
                    <a:pt x="714" y="156"/>
                  </a:lnTo>
                  <a:lnTo>
                    <a:pt x="713" y="157"/>
                  </a:lnTo>
                  <a:lnTo>
                    <a:pt x="713" y="159"/>
                  </a:lnTo>
                  <a:lnTo>
                    <a:pt x="714" y="160"/>
                  </a:lnTo>
                  <a:lnTo>
                    <a:pt x="719" y="162"/>
                  </a:lnTo>
                  <a:lnTo>
                    <a:pt x="724" y="164"/>
                  </a:lnTo>
                  <a:lnTo>
                    <a:pt x="725" y="162"/>
                  </a:lnTo>
                  <a:lnTo>
                    <a:pt x="727" y="160"/>
                  </a:lnTo>
                  <a:lnTo>
                    <a:pt x="728" y="160"/>
                  </a:lnTo>
                  <a:lnTo>
                    <a:pt x="736" y="156"/>
                  </a:lnTo>
                  <a:lnTo>
                    <a:pt x="741" y="157"/>
                  </a:lnTo>
                  <a:lnTo>
                    <a:pt x="743" y="159"/>
                  </a:lnTo>
                  <a:lnTo>
                    <a:pt x="744" y="159"/>
                  </a:lnTo>
                  <a:lnTo>
                    <a:pt x="746" y="159"/>
                  </a:lnTo>
                  <a:lnTo>
                    <a:pt x="747" y="159"/>
                  </a:lnTo>
                  <a:lnTo>
                    <a:pt x="749" y="157"/>
                  </a:lnTo>
                  <a:lnTo>
                    <a:pt x="750" y="156"/>
                  </a:lnTo>
                  <a:lnTo>
                    <a:pt x="754" y="157"/>
                  </a:lnTo>
                  <a:lnTo>
                    <a:pt x="755" y="157"/>
                  </a:lnTo>
                  <a:lnTo>
                    <a:pt x="757" y="157"/>
                  </a:lnTo>
                  <a:lnTo>
                    <a:pt x="760" y="159"/>
                  </a:lnTo>
                  <a:lnTo>
                    <a:pt x="760" y="160"/>
                  </a:lnTo>
                  <a:lnTo>
                    <a:pt x="758" y="160"/>
                  </a:lnTo>
                  <a:lnTo>
                    <a:pt x="761" y="162"/>
                  </a:lnTo>
                  <a:lnTo>
                    <a:pt x="763" y="165"/>
                  </a:lnTo>
                  <a:lnTo>
                    <a:pt x="769" y="165"/>
                  </a:lnTo>
                  <a:lnTo>
                    <a:pt x="771" y="165"/>
                  </a:lnTo>
                  <a:lnTo>
                    <a:pt x="772" y="165"/>
                  </a:lnTo>
                  <a:lnTo>
                    <a:pt x="776" y="165"/>
                  </a:lnTo>
                  <a:lnTo>
                    <a:pt x="777" y="165"/>
                  </a:lnTo>
                  <a:lnTo>
                    <a:pt x="777" y="168"/>
                  </a:lnTo>
                  <a:lnTo>
                    <a:pt x="779" y="170"/>
                  </a:lnTo>
                  <a:lnTo>
                    <a:pt x="779" y="171"/>
                  </a:lnTo>
                  <a:lnTo>
                    <a:pt x="782" y="175"/>
                  </a:lnTo>
                  <a:lnTo>
                    <a:pt x="783" y="176"/>
                  </a:lnTo>
                  <a:lnTo>
                    <a:pt x="785" y="179"/>
                  </a:lnTo>
                  <a:lnTo>
                    <a:pt x="788" y="181"/>
                  </a:lnTo>
                  <a:lnTo>
                    <a:pt x="790" y="181"/>
                  </a:lnTo>
                  <a:lnTo>
                    <a:pt x="791" y="181"/>
                  </a:lnTo>
                  <a:lnTo>
                    <a:pt x="793" y="181"/>
                  </a:lnTo>
                  <a:lnTo>
                    <a:pt x="794" y="179"/>
                  </a:lnTo>
                  <a:lnTo>
                    <a:pt x="799" y="179"/>
                  </a:lnTo>
                  <a:lnTo>
                    <a:pt x="801" y="179"/>
                  </a:lnTo>
                  <a:lnTo>
                    <a:pt x="801" y="181"/>
                  </a:lnTo>
                  <a:lnTo>
                    <a:pt x="804" y="181"/>
                  </a:lnTo>
                  <a:lnTo>
                    <a:pt x="805" y="181"/>
                  </a:lnTo>
                  <a:lnTo>
                    <a:pt x="809" y="178"/>
                  </a:lnTo>
                  <a:lnTo>
                    <a:pt x="809" y="176"/>
                  </a:lnTo>
                  <a:lnTo>
                    <a:pt x="810" y="175"/>
                  </a:lnTo>
                  <a:lnTo>
                    <a:pt x="810" y="173"/>
                  </a:lnTo>
                  <a:lnTo>
                    <a:pt x="812" y="173"/>
                  </a:lnTo>
                  <a:lnTo>
                    <a:pt x="813" y="173"/>
                  </a:lnTo>
                  <a:lnTo>
                    <a:pt x="815" y="173"/>
                  </a:lnTo>
                  <a:lnTo>
                    <a:pt x="816" y="171"/>
                  </a:lnTo>
                  <a:lnTo>
                    <a:pt x="818" y="170"/>
                  </a:lnTo>
                  <a:lnTo>
                    <a:pt x="819" y="170"/>
                  </a:lnTo>
                  <a:lnTo>
                    <a:pt x="821" y="168"/>
                  </a:lnTo>
                  <a:lnTo>
                    <a:pt x="823" y="168"/>
                  </a:lnTo>
                  <a:lnTo>
                    <a:pt x="826" y="167"/>
                  </a:lnTo>
                  <a:lnTo>
                    <a:pt x="830" y="168"/>
                  </a:lnTo>
                  <a:lnTo>
                    <a:pt x="832" y="168"/>
                  </a:lnTo>
                  <a:lnTo>
                    <a:pt x="837" y="173"/>
                  </a:lnTo>
                  <a:lnTo>
                    <a:pt x="843" y="175"/>
                  </a:lnTo>
                  <a:lnTo>
                    <a:pt x="846" y="175"/>
                  </a:lnTo>
                  <a:lnTo>
                    <a:pt x="849" y="175"/>
                  </a:lnTo>
                  <a:lnTo>
                    <a:pt x="856" y="178"/>
                  </a:lnTo>
                  <a:lnTo>
                    <a:pt x="862" y="173"/>
                  </a:lnTo>
                  <a:lnTo>
                    <a:pt x="871" y="170"/>
                  </a:lnTo>
                  <a:lnTo>
                    <a:pt x="873" y="170"/>
                  </a:lnTo>
                  <a:lnTo>
                    <a:pt x="874" y="171"/>
                  </a:lnTo>
                  <a:lnTo>
                    <a:pt x="881" y="171"/>
                  </a:lnTo>
                  <a:lnTo>
                    <a:pt x="884" y="175"/>
                  </a:lnTo>
                  <a:lnTo>
                    <a:pt x="885" y="176"/>
                  </a:lnTo>
                  <a:lnTo>
                    <a:pt x="889" y="179"/>
                  </a:lnTo>
                  <a:lnTo>
                    <a:pt x="890" y="181"/>
                  </a:lnTo>
                  <a:lnTo>
                    <a:pt x="892" y="181"/>
                  </a:lnTo>
                  <a:lnTo>
                    <a:pt x="893" y="179"/>
                  </a:lnTo>
                  <a:lnTo>
                    <a:pt x="901" y="178"/>
                  </a:lnTo>
                  <a:lnTo>
                    <a:pt x="903" y="178"/>
                  </a:lnTo>
                  <a:lnTo>
                    <a:pt x="907" y="173"/>
                  </a:lnTo>
                  <a:lnTo>
                    <a:pt x="909" y="173"/>
                  </a:lnTo>
                  <a:lnTo>
                    <a:pt x="911" y="173"/>
                  </a:lnTo>
                  <a:lnTo>
                    <a:pt x="914" y="173"/>
                  </a:lnTo>
                  <a:lnTo>
                    <a:pt x="917" y="173"/>
                  </a:lnTo>
                  <a:lnTo>
                    <a:pt x="918" y="175"/>
                  </a:lnTo>
                  <a:lnTo>
                    <a:pt x="920" y="176"/>
                  </a:lnTo>
                  <a:lnTo>
                    <a:pt x="923" y="186"/>
                  </a:lnTo>
                  <a:lnTo>
                    <a:pt x="922" y="195"/>
                  </a:lnTo>
                  <a:lnTo>
                    <a:pt x="915" y="206"/>
                  </a:lnTo>
                  <a:lnTo>
                    <a:pt x="917" y="215"/>
                  </a:lnTo>
                  <a:lnTo>
                    <a:pt x="918" y="215"/>
                  </a:lnTo>
                  <a:lnTo>
                    <a:pt x="929" y="222"/>
                  </a:lnTo>
                  <a:lnTo>
                    <a:pt x="934" y="226"/>
                  </a:lnTo>
                  <a:lnTo>
                    <a:pt x="940" y="233"/>
                  </a:lnTo>
                  <a:lnTo>
                    <a:pt x="942" y="234"/>
                  </a:lnTo>
                  <a:lnTo>
                    <a:pt x="945" y="231"/>
                  </a:lnTo>
                  <a:lnTo>
                    <a:pt x="950" y="222"/>
                  </a:lnTo>
                  <a:lnTo>
                    <a:pt x="956" y="220"/>
                  </a:lnTo>
                  <a:lnTo>
                    <a:pt x="958" y="217"/>
                  </a:lnTo>
                  <a:lnTo>
                    <a:pt x="959" y="214"/>
                  </a:lnTo>
                  <a:lnTo>
                    <a:pt x="958" y="212"/>
                  </a:lnTo>
                  <a:lnTo>
                    <a:pt x="959" y="211"/>
                  </a:lnTo>
                  <a:lnTo>
                    <a:pt x="958" y="209"/>
                  </a:lnTo>
                  <a:lnTo>
                    <a:pt x="959" y="206"/>
                  </a:lnTo>
                  <a:lnTo>
                    <a:pt x="961" y="204"/>
                  </a:lnTo>
                  <a:lnTo>
                    <a:pt x="961" y="203"/>
                  </a:lnTo>
                  <a:lnTo>
                    <a:pt x="964" y="201"/>
                  </a:lnTo>
                  <a:lnTo>
                    <a:pt x="964" y="200"/>
                  </a:lnTo>
                  <a:lnTo>
                    <a:pt x="970" y="195"/>
                  </a:lnTo>
                  <a:lnTo>
                    <a:pt x="972" y="192"/>
                  </a:lnTo>
                  <a:lnTo>
                    <a:pt x="972" y="187"/>
                  </a:lnTo>
                  <a:lnTo>
                    <a:pt x="975" y="181"/>
                  </a:lnTo>
                  <a:lnTo>
                    <a:pt x="980" y="173"/>
                  </a:lnTo>
                  <a:lnTo>
                    <a:pt x="991" y="159"/>
                  </a:lnTo>
                  <a:lnTo>
                    <a:pt x="995" y="154"/>
                  </a:lnTo>
                  <a:lnTo>
                    <a:pt x="998" y="151"/>
                  </a:lnTo>
                  <a:lnTo>
                    <a:pt x="1003" y="145"/>
                  </a:lnTo>
                  <a:lnTo>
                    <a:pt x="1016" y="137"/>
                  </a:lnTo>
                  <a:lnTo>
                    <a:pt x="1020" y="132"/>
                  </a:lnTo>
                  <a:lnTo>
                    <a:pt x="1022" y="132"/>
                  </a:lnTo>
                  <a:lnTo>
                    <a:pt x="1038" y="126"/>
                  </a:lnTo>
                  <a:lnTo>
                    <a:pt x="1055" y="121"/>
                  </a:lnTo>
                  <a:lnTo>
                    <a:pt x="1055" y="123"/>
                  </a:lnTo>
                  <a:lnTo>
                    <a:pt x="1055" y="129"/>
                  </a:lnTo>
                  <a:lnTo>
                    <a:pt x="1055" y="131"/>
                  </a:lnTo>
                  <a:lnTo>
                    <a:pt x="1055" y="132"/>
                  </a:lnTo>
                  <a:lnTo>
                    <a:pt x="1060" y="137"/>
                  </a:lnTo>
                  <a:lnTo>
                    <a:pt x="1061" y="140"/>
                  </a:lnTo>
                  <a:lnTo>
                    <a:pt x="1063" y="142"/>
                  </a:lnTo>
                  <a:lnTo>
                    <a:pt x="1063" y="143"/>
                  </a:lnTo>
                  <a:lnTo>
                    <a:pt x="1064" y="146"/>
                  </a:lnTo>
                  <a:lnTo>
                    <a:pt x="1066" y="146"/>
                  </a:lnTo>
                  <a:lnTo>
                    <a:pt x="1068" y="148"/>
                  </a:lnTo>
                  <a:lnTo>
                    <a:pt x="1071" y="149"/>
                  </a:lnTo>
                  <a:lnTo>
                    <a:pt x="1074" y="153"/>
                  </a:lnTo>
                  <a:lnTo>
                    <a:pt x="1077" y="156"/>
                  </a:lnTo>
                  <a:lnTo>
                    <a:pt x="1079" y="159"/>
                  </a:lnTo>
                  <a:lnTo>
                    <a:pt x="1080" y="162"/>
                  </a:lnTo>
                  <a:lnTo>
                    <a:pt x="1085" y="167"/>
                  </a:lnTo>
                  <a:lnTo>
                    <a:pt x="1088" y="170"/>
                  </a:lnTo>
                  <a:lnTo>
                    <a:pt x="1088" y="171"/>
                  </a:lnTo>
                  <a:lnTo>
                    <a:pt x="1090" y="173"/>
                  </a:lnTo>
                  <a:lnTo>
                    <a:pt x="1088" y="175"/>
                  </a:lnTo>
                  <a:lnTo>
                    <a:pt x="1090" y="176"/>
                  </a:lnTo>
                  <a:lnTo>
                    <a:pt x="1091" y="178"/>
                  </a:lnTo>
                  <a:lnTo>
                    <a:pt x="1094" y="178"/>
                  </a:lnTo>
                  <a:lnTo>
                    <a:pt x="1096" y="178"/>
                  </a:lnTo>
                  <a:lnTo>
                    <a:pt x="1097" y="178"/>
                  </a:lnTo>
                  <a:lnTo>
                    <a:pt x="1099" y="178"/>
                  </a:lnTo>
                  <a:lnTo>
                    <a:pt x="1101" y="178"/>
                  </a:lnTo>
                  <a:lnTo>
                    <a:pt x="1102" y="179"/>
                  </a:lnTo>
                  <a:lnTo>
                    <a:pt x="1102" y="181"/>
                  </a:lnTo>
                  <a:lnTo>
                    <a:pt x="1102" y="182"/>
                  </a:lnTo>
                  <a:lnTo>
                    <a:pt x="1102" y="184"/>
                  </a:lnTo>
                  <a:lnTo>
                    <a:pt x="1104" y="184"/>
                  </a:lnTo>
                  <a:lnTo>
                    <a:pt x="1105" y="184"/>
                  </a:lnTo>
                  <a:lnTo>
                    <a:pt x="1105" y="182"/>
                  </a:lnTo>
                  <a:lnTo>
                    <a:pt x="1107" y="184"/>
                  </a:lnTo>
                  <a:lnTo>
                    <a:pt x="1107" y="186"/>
                  </a:lnTo>
                  <a:lnTo>
                    <a:pt x="1108" y="187"/>
                  </a:lnTo>
                  <a:lnTo>
                    <a:pt x="1110" y="187"/>
                  </a:lnTo>
                  <a:lnTo>
                    <a:pt x="1112" y="187"/>
                  </a:lnTo>
                  <a:lnTo>
                    <a:pt x="1112" y="189"/>
                  </a:lnTo>
                  <a:lnTo>
                    <a:pt x="1113" y="190"/>
                  </a:lnTo>
                  <a:lnTo>
                    <a:pt x="1115" y="190"/>
                  </a:lnTo>
                  <a:lnTo>
                    <a:pt x="1116" y="190"/>
                  </a:lnTo>
                  <a:lnTo>
                    <a:pt x="1118" y="190"/>
                  </a:lnTo>
                  <a:lnTo>
                    <a:pt x="1119" y="190"/>
                  </a:lnTo>
                  <a:lnTo>
                    <a:pt x="1121" y="192"/>
                  </a:lnTo>
                  <a:lnTo>
                    <a:pt x="1123" y="192"/>
                  </a:lnTo>
                  <a:lnTo>
                    <a:pt x="1126" y="192"/>
                  </a:lnTo>
                  <a:lnTo>
                    <a:pt x="1127" y="192"/>
                  </a:lnTo>
                  <a:lnTo>
                    <a:pt x="1127" y="193"/>
                  </a:lnTo>
                  <a:lnTo>
                    <a:pt x="1132" y="195"/>
                  </a:lnTo>
                  <a:lnTo>
                    <a:pt x="1133" y="197"/>
                  </a:lnTo>
                  <a:lnTo>
                    <a:pt x="1135" y="198"/>
                  </a:lnTo>
                  <a:lnTo>
                    <a:pt x="1141" y="201"/>
                  </a:lnTo>
                  <a:lnTo>
                    <a:pt x="1143" y="201"/>
                  </a:lnTo>
                  <a:lnTo>
                    <a:pt x="1144" y="203"/>
                  </a:lnTo>
                  <a:lnTo>
                    <a:pt x="1146" y="204"/>
                  </a:lnTo>
                  <a:lnTo>
                    <a:pt x="1151" y="206"/>
                  </a:lnTo>
                  <a:lnTo>
                    <a:pt x="1151" y="207"/>
                  </a:lnTo>
                  <a:lnTo>
                    <a:pt x="1149" y="209"/>
                  </a:lnTo>
                  <a:lnTo>
                    <a:pt x="1149" y="211"/>
                  </a:lnTo>
                  <a:lnTo>
                    <a:pt x="1151" y="211"/>
                  </a:lnTo>
                  <a:lnTo>
                    <a:pt x="1152" y="211"/>
                  </a:lnTo>
                  <a:lnTo>
                    <a:pt x="1155" y="211"/>
                  </a:lnTo>
                  <a:lnTo>
                    <a:pt x="1157" y="211"/>
                  </a:lnTo>
                  <a:lnTo>
                    <a:pt x="1159" y="209"/>
                  </a:lnTo>
                  <a:lnTo>
                    <a:pt x="1160" y="211"/>
                  </a:lnTo>
                  <a:lnTo>
                    <a:pt x="1162" y="212"/>
                  </a:lnTo>
                  <a:lnTo>
                    <a:pt x="1163" y="214"/>
                  </a:lnTo>
                  <a:lnTo>
                    <a:pt x="1166" y="214"/>
                  </a:lnTo>
                  <a:lnTo>
                    <a:pt x="1166" y="215"/>
                  </a:lnTo>
                  <a:lnTo>
                    <a:pt x="1165" y="215"/>
                  </a:lnTo>
                  <a:lnTo>
                    <a:pt x="1166" y="217"/>
                  </a:lnTo>
                  <a:lnTo>
                    <a:pt x="1168" y="217"/>
                  </a:lnTo>
                  <a:lnTo>
                    <a:pt x="1170" y="217"/>
                  </a:lnTo>
                  <a:lnTo>
                    <a:pt x="1171" y="218"/>
                  </a:lnTo>
                  <a:lnTo>
                    <a:pt x="1173" y="220"/>
                  </a:lnTo>
                  <a:lnTo>
                    <a:pt x="1174" y="222"/>
                  </a:lnTo>
                  <a:lnTo>
                    <a:pt x="1176" y="222"/>
                  </a:lnTo>
                  <a:lnTo>
                    <a:pt x="1177" y="223"/>
                  </a:lnTo>
                  <a:lnTo>
                    <a:pt x="1177" y="229"/>
                  </a:lnTo>
                  <a:lnTo>
                    <a:pt x="1177" y="233"/>
                  </a:lnTo>
                  <a:lnTo>
                    <a:pt x="1177" y="234"/>
                  </a:lnTo>
                  <a:lnTo>
                    <a:pt x="1176" y="239"/>
                  </a:lnTo>
                  <a:lnTo>
                    <a:pt x="1174" y="242"/>
                  </a:lnTo>
                  <a:lnTo>
                    <a:pt x="1174" y="245"/>
                  </a:lnTo>
                  <a:lnTo>
                    <a:pt x="1173" y="250"/>
                  </a:lnTo>
                  <a:lnTo>
                    <a:pt x="1173" y="253"/>
                  </a:lnTo>
                  <a:lnTo>
                    <a:pt x="1170" y="259"/>
                  </a:lnTo>
                  <a:lnTo>
                    <a:pt x="1163" y="267"/>
                  </a:lnTo>
                  <a:lnTo>
                    <a:pt x="1163" y="270"/>
                  </a:lnTo>
                  <a:lnTo>
                    <a:pt x="1162" y="273"/>
                  </a:lnTo>
                  <a:lnTo>
                    <a:pt x="1163" y="275"/>
                  </a:lnTo>
                  <a:lnTo>
                    <a:pt x="1163" y="277"/>
                  </a:lnTo>
                  <a:lnTo>
                    <a:pt x="1160" y="277"/>
                  </a:lnTo>
                  <a:lnTo>
                    <a:pt x="1160" y="278"/>
                  </a:lnTo>
                  <a:lnTo>
                    <a:pt x="1162" y="280"/>
                  </a:lnTo>
                  <a:lnTo>
                    <a:pt x="1160" y="281"/>
                  </a:lnTo>
                  <a:lnTo>
                    <a:pt x="1160" y="284"/>
                  </a:lnTo>
                  <a:lnTo>
                    <a:pt x="1159" y="286"/>
                  </a:lnTo>
                  <a:lnTo>
                    <a:pt x="1154" y="294"/>
                  </a:lnTo>
                  <a:lnTo>
                    <a:pt x="1154" y="297"/>
                  </a:lnTo>
                  <a:lnTo>
                    <a:pt x="1152" y="299"/>
                  </a:lnTo>
                  <a:lnTo>
                    <a:pt x="1152" y="300"/>
                  </a:lnTo>
                  <a:lnTo>
                    <a:pt x="1148" y="310"/>
                  </a:lnTo>
                  <a:lnTo>
                    <a:pt x="1146" y="313"/>
                  </a:lnTo>
                  <a:lnTo>
                    <a:pt x="1146" y="316"/>
                  </a:lnTo>
                  <a:lnTo>
                    <a:pt x="1144" y="319"/>
                  </a:lnTo>
                  <a:lnTo>
                    <a:pt x="1143" y="319"/>
                  </a:lnTo>
                  <a:lnTo>
                    <a:pt x="1141" y="321"/>
                  </a:lnTo>
                  <a:lnTo>
                    <a:pt x="1141" y="322"/>
                  </a:lnTo>
                  <a:lnTo>
                    <a:pt x="1141" y="324"/>
                  </a:lnTo>
                  <a:lnTo>
                    <a:pt x="1140" y="325"/>
                  </a:lnTo>
                  <a:lnTo>
                    <a:pt x="1140" y="327"/>
                  </a:lnTo>
                  <a:lnTo>
                    <a:pt x="1138" y="328"/>
                  </a:lnTo>
                  <a:lnTo>
                    <a:pt x="1138" y="330"/>
                  </a:lnTo>
                  <a:lnTo>
                    <a:pt x="1137" y="333"/>
                  </a:lnTo>
                  <a:lnTo>
                    <a:pt x="1135" y="333"/>
                  </a:lnTo>
                  <a:lnTo>
                    <a:pt x="1133" y="336"/>
                  </a:lnTo>
                  <a:lnTo>
                    <a:pt x="1133" y="338"/>
                  </a:lnTo>
                  <a:lnTo>
                    <a:pt x="1132" y="339"/>
                  </a:lnTo>
                  <a:lnTo>
                    <a:pt x="1130" y="343"/>
                  </a:lnTo>
                  <a:lnTo>
                    <a:pt x="1129" y="344"/>
                  </a:lnTo>
                  <a:lnTo>
                    <a:pt x="1129" y="347"/>
                  </a:lnTo>
                  <a:lnTo>
                    <a:pt x="1127" y="349"/>
                  </a:lnTo>
                  <a:lnTo>
                    <a:pt x="1126" y="350"/>
                  </a:lnTo>
                  <a:lnTo>
                    <a:pt x="1123" y="354"/>
                  </a:lnTo>
                  <a:lnTo>
                    <a:pt x="1123" y="355"/>
                  </a:lnTo>
                  <a:lnTo>
                    <a:pt x="1123" y="357"/>
                  </a:lnTo>
                  <a:lnTo>
                    <a:pt x="1121" y="360"/>
                  </a:lnTo>
                  <a:lnTo>
                    <a:pt x="1123" y="363"/>
                  </a:lnTo>
                  <a:lnTo>
                    <a:pt x="1124" y="365"/>
                  </a:lnTo>
                  <a:lnTo>
                    <a:pt x="1126" y="366"/>
                  </a:lnTo>
                  <a:lnTo>
                    <a:pt x="1126" y="368"/>
                  </a:lnTo>
                  <a:lnTo>
                    <a:pt x="1127" y="369"/>
                  </a:lnTo>
                  <a:lnTo>
                    <a:pt x="1129" y="371"/>
                  </a:lnTo>
                  <a:lnTo>
                    <a:pt x="1127" y="372"/>
                  </a:lnTo>
                  <a:lnTo>
                    <a:pt x="1129" y="372"/>
                  </a:lnTo>
                  <a:lnTo>
                    <a:pt x="1127" y="374"/>
                  </a:lnTo>
                  <a:lnTo>
                    <a:pt x="1126" y="376"/>
                  </a:lnTo>
                  <a:lnTo>
                    <a:pt x="1124" y="376"/>
                  </a:lnTo>
                  <a:lnTo>
                    <a:pt x="1124" y="377"/>
                  </a:lnTo>
                  <a:lnTo>
                    <a:pt x="1124" y="380"/>
                  </a:lnTo>
                  <a:lnTo>
                    <a:pt x="1124" y="383"/>
                  </a:lnTo>
                  <a:lnTo>
                    <a:pt x="1124" y="386"/>
                  </a:lnTo>
                  <a:lnTo>
                    <a:pt x="1126" y="388"/>
                  </a:lnTo>
                  <a:lnTo>
                    <a:pt x="1124" y="388"/>
                  </a:lnTo>
                  <a:lnTo>
                    <a:pt x="1124" y="390"/>
                  </a:lnTo>
                  <a:lnTo>
                    <a:pt x="1123" y="393"/>
                  </a:lnTo>
                  <a:lnTo>
                    <a:pt x="1123" y="394"/>
                  </a:lnTo>
                  <a:lnTo>
                    <a:pt x="1123" y="396"/>
                  </a:lnTo>
                  <a:lnTo>
                    <a:pt x="1123" y="397"/>
                  </a:lnTo>
                  <a:lnTo>
                    <a:pt x="1124" y="396"/>
                  </a:lnTo>
                  <a:lnTo>
                    <a:pt x="1127" y="394"/>
                  </a:lnTo>
                  <a:lnTo>
                    <a:pt x="1127" y="393"/>
                  </a:lnTo>
                  <a:lnTo>
                    <a:pt x="1133" y="390"/>
                  </a:lnTo>
                  <a:lnTo>
                    <a:pt x="1137" y="388"/>
                  </a:lnTo>
                  <a:lnTo>
                    <a:pt x="1138" y="386"/>
                  </a:lnTo>
                  <a:lnTo>
                    <a:pt x="1138" y="382"/>
                  </a:lnTo>
                  <a:lnTo>
                    <a:pt x="1138" y="380"/>
                  </a:lnTo>
                  <a:lnTo>
                    <a:pt x="1140" y="377"/>
                  </a:lnTo>
                  <a:lnTo>
                    <a:pt x="1141" y="377"/>
                  </a:lnTo>
                  <a:lnTo>
                    <a:pt x="1146" y="376"/>
                  </a:lnTo>
                  <a:lnTo>
                    <a:pt x="1148" y="374"/>
                  </a:lnTo>
                  <a:lnTo>
                    <a:pt x="1149" y="374"/>
                  </a:lnTo>
                  <a:lnTo>
                    <a:pt x="1154" y="371"/>
                  </a:lnTo>
                  <a:lnTo>
                    <a:pt x="1159" y="369"/>
                  </a:lnTo>
                  <a:lnTo>
                    <a:pt x="1160" y="369"/>
                  </a:lnTo>
                  <a:lnTo>
                    <a:pt x="1163" y="366"/>
                  </a:lnTo>
                  <a:lnTo>
                    <a:pt x="1165" y="365"/>
                  </a:lnTo>
                  <a:lnTo>
                    <a:pt x="1166" y="363"/>
                  </a:lnTo>
                  <a:lnTo>
                    <a:pt x="1170" y="358"/>
                  </a:lnTo>
                  <a:lnTo>
                    <a:pt x="1171" y="358"/>
                  </a:lnTo>
                  <a:lnTo>
                    <a:pt x="1173" y="357"/>
                  </a:lnTo>
                  <a:lnTo>
                    <a:pt x="1176" y="355"/>
                  </a:lnTo>
                  <a:lnTo>
                    <a:pt x="1182" y="354"/>
                  </a:lnTo>
                  <a:lnTo>
                    <a:pt x="1188" y="352"/>
                  </a:lnTo>
                  <a:lnTo>
                    <a:pt x="1188" y="350"/>
                  </a:lnTo>
                  <a:lnTo>
                    <a:pt x="1190" y="349"/>
                  </a:lnTo>
                  <a:lnTo>
                    <a:pt x="1188" y="346"/>
                  </a:lnTo>
                  <a:lnTo>
                    <a:pt x="1190" y="344"/>
                  </a:lnTo>
                  <a:lnTo>
                    <a:pt x="1188" y="341"/>
                  </a:lnTo>
                  <a:lnTo>
                    <a:pt x="1188" y="339"/>
                  </a:lnTo>
                  <a:lnTo>
                    <a:pt x="1192" y="338"/>
                  </a:lnTo>
                  <a:lnTo>
                    <a:pt x="1196" y="336"/>
                  </a:lnTo>
                  <a:lnTo>
                    <a:pt x="1199" y="335"/>
                  </a:lnTo>
                  <a:lnTo>
                    <a:pt x="1201" y="335"/>
                  </a:lnTo>
                  <a:lnTo>
                    <a:pt x="1201" y="336"/>
                  </a:lnTo>
                  <a:lnTo>
                    <a:pt x="1203" y="338"/>
                  </a:lnTo>
                  <a:lnTo>
                    <a:pt x="1204" y="336"/>
                  </a:lnTo>
                  <a:lnTo>
                    <a:pt x="1206" y="336"/>
                  </a:lnTo>
                  <a:lnTo>
                    <a:pt x="1209" y="341"/>
                  </a:lnTo>
                  <a:lnTo>
                    <a:pt x="1210" y="341"/>
                  </a:lnTo>
                  <a:lnTo>
                    <a:pt x="1212" y="341"/>
                  </a:lnTo>
                  <a:lnTo>
                    <a:pt x="1214" y="341"/>
                  </a:lnTo>
                  <a:lnTo>
                    <a:pt x="1215" y="341"/>
                  </a:lnTo>
                  <a:lnTo>
                    <a:pt x="1215" y="343"/>
                  </a:lnTo>
                  <a:lnTo>
                    <a:pt x="1217" y="343"/>
                  </a:lnTo>
                  <a:lnTo>
                    <a:pt x="1218" y="344"/>
                  </a:lnTo>
                  <a:lnTo>
                    <a:pt x="1220" y="346"/>
                  </a:lnTo>
                  <a:lnTo>
                    <a:pt x="1221" y="346"/>
                  </a:lnTo>
                  <a:lnTo>
                    <a:pt x="1223" y="346"/>
                  </a:lnTo>
                  <a:lnTo>
                    <a:pt x="1226" y="344"/>
                  </a:lnTo>
                  <a:lnTo>
                    <a:pt x="1229" y="343"/>
                  </a:lnTo>
                  <a:lnTo>
                    <a:pt x="1234" y="346"/>
                  </a:lnTo>
                  <a:lnTo>
                    <a:pt x="1237" y="346"/>
                  </a:lnTo>
                  <a:lnTo>
                    <a:pt x="1239" y="346"/>
                  </a:lnTo>
                  <a:lnTo>
                    <a:pt x="1239" y="344"/>
                  </a:lnTo>
                  <a:lnTo>
                    <a:pt x="1239" y="341"/>
                  </a:lnTo>
                  <a:lnTo>
                    <a:pt x="1239" y="339"/>
                  </a:lnTo>
                  <a:lnTo>
                    <a:pt x="1242" y="336"/>
                  </a:lnTo>
                  <a:lnTo>
                    <a:pt x="1243" y="333"/>
                  </a:lnTo>
                  <a:lnTo>
                    <a:pt x="1247" y="332"/>
                  </a:lnTo>
                  <a:lnTo>
                    <a:pt x="1248" y="332"/>
                  </a:lnTo>
                  <a:lnTo>
                    <a:pt x="1250" y="332"/>
                  </a:lnTo>
                  <a:lnTo>
                    <a:pt x="1253" y="333"/>
                  </a:lnTo>
                  <a:lnTo>
                    <a:pt x="1254" y="333"/>
                  </a:lnTo>
                  <a:lnTo>
                    <a:pt x="1254" y="332"/>
                  </a:lnTo>
                  <a:lnTo>
                    <a:pt x="1254" y="330"/>
                  </a:lnTo>
                  <a:lnTo>
                    <a:pt x="1256" y="330"/>
                  </a:lnTo>
                  <a:lnTo>
                    <a:pt x="1254" y="328"/>
                  </a:lnTo>
                  <a:lnTo>
                    <a:pt x="1254" y="327"/>
                  </a:lnTo>
                  <a:lnTo>
                    <a:pt x="1254" y="324"/>
                  </a:lnTo>
                  <a:lnTo>
                    <a:pt x="1254" y="322"/>
                  </a:lnTo>
                  <a:lnTo>
                    <a:pt x="1253" y="322"/>
                  </a:lnTo>
                  <a:lnTo>
                    <a:pt x="1251" y="322"/>
                  </a:lnTo>
                  <a:lnTo>
                    <a:pt x="1251" y="321"/>
                  </a:lnTo>
                  <a:lnTo>
                    <a:pt x="1250" y="319"/>
                  </a:lnTo>
                  <a:lnTo>
                    <a:pt x="1250" y="317"/>
                  </a:lnTo>
                  <a:lnTo>
                    <a:pt x="1251" y="317"/>
                  </a:lnTo>
                  <a:lnTo>
                    <a:pt x="1253" y="317"/>
                  </a:lnTo>
                  <a:lnTo>
                    <a:pt x="1254" y="317"/>
                  </a:lnTo>
                  <a:lnTo>
                    <a:pt x="1258" y="317"/>
                  </a:lnTo>
                  <a:lnTo>
                    <a:pt x="1258" y="319"/>
                  </a:lnTo>
                  <a:lnTo>
                    <a:pt x="1261" y="321"/>
                  </a:lnTo>
                  <a:lnTo>
                    <a:pt x="1262" y="322"/>
                  </a:lnTo>
                  <a:lnTo>
                    <a:pt x="1264" y="324"/>
                  </a:lnTo>
                  <a:lnTo>
                    <a:pt x="1265" y="324"/>
                  </a:lnTo>
                  <a:lnTo>
                    <a:pt x="1269" y="325"/>
                  </a:lnTo>
                  <a:lnTo>
                    <a:pt x="1270" y="324"/>
                  </a:lnTo>
                  <a:lnTo>
                    <a:pt x="1272" y="324"/>
                  </a:lnTo>
                  <a:lnTo>
                    <a:pt x="1272" y="319"/>
                  </a:lnTo>
                  <a:lnTo>
                    <a:pt x="1272" y="317"/>
                  </a:lnTo>
                  <a:lnTo>
                    <a:pt x="1272" y="316"/>
                  </a:lnTo>
                  <a:lnTo>
                    <a:pt x="1272" y="314"/>
                  </a:lnTo>
                  <a:lnTo>
                    <a:pt x="1273" y="314"/>
                  </a:lnTo>
                  <a:lnTo>
                    <a:pt x="1275" y="316"/>
                  </a:lnTo>
                  <a:lnTo>
                    <a:pt x="1276" y="317"/>
                  </a:lnTo>
                  <a:lnTo>
                    <a:pt x="1278" y="319"/>
                  </a:lnTo>
                  <a:lnTo>
                    <a:pt x="1281" y="317"/>
                  </a:lnTo>
                  <a:lnTo>
                    <a:pt x="1281" y="314"/>
                  </a:lnTo>
                  <a:lnTo>
                    <a:pt x="1281" y="311"/>
                  </a:lnTo>
                  <a:lnTo>
                    <a:pt x="1283" y="310"/>
                  </a:lnTo>
                  <a:lnTo>
                    <a:pt x="1286" y="308"/>
                  </a:lnTo>
                  <a:lnTo>
                    <a:pt x="1289" y="310"/>
                  </a:lnTo>
                  <a:lnTo>
                    <a:pt x="1289" y="311"/>
                  </a:lnTo>
                  <a:lnTo>
                    <a:pt x="1290" y="313"/>
                  </a:lnTo>
                  <a:lnTo>
                    <a:pt x="1292" y="313"/>
                  </a:lnTo>
                  <a:lnTo>
                    <a:pt x="1294" y="313"/>
                  </a:lnTo>
                  <a:lnTo>
                    <a:pt x="1295" y="313"/>
                  </a:lnTo>
                  <a:lnTo>
                    <a:pt x="1297" y="311"/>
                  </a:lnTo>
                  <a:lnTo>
                    <a:pt x="1295" y="308"/>
                  </a:lnTo>
                  <a:lnTo>
                    <a:pt x="1294" y="305"/>
                  </a:lnTo>
                  <a:lnTo>
                    <a:pt x="1294" y="303"/>
                  </a:lnTo>
                  <a:lnTo>
                    <a:pt x="1294" y="302"/>
                  </a:lnTo>
                  <a:lnTo>
                    <a:pt x="1297" y="300"/>
                  </a:lnTo>
                  <a:lnTo>
                    <a:pt x="1298" y="302"/>
                  </a:lnTo>
                  <a:lnTo>
                    <a:pt x="1300" y="302"/>
                  </a:lnTo>
                  <a:lnTo>
                    <a:pt x="1301" y="303"/>
                  </a:lnTo>
                  <a:lnTo>
                    <a:pt x="1303" y="305"/>
                  </a:lnTo>
                  <a:lnTo>
                    <a:pt x="1306" y="305"/>
                  </a:lnTo>
                  <a:lnTo>
                    <a:pt x="1309" y="302"/>
                  </a:lnTo>
                  <a:lnTo>
                    <a:pt x="1309" y="300"/>
                  </a:lnTo>
                  <a:lnTo>
                    <a:pt x="1311" y="295"/>
                  </a:lnTo>
                  <a:lnTo>
                    <a:pt x="1314" y="292"/>
                  </a:lnTo>
                  <a:lnTo>
                    <a:pt x="1316" y="291"/>
                  </a:lnTo>
                  <a:lnTo>
                    <a:pt x="1317" y="289"/>
                  </a:lnTo>
                  <a:lnTo>
                    <a:pt x="1317" y="288"/>
                  </a:lnTo>
                  <a:lnTo>
                    <a:pt x="1317" y="284"/>
                  </a:lnTo>
                  <a:lnTo>
                    <a:pt x="1323" y="278"/>
                  </a:lnTo>
                  <a:lnTo>
                    <a:pt x="1330" y="272"/>
                  </a:lnTo>
                  <a:lnTo>
                    <a:pt x="1333" y="267"/>
                  </a:lnTo>
                  <a:lnTo>
                    <a:pt x="1336" y="269"/>
                  </a:lnTo>
                  <a:lnTo>
                    <a:pt x="1336" y="270"/>
                  </a:lnTo>
                  <a:lnTo>
                    <a:pt x="1338" y="273"/>
                  </a:lnTo>
                  <a:lnTo>
                    <a:pt x="1339" y="275"/>
                  </a:lnTo>
                  <a:lnTo>
                    <a:pt x="1341" y="275"/>
                  </a:lnTo>
                  <a:lnTo>
                    <a:pt x="1342" y="275"/>
                  </a:lnTo>
                  <a:lnTo>
                    <a:pt x="1344" y="273"/>
                  </a:lnTo>
                  <a:lnTo>
                    <a:pt x="1345" y="272"/>
                  </a:lnTo>
                  <a:lnTo>
                    <a:pt x="1347" y="270"/>
                  </a:lnTo>
                  <a:lnTo>
                    <a:pt x="1350" y="269"/>
                  </a:lnTo>
                  <a:lnTo>
                    <a:pt x="1353" y="266"/>
                  </a:lnTo>
                  <a:lnTo>
                    <a:pt x="1355" y="264"/>
                  </a:lnTo>
                  <a:lnTo>
                    <a:pt x="1360" y="259"/>
                  </a:lnTo>
                  <a:lnTo>
                    <a:pt x="1360" y="258"/>
                  </a:lnTo>
                  <a:lnTo>
                    <a:pt x="1360" y="256"/>
                  </a:lnTo>
                  <a:lnTo>
                    <a:pt x="1360" y="255"/>
                  </a:lnTo>
                  <a:lnTo>
                    <a:pt x="1360" y="251"/>
                  </a:lnTo>
                  <a:lnTo>
                    <a:pt x="1360" y="250"/>
                  </a:lnTo>
                  <a:lnTo>
                    <a:pt x="1361" y="247"/>
                  </a:lnTo>
                  <a:lnTo>
                    <a:pt x="1363" y="247"/>
                  </a:lnTo>
                  <a:lnTo>
                    <a:pt x="1364" y="245"/>
                  </a:lnTo>
                  <a:lnTo>
                    <a:pt x="1366" y="245"/>
                  </a:lnTo>
                  <a:lnTo>
                    <a:pt x="1372" y="244"/>
                  </a:lnTo>
                  <a:lnTo>
                    <a:pt x="1374" y="240"/>
                  </a:lnTo>
                  <a:lnTo>
                    <a:pt x="1375" y="240"/>
                  </a:lnTo>
                  <a:lnTo>
                    <a:pt x="1375" y="239"/>
                  </a:lnTo>
                  <a:lnTo>
                    <a:pt x="1377" y="239"/>
                  </a:lnTo>
                  <a:lnTo>
                    <a:pt x="1377" y="237"/>
                  </a:lnTo>
                  <a:lnTo>
                    <a:pt x="1380" y="237"/>
                  </a:lnTo>
                  <a:lnTo>
                    <a:pt x="1382" y="236"/>
                  </a:lnTo>
                  <a:lnTo>
                    <a:pt x="1383" y="236"/>
                  </a:lnTo>
                  <a:lnTo>
                    <a:pt x="1388" y="234"/>
                  </a:lnTo>
                  <a:lnTo>
                    <a:pt x="1389" y="231"/>
                  </a:lnTo>
                  <a:lnTo>
                    <a:pt x="1391" y="229"/>
                  </a:lnTo>
                  <a:lnTo>
                    <a:pt x="1391" y="228"/>
                  </a:lnTo>
                  <a:lnTo>
                    <a:pt x="1391" y="226"/>
                  </a:lnTo>
                  <a:lnTo>
                    <a:pt x="1389" y="225"/>
                  </a:lnTo>
                  <a:lnTo>
                    <a:pt x="1388" y="223"/>
                  </a:lnTo>
                  <a:lnTo>
                    <a:pt x="1388" y="222"/>
                  </a:lnTo>
                  <a:lnTo>
                    <a:pt x="1388" y="220"/>
                  </a:lnTo>
                  <a:lnTo>
                    <a:pt x="1389" y="220"/>
                  </a:lnTo>
                  <a:lnTo>
                    <a:pt x="1391" y="220"/>
                  </a:lnTo>
                  <a:lnTo>
                    <a:pt x="1394" y="220"/>
                  </a:lnTo>
                  <a:lnTo>
                    <a:pt x="1396" y="222"/>
                  </a:lnTo>
                  <a:lnTo>
                    <a:pt x="1397" y="223"/>
                  </a:lnTo>
                  <a:lnTo>
                    <a:pt x="1399" y="226"/>
                  </a:lnTo>
                  <a:lnTo>
                    <a:pt x="1404" y="229"/>
                  </a:lnTo>
                  <a:lnTo>
                    <a:pt x="1405" y="231"/>
                  </a:lnTo>
                  <a:lnTo>
                    <a:pt x="1407" y="231"/>
                  </a:lnTo>
                  <a:lnTo>
                    <a:pt x="1407" y="233"/>
                  </a:lnTo>
                  <a:lnTo>
                    <a:pt x="1407" y="234"/>
                  </a:lnTo>
                  <a:lnTo>
                    <a:pt x="1404" y="239"/>
                  </a:lnTo>
                  <a:lnTo>
                    <a:pt x="1402" y="242"/>
                  </a:lnTo>
                  <a:lnTo>
                    <a:pt x="1402" y="244"/>
                  </a:lnTo>
                  <a:lnTo>
                    <a:pt x="1402" y="245"/>
                  </a:lnTo>
                  <a:lnTo>
                    <a:pt x="1407" y="245"/>
                  </a:lnTo>
                  <a:lnTo>
                    <a:pt x="1408" y="244"/>
                  </a:lnTo>
                  <a:lnTo>
                    <a:pt x="1410" y="242"/>
                  </a:lnTo>
                  <a:lnTo>
                    <a:pt x="1411" y="242"/>
                  </a:lnTo>
                  <a:lnTo>
                    <a:pt x="1413" y="240"/>
                  </a:lnTo>
                  <a:lnTo>
                    <a:pt x="1418" y="240"/>
                  </a:lnTo>
                  <a:lnTo>
                    <a:pt x="1419" y="240"/>
                  </a:lnTo>
                  <a:lnTo>
                    <a:pt x="1421" y="240"/>
                  </a:lnTo>
                  <a:lnTo>
                    <a:pt x="1427" y="239"/>
                  </a:lnTo>
                  <a:lnTo>
                    <a:pt x="1433" y="237"/>
                  </a:lnTo>
                  <a:lnTo>
                    <a:pt x="1435" y="236"/>
                  </a:lnTo>
                  <a:lnTo>
                    <a:pt x="1436" y="234"/>
                  </a:lnTo>
                  <a:lnTo>
                    <a:pt x="1438" y="233"/>
                  </a:lnTo>
                  <a:lnTo>
                    <a:pt x="1441" y="231"/>
                  </a:lnTo>
                  <a:lnTo>
                    <a:pt x="1443" y="231"/>
                  </a:lnTo>
                  <a:lnTo>
                    <a:pt x="1444" y="233"/>
                  </a:lnTo>
                  <a:lnTo>
                    <a:pt x="1447" y="233"/>
                  </a:lnTo>
                  <a:lnTo>
                    <a:pt x="1451" y="233"/>
                  </a:lnTo>
                  <a:lnTo>
                    <a:pt x="1452" y="229"/>
                  </a:lnTo>
                  <a:lnTo>
                    <a:pt x="1452" y="228"/>
                  </a:lnTo>
                  <a:lnTo>
                    <a:pt x="1455" y="228"/>
                  </a:lnTo>
                  <a:lnTo>
                    <a:pt x="1457" y="228"/>
                  </a:lnTo>
                  <a:lnTo>
                    <a:pt x="1458" y="228"/>
                  </a:lnTo>
                  <a:lnTo>
                    <a:pt x="1460" y="228"/>
                  </a:lnTo>
                  <a:lnTo>
                    <a:pt x="1460" y="225"/>
                  </a:lnTo>
                  <a:lnTo>
                    <a:pt x="1460" y="223"/>
                  </a:lnTo>
                  <a:lnTo>
                    <a:pt x="1462" y="222"/>
                  </a:lnTo>
                  <a:lnTo>
                    <a:pt x="1463" y="222"/>
                  </a:lnTo>
                  <a:lnTo>
                    <a:pt x="1466" y="223"/>
                  </a:lnTo>
                  <a:lnTo>
                    <a:pt x="1469" y="223"/>
                  </a:lnTo>
                  <a:lnTo>
                    <a:pt x="1471" y="225"/>
                  </a:lnTo>
                  <a:lnTo>
                    <a:pt x="1473" y="225"/>
                  </a:lnTo>
                  <a:lnTo>
                    <a:pt x="1474" y="223"/>
                  </a:lnTo>
                  <a:lnTo>
                    <a:pt x="1479" y="222"/>
                  </a:lnTo>
                  <a:lnTo>
                    <a:pt x="1482" y="222"/>
                  </a:lnTo>
                  <a:lnTo>
                    <a:pt x="1484" y="222"/>
                  </a:lnTo>
                  <a:lnTo>
                    <a:pt x="1485" y="222"/>
                  </a:lnTo>
                  <a:lnTo>
                    <a:pt x="1487" y="222"/>
                  </a:lnTo>
                  <a:lnTo>
                    <a:pt x="1487" y="220"/>
                  </a:lnTo>
                  <a:lnTo>
                    <a:pt x="1487" y="218"/>
                  </a:lnTo>
                  <a:lnTo>
                    <a:pt x="1485" y="214"/>
                  </a:lnTo>
                  <a:lnTo>
                    <a:pt x="1487" y="212"/>
                  </a:lnTo>
                  <a:lnTo>
                    <a:pt x="1488" y="211"/>
                  </a:lnTo>
                  <a:lnTo>
                    <a:pt x="1490" y="211"/>
                  </a:lnTo>
                  <a:lnTo>
                    <a:pt x="1493" y="212"/>
                  </a:lnTo>
                  <a:lnTo>
                    <a:pt x="1495" y="217"/>
                  </a:lnTo>
                  <a:lnTo>
                    <a:pt x="1498" y="222"/>
                  </a:lnTo>
                  <a:lnTo>
                    <a:pt x="1499" y="223"/>
                  </a:lnTo>
                  <a:lnTo>
                    <a:pt x="1501" y="223"/>
                  </a:lnTo>
                  <a:lnTo>
                    <a:pt x="1502" y="223"/>
                  </a:lnTo>
                  <a:lnTo>
                    <a:pt x="1504" y="223"/>
                  </a:lnTo>
                  <a:lnTo>
                    <a:pt x="1506" y="222"/>
                  </a:lnTo>
                  <a:lnTo>
                    <a:pt x="1506" y="220"/>
                  </a:lnTo>
                  <a:lnTo>
                    <a:pt x="1506" y="218"/>
                  </a:lnTo>
                  <a:lnTo>
                    <a:pt x="1506" y="215"/>
                  </a:lnTo>
                  <a:lnTo>
                    <a:pt x="1507" y="214"/>
                  </a:lnTo>
                  <a:lnTo>
                    <a:pt x="1509" y="214"/>
                  </a:lnTo>
                  <a:lnTo>
                    <a:pt x="1510" y="215"/>
                  </a:lnTo>
                  <a:lnTo>
                    <a:pt x="1510" y="217"/>
                  </a:lnTo>
                  <a:lnTo>
                    <a:pt x="1512" y="218"/>
                  </a:lnTo>
                  <a:lnTo>
                    <a:pt x="1513" y="220"/>
                  </a:lnTo>
                  <a:lnTo>
                    <a:pt x="1513" y="218"/>
                  </a:lnTo>
                  <a:lnTo>
                    <a:pt x="1520" y="228"/>
                  </a:lnTo>
                  <a:lnTo>
                    <a:pt x="1521" y="231"/>
                  </a:lnTo>
                  <a:lnTo>
                    <a:pt x="1528" y="239"/>
                  </a:lnTo>
                  <a:lnTo>
                    <a:pt x="1528" y="247"/>
                  </a:lnTo>
                  <a:lnTo>
                    <a:pt x="1526" y="255"/>
                  </a:lnTo>
                  <a:lnTo>
                    <a:pt x="1524" y="261"/>
                  </a:lnTo>
                  <a:lnTo>
                    <a:pt x="1526" y="264"/>
                  </a:lnTo>
                  <a:lnTo>
                    <a:pt x="1528" y="272"/>
                  </a:lnTo>
                  <a:lnTo>
                    <a:pt x="1531" y="297"/>
                  </a:lnTo>
                  <a:lnTo>
                    <a:pt x="1531" y="299"/>
                  </a:lnTo>
                  <a:lnTo>
                    <a:pt x="1529" y="305"/>
                  </a:lnTo>
                  <a:lnTo>
                    <a:pt x="1526" y="313"/>
                  </a:lnTo>
                  <a:lnTo>
                    <a:pt x="1524" y="319"/>
                  </a:lnTo>
                  <a:lnTo>
                    <a:pt x="1523" y="325"/>
                  </a:lnTo>
                  <a:lnTo>
                    <a:pt x="1523" y="330"/>
                  </a:lnTo>
                  <a:lnTo>
                    <a:pt x="1520" y="333"/>
                  </a:lnTo>
                  <a:lnTo>
                    <a:pt x="1517" y="338"/>
                  </a:lnTo>
                  <a:lnTo>
                    <a:pt x="1515" y="344"/>
                  </a:lnTo>
                  <a:lnTo>
                    <a:pt x="1513" y="346"/>
                  </a:lnTo>
                  <a:lnTo>
                    <a:pt x="1513" y="347"/>
                  </a:lnTo>
                  <a:lnTo>
                    <a:pt x="1513" y="349"/>
                  </a:lnTo>
                  <a:lnTo>
                    <a:pt x="1512" y="357"/>
                  </a:lnTo>
                  <a:lnTo>
                    <a:pt x="1512" y="366"/>
                  </a:lnTo>
                  <a:lnTo>
                    <a:pt x="1512" y="376"/>
                  </a:lnTo>
                  <a:lnTo>
                    <a:pt x="1512" y="377"/>
                  </a:lnTo>
                  <a:lnTo>
                    <a:pt x="1512" y="379"/>
                  </a:lnTo>
                  <a:lnTo>
                    <a:pt x="1513" y="383"/>
                  </a:lnTo>
                  <a:lnTo>
                    <a:pt x="1515" y="386"/>
                  </a:lnTo>
                  <a:lnTo>
                    <a:pt x="1515" y="390"/>
                  </a:lnTo>
                  <a:lnTo>
                    <a:pt x="1512" y="393"/>
                  </a:lnTo>
                  <a:lnTo>
                    <a:pt x="1507" y="397"/>
                  </a:lnTo>
                  <a:lnTo>
                    <a:pt x="1502" y="402"/>
                  </a:lnTo>
                  <a:lnTo>
                    <a:pt x="1498" y="405"/>
                  </a:lnTo>
                  <a:lnTo>
                    <a:pt x="1496" y="405"/>
                  </a:lnTo>
                  <a:lnTo>
                    <a:pt x="1491" y="408"/>
                  </a:lnTo>
                  <a:lnTo>
                    <a:pt x="1485" y="412"/>
                  </a:lnTo>
                  <a:lnTo>
                    <a:pt x="1482" y="415"/>
                  </a:lnTo>
                  <a:lnTo>
                    <a:pt x="1479" y="419"/>
                  </a:lnTo>
                  <a:lnTo>
                    <a:pt x="1474" y="424"/>
                  </a:lnTo>
                  <a:lnTo>
                    <a:pt x="1468" y="427"/>
                  </a:lnTo>
                  <a:lnTo>
                    <a:pt x="1466" y="429"/>
                  </a:lnTo>
                  <a:lnTo>
                    <a:pt x="1463" y="429"/>
                  </a:lnTo>
                  <a:lnTo>
                    <a:pt x="1460" y="430"/>
                  </a:lnTo>
                  <a:lnTo>
                    <a:pt x="1451" y="430"/>
                  </a:lnTo>
                  <a:lnTo>
                    <a:pt x="1444" y="432"/>
                  </a:lnTo>
                  <a:lnTo>
                    <a:pt x="1443" y="432"/>
                  </a:lnTo>
                  <a:lnTo>
                    <a:pt x="1438" y="435"/>
                  </a:lnTo>
                  <a:lnTo>
                    <a:pt x="1435" y="437"/>
                  </a:lnTo>
                  <a:lnTo>
                    <a:pt x="1432" y="438"/>
                  </a:lnTo>
                  <a:lnTo>
                    <a:pt x="1430" y="440"/>
                  </a:lnTo>
                  <a:lnTo>
                    <a:pt x="1424" y="440"/>
                  </a:lnTo>
                  <a:lnTo>
                    <a:pt x="1419" y="440"/>
                  </a:lnTo>
                  <a:lnTo>
                    <a:pt x="1418" y="440"/>
                  </a:lnTo>
                  <a:lnTo>
                    <a:pt x="1418" y="438"/>
                  </a:lnTo>
                  <a:lnTo>
                    <a:pt x="1415" y="438"/>
                  </a:lnTo>
                  <a:lnTo>
                    <a:pt x="1411" y="437"/>
                  </a:lnTo>
                  <a:lnTo>
                    <a:pt x="1410" y="437"/>
                  </a:lnTo>
                  <a:lnTo>
                    <a:pt x="1407" y="438"/>
                  </a:lnTo>
                  <a:lnTo>
                    <a:pt x="1402" y="438"/>
                  </a:lnTo>
                  <a:lnTo>
                    <a:pt x="1399" y="438"/>
                  </a:lnTo>
                  <a:lnTo>
                    <a:pt x="1396" y="437"/>
                  </a:lnTo>
                  <a:lnTo>
                    <a:pt x="1394" y="437"/>
                  </a:lnTo>
                  <a:lnTo>
                    <a:pt x="1394" y="438"/>
                  </a:lnTo>
                  <a:lnTo>
                    <a:pt x="1393" y="440"/>
                  </a:lnTo>
                  <a:lnTo>
                    <a:pt x="1393" y="441"/>
                  </a:lnTo>
                  <a:lnTo>
                    <a:pt x="1391" y="445"/>
                  </a:lnTo>
                  <a:lnTo>
                    <a:pt x="1391" y="446"/>
                  </a:lnTo>
                  <a:lnTo>
                    <a:pt x="1391" y="451"/>
                  </a:lnTo>
                  <a:lnTo>
                    <a:pt x="1393" y="457"/>
                  </a:lnTo>
                  <a:lnTo>
                    <a:pt x="1393" y="459"/>
                  </a:lnTo>
                  <a:lnTo>
                    <a:pt x="1391" y="462"/>
                  </a:lnTo>
                  <a:lnTo>
                    <a:pt x="1388" y="463"/>
                  </a:lnTo>
                  <a:lnTo>
                    <a:pt x="1386" y="468"/>
                  </a:lnTo>
                  <a:lnTo>
                    <a:pt x="1383" y="474"/>
                  </a:lnTo>
                  <a:lnTo>
                    <a:pt x="1382" y="473"/>
                  </a:lnTo>
                  <a:lnTo>
                    <a:pt x="1380" y="473"/>
                  </a:lnTo>
                  <a:lnTo>
                    <a:pt x="1380" y="474"/>
                  </a:lnTo>
                  <a:lnTo>
                    <a:pt x="1378" y="473"/>
                  </a:lnTo>
                  <a:lnTo>
                    <a:pt x="1375" y="473"/>
                  </a:lnTo>
                  <a:lnTo>
                    <a:pt x="1374" y="471"/>
                  </a:lnTo>
                  <a:lnTo>
                    <a:pt x="1371" y="471"/>
                  </a:lnTo>
                  <a:lnTo>
                    <a:pt x="1371" y="473"/>
                  </a:lnTo>
                  <a:lnTo>
                    <a:pt x="1369" y="473"/>
                  </a:lnTo>
                  <a:lnTo>
                    <a:pt x="1366" y="473"/>
                  </a:lnTo>
                  <a:lnTo>
                    <a:pt x="1364" y="473"/>
                  </a:lnTo>
                  <a:lnTo>
                    <a:pt x="1363" y="471"/>
                  </a:lnTo>
                  <a:lnTo>
                    <a:pt x="1363" y="470"/>
                  </a:lnTo>
                  <a:lnTo>
                    <a:pt x="1358" y="468"/>
                  </a:lnTo>
                  <a:lnTo>
                    <a:pt x="1356" y="467"/>
                  </a:lnTo>
                  <a:lnTo>
                    <a:pt x="1355" y="467"/>
                  </a:lnTo>
                  <a:lnTo>
                    <a:pt x="1353" y="467"/>
                  </a:lnTo>
                  <a:lnTo>
                    <a:pt x="1353" y="463"/>
                  </a:lnTo>
                  <a:lnTo>
                    <a:pt x="1350" y="459"/>
                  </a:lnTo>
                  <a:lnTo>
                    <a:pt x="1349" y="459"/>
                  </a:lnTo>
                  <a:lnTo>
                    <a:pt x="1349" y="457"/>
                  </a:lnTo>
                  <a:lnTo>
                    <a:pt x="1347" y="457"/>
                  </a:lnTo>
                  <a:lnTo>
                    <a:pt x="1345" y="457"/>
                  </a:lnTo>
                  <a:lnTo>
                    <a:pt x="1344" y="457"/>
                  </a:lnTo>
                  <a:lnTo>
                    <a:pt x="1344" y="459"/>
                  </a:lnTo>
                  <a:lnTo>
                    <a:pt x="1342" y="459"/>
                  </a:lnTo>
                  <a:lnTo>
                    <a:pt x="1339" y="457"/>
                  </a:lnTo>
                  <a:lnTo>
                    <a:pt x="1339" y="456"/>
                  </a:lnTo>
                  <a:lnTo>
                    <a:pt x="1339" y="454"/>
                  </a:lnTo>
                  <a:lnTo>
                    <a:pt x="1338" y="454"/>
                  </a:lnTo>
                  <a:lnTo>
                    <a:pt x="1338" y="457"/>
                  </a:lnTo>
                  <a:lnTo>
                    <a:pt x="1336" y="459"/>
                  </a:lnTo>
                  <a:lnTo>
                    <a:pt x="1333" y="467"/>
                  </a:lnTo>
                  <a:lnTo>
                    <a:pt x="1333" y="468"/>
                  </a:lnTo>
                  <a:lnTo>
                    <a:pt x="1331" y="471"/>
                  </a:lnTo>
                  <a:lnTo>
                    <a:pt x="1330" y="473"/>
                  </a:lnTo>
                  <a:lnTo>
                    <a:pt x="1330" y="474"/>
                  </a:lnTo>
                  <a:lnTo>
                    <a:pt x="1331" y="476"/>
                  </a:lnTo>
                  <a:lnTo>
                    <a:pt x="1330" y="478"/>
                  </a:lnTo>
                  <a:lnTo>
                    <a:pt x="1331" y="479"/>
                  </a:lnTo>
                  <a:lnTo>
                    <a:pt x="1330" y="487"/>
                  </a:lnTo>
                  <a:lnTo>
                    <a:pt x="1331" y="489"/>
                  </a:lnTo>
                  <a:lnTo>
                    <a:pt x="1330" y="493"/>
                  </a:lnTo>
                  <a:lnTo>
                    <a:pt x="1328" y="495"/>
                  </a:lnTo>
                  <a:lnTo>
                    <a:pt x="1325" y="498"/>
                  </a:lnTo>
                  <a:lnTo>
                    <a:pt x="1325" y="503"/>
                  </a:lnTo>
                  <a:lnTo>
                    <a:pt x="1327" y="504"/>
                  </a:lnTo>
                  <a:lnTo>
                    <a:pt x="1325" y="506"/>
                  </a:lnTo>
                  <a:lnTo>
                    <a:pt x="1327" y="507"/>
                  </a:lnTo>
                  <a:lnTo>
                    <a:pt x="1325" y="509"/>
                  </a:lnTo>
                  <a:lnTo>
                    <a:pt x="1327" y="512"/>
                  </a:lnTo>
                  <a:lnTo>
                    <a:pt x="1325" y="518"/>
                  </a:lnTo>
                  <a:lnTo>
                    <a:pt x="1327" y="523"/>
                  </a:lnTo>
                  <a:lnTo>
                    <a:pt x="1327" y="525"/>
                  </a:lnTo>
                  <a:lnTo>
                    <a:pt x="1327" y="526"/>
                  </a:lnTo>
                  <a:lnTo>
                    <a:pt x="1325" y="529"/>
                  </a:lnTo>
                  <a:lnTo>
                    <a:pt x="1323" y="529"/>
                  </a:lnTo>
                  <a:lnTo>
                    <a:pt x="1323" y="531"/>
                  </a:lnTo>
                  <a:lnTo>
                    <a:pt x="1323" y="533"/>
                  </a:lnTo>
                  <a:lnTo>
                    <a:pt x="1323" y="536"/>
                  </a:lnTo>
                  <a:lnTo>
                    <a:pt x="1323" y="537"/>
                  </a:lnTo>
                  <a:lnTo>
                    <a:pt x="1323" y="542"/>
                  </a:lnTo>
                  <a:lnTo>
                    <a:pt x="1323" y="545"/>
                  </a:lnTo>
                  <a:lnTo>
                    <a:pt x="1325" y="547"/>
                  </a:lnTo>
                  <a:lnTo>
                    <a:pt x="1325" y="550"/>
                  </a:lnTo>
                  <a:lnTo>
                    <a:pt x="1325" y="551"/>
                  </a:lnTo>
                  <a:lnTo>
                    <a:pt x="1325" y="555"/>
                  </a:lnTo>
                  <a:lnTo>
                    <a:pt x="1325" y="556"/>
                  </a:lnTo>
                  <a:lnTo>
                    <a:pt x="1327" y="558"/>
                  </a:lnTo>
                  <a:lnTo>
                    <a:pt x="1327" y="561"/>
                  </a:lnTo>
                  <a:lnTo>
                    <a:pt x="1328" y="561"/>
                  </a:lnTo>
                  <a:lnTo>
                    <a:pt x="1328" y="564"/>
                  </a:lnTo>
                  <a:lnTo>
                    <a:pt x="1330" y="565"/>
                  </a:lnTo>
                  <a:lnTo>
                    <a:pt x="1330" y="567"/>
                  </a:lnTo>
                  <a:lnTo>
                    <a:pt x="1331" y="570"/>
                  </a:lnTo>
                  <a:lnTo>
                    <a:pt x="1333" y="573"/>
                  </a:lnTo>
                  <a:lnTo>
                    <a:pt x="1331" y="578"/>
                  </a:lnTo>
                  <a:lnTo>
                    <a:pt x="1331" y="580"/>
                  </a:lnTo>
                  <a:lnTo>
                    <a:pt x="1330" y="580"/>
                  </a:lnTo>
                  <a:lnTo>
                    <a:pt x="1330" y="581"/>
                  </a:lnTo>
                  <a:lnTo>
                    <a:pt x="1327" y="583"/>
                  </a:lnTo>
                  <a:lnTo>
                    <a:pt x="1327" y="584"/>
                  </a:lnTo>
                  <a:lnTo>
                    <a:pt x="1327" y="587"/>
                  </a:lnTo>
                  <a:lnTo>
                    <a:pt x="1325" y="591"/>
                  </a:lnTo>
                  <a:lnTo>
                    <a:pt x="1322" y="591"/>
                  </a:lnTo>
                  <a:lnTo>
                    <a:pt x="1320" y="592"/>
                  </a:lnTo>
                  <a:lnTo>
                    <a:pt x="1319" y="591"/>
                  </a:lnTo>
                  <a:lnTo>
                    <a:pt x="1317" y="592"/>
                  </a:lnTo>
                  <a:lnTo>
                    <a:pt x="1317" y="594"/>
                  </a:lnTo>
                  <a:lnTo>
                    <a:pt x="1316" y="592"/>
                  </a:lnTo>
                  <a:lnTo>
                    <a:pt x="1314" y="592"/>
                  </a:lnTo>
                  <a:lnTo>
                    <a:pt x="1312" y="592"/>
                  </a:lnTo>
                  <a:lnTo>
                    <a:pt x="1311" y="592"/>
                  </a:lnTo>
                  <a:lnTo>
                    <a:pt x="1309" y="592"/>
                  </a:lnTo>
                  <a:lnTo>
                    <a:pt x="1306" y="592"/>
                  </a:lnTo>
                  <a:lnTo>
                    <a:pt x="1305" y="589"/>
                  </a:lnTo>
                  <a:lnTo>
                    <a:pt x="1303" y="589"/>
                  </a:lnTo>
                  <a:lnTo>
                    <a:pt x="1300" y="589"/>
                  </a:lnTo>
                  <a:lnTo>
                    <a:pt x="1297" y="591"/>
                  </a:lnTo>
                  <a:lnTo>
                    <a:pt x="1295" y="589"/>
                  </a:lnTo>
                  <a:lnTo>
                    <a:pt x="1295" y="591"/>
                  </a:lnTo>
                  <a:lnTo>
                    <a:pt x="1294" y="591"/>
                  </a:lnTo>
                  <a:lnTo>
                    <a:pt x="1292" y="591"/>
                  </a:lnTo>
                  <a:lnTo>
                    <a:pt x="1289" y="591"/>
                  </a:lnTo>
                  <a:lnTo>
                    <a:pt x="1287" y="591"/>
                  </a:lnTo>
                  <a:lnTo>
                    <a:pt x="1286" y="592"/>
                  </a:lnTo>
                  <a:lnTo>
                    <a:pt x="1286" y="591"/>
                  </a:lnTo>
                  <a:lnTo>
                    <a:pt x="1284" y="591"/>
                  </a:lnTo>
                  <a:lnTo>
                    <a:pt x="1284" y="592"/>
                  </a:lnTo>
                  <a:lnTo>
                    <a:pt x="1283" y="594"/>
                  </a:lnTo>
                  <a:lnTo>
                    <a:pt x="1279" y="594"/>
                  </a:lnTo>
                  <a:lnTo>
                    <a:pt x="1278" y="595"/>
                  </a:lnTo>
                  <a:lnTo>
                    <a:pt x="1276" y="597"/>
                  </a:lnTo>
                  <a:lnTo>
                    <a:pt x="1275" y="597"/>
                  </a:lnTo>
                  <a:lnTo>
                    <a:pt x="1275" y="595"/>
                  </a:lnTo>
                  <a:lnTo>
                    <a:pt x="1275" y="594"/>
                  </a:lnTo>
                  <a:lnTo>
                    <a:pt x="1273" y="594"/>
                  </a:lnTo>
                  <a:lnTo>
                    <a:pt x="1273" y="595"/>
                  </a:lnTo>
                  <a:lnTo>
                    <a:pt x="1272" y="594"/>
                  </a:lnTo>
                  <a:lnTo>
                    <a:pt x="1269" y="598"/>
                  </a:lnTo>
                  <a:lnTo>
                    <a:pt x="1269" y="600"/>
                  </a:lnTo>
                  <a:lnTo>
                    <a:pt x="1267" y="600"/>
                  </a:lnTo>
                  <a:lnTo>
                    <a:pt x="1264" y="603"/>
                  </a:lnTo>
                  <a:lnTo>
                    <a:pt x="1262" y="605"/>
                  </a:lnTo>
                  <a:lnTo>
                    <a:pt x="1262" y="606"/>
                  </a:lnTo>
                  <a:lnTo>
                    <a:pt x="1261" y="606"/>
                  </a:lnTo>
                  <a:lnTo>
                    <a:pt x="1261" y="608"/>
                  </a:lnTo>
                  <a:lnTo>
                    <a:pt x="1259" y="608"/>
                  </a:lnTo>
                  <a:lnTo>
                    <a:pt x="1258" y="611"/>
                  </a:lnTo>
                  <a:lnTo>
                    <a:pt x="1256" y="614"/>
                  </a:lnTo>
                  <a:lnTo>
                    <a:pt x="1256" y="616"/>
                  </a:lnTo>
                  <a:lnTo>
                    <a:pt x="1256" y="617"/>
                  </a:lnTo>
                  <a:lnTo>
                    <a:pt x="1256" y="619"/>
                  </a:lnTo>
                  <a:lnTo>
                    <a:pt x="1254" y="619"/>
                  </a:lnTo>
                  <a:lnTo>
                    <a:pt x="1253" y="617"/>
                  </a:lnTo>
                  <a:lnTo>
                    <a:pt x="1251" y="617"/>
                  </a:lnTo>
                  <a:lnTo>
                    <a:pt x="1250" y="622"/>
                  </a:lnTo>
                  <a:lnTo>
                    <a:pt x="1250" y="624"/>
                  </a:lnTo>
                  <a:lnTo>
                    <a:pt x="1248" y="625"/>
                  </a:lnTo>
                  <a:lnTo>
                    <a:pt x="1248" y="627"/>
                  </a:lnTo>
                  <a:lnTo>
                    <a:pt x="1250" y="627"/>
                  </a:lnTo>
                  <a:lnTo>
                    <a:pt x="1250" y="628"/>
                  </a:lnTo>
                  <a:lnTo>
                    <a:pt x="1251" y="628"/>
                  </a:lnTo>
                  <a:lnTo>
                    <a:pt x="1251" y="630"/>
                  </a:lnTo>
                  <a:lnTo>
                    <a:pt x="1250" y="630"/>
                  </a:lnTo>
                  <a:lnTo>
                    <a:pt x="1250" y="631"/>
                  </a:lnTo>
                  <a:lnTo>
                    <a:pt x="1250" y="633"/>
                  </a:lnTo>
                  <a:lnTo>
                    <a:pt x="1248" y="633"/>
                  </a:lnTo>
                  <a:lnTo>
                    <a:pt x="1247" y="635"/>
                  </a:lnTo>
                  <a:lnTo>
                    <a:pt x="1245" y="635"/>
                  </a:lnTo>
                  <a:lnTo>
                    <a:pt x="1243" y="635"/>
                  </a:lnTo>
                  <a:lnTo>
                    <a:pt x="1243" y="636"/>
                  </a:lnTo>
                  <a:lnTo>
                    <a:pt x="1243" y="638"/>
                  </a:lnTo>
                  <a:lnTo>
                    <a:pt x="1242" y="638"/>
                  </a:lnTo>
                  <a:lnTo>
                    <a:pt x="1240" y="641"/>
                  </a:lnTo>
                  <a:lnTo>
                    <a:pt x="1239" y="642"/>
                  </a:lnTo>
                  <a:lnTo>
                    <a:pt x="1239" y="644"/>
                  </a:lnTo>
                  <a:lnTo>
                    <a:pt x="1237" y="644"/>
                  </a:lnTo>
                  <a:lnTo>
                    <a:pt x="1237" y="646"/>
                  </a:lnTo>
                  <a:lnTo>
                    <a:pt x="1239" y="647"/>
                  </a:lnTo>
                  <a:lnTo>
                    <a:pt x="1239" y="652"/>
                  </a:lnTo>
                  <a:lnTo>
                    <a:pt x="1237" y="655"/>
                  </a:lnTo>
                  <a:lnTo>
                    <a:pt x="1237" y="657"/>
                  </a:lnTo>
                  <a:lnTo>
                    <a:pt x="1237" y="660"/>
                  </a:lnTo>
                  <a:lnTo>
                    <a:pt x="1236" y="661"/>
                  </a:lnTo>
                  <a:lnTo>
                    <a:pt x="1236" y="664"/>
                  </a:lnTo>
                  <a:lnTo>
                    <a:pt x="1234" y="664"/>
                  </a:lnTo>
                  <a:lnTo>
                    <a:pt x="1234" y="666"/>
                  </a:lnTo>
                  <a:lnTo>
                    <a:pt x="1234" y="664"/>
                  </a:lnTo>
                  <a:lnTo>
                    <a:pt x="1232" y="663"/>
                  </a:lnTo>
                  <a:lnTo>
                    <a:pt x="1231" y="661"/>
                  </a:lnTo>
                  <a:lnTo>
                    <a:pt x="1229" y="658"/>
                  </a:lnTo>
                  <a:lnTo>
                    <a:pt x="1226" y="655"/>
                  </a:lnTo>
                  <a:lnTo>
                    <a:pt x="1226" y="653"/>
                  </a:lnTo>
                  <a:lnTo>
                    <a:pt x="1225" y="650"/>
                  </a:lnTo>
                  <a:lnTo>
                    <a:pt x="1223" y="650"/>
                  </a:lnTo>
                  <a:lnTo>
                    <a:pt x="1223" y="649"/>
                  </a:lnTo>
                  <a:lnTo>
                    <a:pt x="1223" y="646"/>
                  </a:lnTo>
                  <a:lnTo>
                    <a:pt x="1225" y="644"/>
                  </a:lnTo>
                  <a:lnTo>
                    <a:pt x="1228" y="646"/>
                  </a:lnTo>
                  <a:lnTo>
                    <a:pt x="1225" y="644"/>
                  </a:lnTo>
                  <a:lnTo>
                    <a:pt x="1225" y="641"/>
                  </a:lnTo>
                  <a:lnTo>
                    <a:pt x="1223" y="642"/>
                  </a:lnTo>
                  <a:lnTo>
                    <a:pt x="1221" y="642"/>
                  </a:lnTo>
                  <a:lnTo>
                    <a:pt x="1220" y="641"/>
                  </a:lnTo>
                  <a:lnTo>
                    <a:pt x="1218" y="639"/>
                  </a:lnTo>
                  <a:lnTo>
                    <a:pt x="1218" y="636"/>
                  </a:lnTo>
                  <a:lnTo>
                    <a:pt x="1217" y="636"/>
                  </a:lnTo>
                  <a:lnTo>
                    <a:pt x="1215" y="638"/>
                  </a:lnTo>
                  <a:lnTo>
                    <a:pt x="1214" y="638"/>
                  </a:lnTo>
                  <a:lnTo>
                    <a:pt x="1212" y="638"/>
                  </a:lnTo>
                  <a:lnTo>
                    <a:pt x="1209" y="636"/>
                  </a:lnTo>
                  <a:lnTo>
                    <a:pt x="1207" y="635"/>
                  </a:lnTo>
                  <a:lnTo>
                    <a:pt x="1206" y="636"/>
                  </a:lnTo>
                  <a:lnTo>
                    <a:pt x="1204" y="636"/>
                  </a:lnTo>
                  <a:lnTo>
                    <a:pt x="1199" y="633"/>
                  </a:lnTo>
                  <a:lnTo>
                    <a:pt x="1198" y="633"/>
                  </a:lnTo>
                  <a:lnTo>
                    <a:pt x="1196" y="631"/>
                  </a:lnTo>
                  <a:lnTo>
                    <a:pt x="1195" y="630"/>
                  </a:lnTo>
                  <a:lnTo>
                    <a:pt x="1192" y="630"/>
                  </a:lnTo>
                  <a:lnTo>
                    <a:pt x="1192" y="628"/>
                  </a:lnTo>
                  <a:lnTo>
                    <a:pt x="1190" y="627"/>
                  </a:lnTo>
                  <a:lnTo>
                    <a:pt x="1188" y="628"/>
                  </a:lnTo>
                  <a:lnTo>
                    <a:pt x="1187" y="628"/>
                  </a:lnTo>
                  <a:lnTo>
                    <a:pt x="1185" y="630"/>
                  </a:lnTo>
                  <a:lnTo>
                    <a:pt x="1184" y="631"/>
                  </a:lnTo>
                  <a:lnTo>
                    <a:pt x="1184" y="633"/>
                  </a:lnTo>
                  <a:lnTo>
                    <a:pt x="1182" y="633"/>
                  </a:lnTo>
                  <a:lnTo>
                    <a:pt x="1181" y="633"/>
                  </a:lnTo>
                  <a:lnTo>
                    <a:pt x="1181" y="635"/>
                  </a:lnTo>
                  <a:lnTo>
                    <a:pt x="1179" y="638"/>
                  </a:lnTo>
                  <a:lnTo>
                    <a:pt x="1177" y="638"/>
                  </a:lnTo>
                  <a:lnTo>
                    <a:pt x="1176" y="636"/>
                  </a:lnTo>
                  <a:lnTo>
                    <a:pt x="1174" y="636"/>
                  </a:lnTo>
                  <a:lnTo>
                    <a:pt x="1173" y="636"/>
                  </a:lnTo>
                  <a:lnTo>
                    <a:pt x="1170" y="639"/>
                  </a:lnTo>
                  <a:lnTo>
                    <a:pt x="1166" y="641"/>
                  </a:lnTo>
                  <a:lnTo>
                    <a:pt x="1166" y="642"/>
                  </a:lnTo>
                  <a:lnTo>
                    <a:pt x="1168" y="642"/>
                  </a:lnTo>
                  <a:lnTo>
                    <a:pt x="1168" y="644"/>
                  </a:lnTo>
                  <a:lnTo>
                    <a:pt x="1170" y="647"/>
                  </a:lnTo>
                  <a:lnTo>
                    <a:pt x="1171" y="649"/>
                  </a:lnTo>
                  <a:lnTo>
                    <a:pt x="1170" y="652"/>
                  </a:lnTo>
                  <a:lnTo>
                    <a:pt x="1166" y="652"/>
                  </a:lnTo>
                  <a:lnTo>
                    <a:pt x="1165" y="653"/>
                  </a:lnTo>
                  <a:lnTo>
                    <a:pt x="1165" y="655"/>
                  </a:lnTo>
                  <a:lnTo>
                    <a:pt x="1168" y="657"/>
                  </a:lnTo>
                  <a:lnTo>
                    <a:pt x="1170" y="657"/>
                  </a:lnTo>
                  <a:lnTo>
                    <a:pt x="1171" y="657"/>
                  </a:lnTo>
                  <a:lnTo>
                    <a:pt x="1173" y="660"/>
                  </a:lnTo>
                  <a:lnTo>
                    <a:pt x="1174" y="660"/>
                  </a:lnTo>
                  <a:lnTo>
                    <a:pt x="1173" y="663"/>
                  </a:lnTo>
                  <a:lnTo>
                    <a:pt x="1171" y="664"/>
                  </a:lnTo>
                  <a:lnTo>
                    <a:pt x="1170" y="663"/>
                  </a:lnTo>
                  <a:lnTo>
                    <a:pt x="1168" y="663"/>
                  </a:lnTo>
                  <a:lnTo>
                    <a:pt x="1166" y="663"/>
                  </a:lnTo>
                  <a:lnTo>
                    <a:pt x="1166" y="664"/>
                  </a:lnTo>
                  <a:lnTo>
                    <a:pt x="1166" y="666"/>
                  </a:lnTo>
                  <a:lnTo>
                    <a:pt x="1166" y="668"/>
                  </a:lnTo>
                  <a:lnTo>
                    <a:pt x="1165" y="669"/>
                  </a:lnTo>
                  <a:lnTo>
                    <a:pt x="1163" y="671"/>
                  </a:lnTo>
                  <a:lnTo>
                    <a:pt x="1160" y="671"/>
                  </a:lnTo>
                  <a:lnTo>
                    <a:pt x="1159" y="671"/>
                  </a:lnTo>
                  <a:lnTo>
                    <a:pt x="1157" y="672"/>
                  </a:lnTo>
                  <a:lnTo>
                    <a:pt x="1157" y="674"/>
                  </a:lnTo>
                  <a:lnTo>
                    <a:pt x="1159" y="674"/>
                  </a:lnTo>
                  <a:lnTo>
                    <a:pt x="1159" y="675"/>
                  </a:lnTo>
                  <a:lnTo>
                    <a:pt x="1157" y="675"/>
                  </a:lnTo>
                  <a:lnTo>
                    <a:pt x="1152" y="675"/>
                  </a:lnTo>
                  <a:lnTo>
                    <a:pt x="1149" y="675"/>
                  </a:lnTo>
                  <a:lnTo>
                    <a:pt x="1148" y="675"/>
                  </a:lnTo>
                  <a:lnTo>
                    <a:pt x="1146" y="677"/>
                  </a:lnTo>
                  <a:lnTo>
                    <a:pt x="1144" y="677"/>
                  </a:lnTo>
                  <a:lnTo>
                    <a:pt x="1144" y="679"/>
                  </a:lnTo>
                  <a:lnTo>
                    <a:pt x="1144" y="682"/>
                  </a:lnTo>
                  <a:lnTo>
                    <a:pt x="1144" y="683"/>
                  </a:lnTo>
                  <a:lnTo>
                    <a:pt x="1143" y="685"/>
                  </a:lnTo>
                  <a:lnTo>
                    <a:pt x="1141" y="685"/>
                  </a:lnTo>
                  <a:lnTo>
                    <a:pt x="1140" y="688"/>
                  </a:lnTo>
                  <a:lnTo>
                    <a:pt x="1140" y="690"/>
                  </a:lnTo>
                  <a:lnTo>
                    <a:pt x="1138" y="690"/>
                  </a:lnTo>
                  <a:lnTo>
                    <a:pt x="1137" y="688"/>
                  </a:lnTo>
                  <a:lnTo>
                    <a:pt x="1133" y="688"/>
                  </a:lnTo>
                  <a:lnTo>
                    <a:pt x="1133" y="690"/>
                  </a:lnTo>
                  <a:lnTo>
                    <a:pt x="1133" y="691"/>
                  </a:lnTo>
                  <a:lnTo>
                    <a:pt x="1132" y="693"/>
                  </a:lnTo>
                  <a:lnTo>
                    <a:pt x="1133" y="694"/>
                  </a:lnTo>
                  <a:lnTo>
                    <a:pt x="1137" y="699"/>
                  </a:lnTo>
                  <a:lnTo>
                    <a:pt x="1138" y="704"/>
                  </a:lnTo>
                  <a:lnTo>
                    <a:pt x="1138" y="705"/>
                  </a:lnTo>
                  <a:lnTo>
                    <a:pt x="1140" y="710"/>
                  </a:lnTo>
                  <a:lnTo>
                    <a:pt x="1138" y="712"/>
                  </a:lnTo>
                  <a:lnTo>
                    <a:pt x="1137" y="713"/>
                  </a:lnTo>
                  <a:lnTo>
                    <a:pt x="1135" y="715"/>
                  </a:lnTo>
                  <a:lnTo>
                    <a:pt x="1133" y="715"/>
                  </a:lnTo>
                  <a:lnTo>
                    <a:pt x="1132" y="715"/>
                  </a:lnTo>
                  <a:lnTo>
                    <a:pt x="1133" y="716"/>
                  </a:lnTo>
                  <a:lnTo>
                    <a:pt x="1133" y="718"/>
                  </a:lnTo>
                  <a:lnTo>
                    <a:pt x="1133" y="719"/>
                  </a:lnTo>
                  <a:lnTo>
                    <a:pt x="1133" y="721"/>
                  </a:lnTo>
                  <a:lnTo>
                    <a:pt x="1135" y="723"/>
                  </a:lnTo>
                  <a:lnTo>
                    <a:pt x="1135" y="724"/>
                  </a:lnTo>
                  <a:lnTo>
                    <a:pt x="1133" y="723"/>
                  </a:lnTo>
                  <a:lnTo>
                    <a:pt x="1132" y="724"/>
                  </a:lnTo>
                  <a:lnTo>
                    <a:pt x="1130" y="724"/>
                  </a:lnTo>
                  <a:lnTo>
                    <a:pt x="1130" y="726"/>
                  </a:lnTo>
                  <a:lnTo>
                    <a:pt x="1130" y="727"/>
                  </a:lnTo>
                  <a:lnTo>
                    <a:pt x="1130" y="729"/>
                  </a:lnTo>
                  <a:lnTo>
                    <a:pt x="1133" y="730"/>
                  </a:lnTo>
                  <a:lnTo>
                    <a:pt x="1135" y="732"/>
                  </a:lnTo>
                  <a:lnTo>
                    <a:pt x="1137" y="732"/>
                  </a:lnTo>
                  <a:lnTo>
                    <a:pt x="1137" y="734"/>
                  </a:lnTo>
                  <a:lnTo>
                    <a:pt x="1137" y="735"/>
                  </a:lnTo>
                  <a:lnTo>
                    <a:pt x="1135" y="737"/>
                  </a:lnTo>
                  <a:lnTo>
                    <a:pt x="1133" y="735"/>
                  </a:lnTo>
                  <a:lnTo>
                    <a:pt x="1132" y="735"/>
                  </a:lnTo>
                  <a:lnTo>
                    <a:pt x="1130" y="735"/>
                  </a:lnTo>
                  <a:lnTo>
                    <a:pt x="1129" y="735"/>
                  </a:lnTo>
                  <a:lnTo>
                    <a:pt x="1129" y="737"/>
                  </a:lnTo>
                  <a:lnTo>
                    <a:pt x="1130" y="738"/>
                  </a:lnTo>
                  <a:lnTo>
                    <a:pt x="1133" y="740"/>
                  </a:lnTo>
                  <a:lnTo>
                    <a:pt x="1133" y="741"/>
                  </a:lnTo>
                  <a:lnTo>
                    <a:pt x="1133" y="743"/>
                  </a:lnTo>
                  <a:lnTo>
                    <a:pt x="1132" y="744"/>
                  </a:lnTo>
                  <a:lnTo>
                    <a:pt x="1132" y="746"/>
                  </a:lnTo>
                  <a:lnTo>
                    <a:pt x="1130" y="746"/>
                  </a:lnTo>
                  <a:lnTo>
                    <a:pt x="1129" y="743"/>
                  </a:lnTo>
                  <a:lnTo>
                    <a:pt x="1129" y="741"/>
                  </a:lnTo>
                  <a:lnTo>
                    <a:pt x="1127" y="743"/>
                  </a:lnTo>
                  <a:lnTo>
                    <a:pt x="1127" y="746"/>
                  </a:lnTo>
                  <a:lnTo>
                    <a:pt x="1127" y="748"/>
                  </a:lnTo>
                  <a:lnTo>
                    <a:pt x="1127" y="749"/>
                  </a:lnTo>
                  <a:lnTo>
                    <a:pt x="1126" y="749"/>
                  </a:lnTo>
                  <a:lnTo>
                    <a:pt x="1124" y="752"/>
                  </a:lnTo>
                  <a:lnTo>
                    <a:pt x="1123" y="752"/>
                  </a:lnTo>
                  <a:lnTo>
                    <a:pt x="1121" y="752"/>
                  </a:lnTo>
                  <a:lnTo>
                    <a:pt x="1119" y="752"/>
                  </a:lnTo>
                  <a:lnTo>
                    <a:pt x="1119" y="754"/>
                  </a:lnTo>
                  <a:lnTo>
                    <a:pt x="1121" y="754"/>
                  </a:lnTo>
                  <a:lnTo>
                    <a:pt x="1123" y="755"/>
                  </a:lnTo>
                  <a:lnTo>
                    <a:pt x="1123" y="757"/>
                  </a:lnTo>
                  <a:lnTo>
                    <a:pt x="1121" y="757"/>
                  </a:lnTo>
                  <a:lnTo>
                    <a:pt x="1121" y="759"/>
                  </a:lnTo>
                  <a:lnTo>
                    <a:pt x="1119" y="759"/>
                  </a:lnTo>
                  <a:lnTo>
                    <a:pt x="1121" y="759"/>
                  </a:lnTo>
                  <a:lnTo>
                    <a:pt x="1121" y="760"/>
                  </a:lnTo>
                  <a:lnTo>
                    <a:pt x="1123" y="762"/>
                  </a:lnTo>
                  <a:lnTo>
                    <a:pt x="1124" y="765"/>
                  </a:lnTo>
                  <a:lnTo>
                    <a:pt x="1129" y="768"/>
                  </a:lnTo>
                  <a:lnTo>
                    <a:pt x="1129" y="771"/>
                  </a:lnTo>
                  <a:lnTo>
                    <a:pt x="1127" y="773"/>
                  </a:lnTo>
                  <a:lnTo>
                    <a:pt x="1126" y="773"/>
                  </a:lnTo>
                  <a:lnTo>
                    <a:pt x="1126" y="774"/>
                  </a:lnTo>
                  <a:lnTo>
                    <a:pt x="1124" y="773"/>
                  </a:lnTo>
                  <a:lnTo>
                    <a:pt x="1123" y="771"/>
                  </a:lnTo>
                  <a:lnTo>
                    <a:pt x="1123" y="770"/>
                  </a:lnTo>
                  <a:lnTo>
                    <a:pt x="1123" y="768"/>
                  </a:lnTo>
                  <a:lnTo>
                    <a:pt x="1121" y="768"/>
                  </a:lnTo>
                  <a:lnTo>
                    <a:pt x="1121" y="770"/>
                  </a:lnTo>
                  <a:lnTo>
                    <a:pt x="1121" y="771"/>
                  </a:lnTo>
                  <a:lnTo>
                    <a:pt x="1121" y="773"/>
                  </a:lnTo>
                  <a:lnTo>
                    <a:pt x="1119" y="774"/>
                  </a:lnTo>
                  <a:lnTo>
                    <a:pt x="1119" y="779"/>
                  </a:lnTo>
                  <a:lnTo>
                    <a:pt x="1121" y="781"/>
                  </a:lnTo>
                  <a:lnTo>
                    <a:pt x="1121" y="784"/>
                  </a:lnTo>
                  <a:lnTo>
                    <a:pt x="1121" y="787"/>
                  </a:lnTo>
                  <a:lnTo>
                    <a:pt x="1121" y="788"/>
                  </a:lnTo>
                  <a:lnTo>
                    <a:pt x="1121" y="798"/>
                  </a:lnTo>
                  <a:lnTo>
                    <a:pt x="1124" y="801"/>
                  </a:lnTo>
                  <a:lnTo>
                    <a:pt x="1127" y="801"/>
                  </a:lnTo>
                  <a:lnTo>
                    <a:pt x="1127" y="803"/>
                  </a:lnTo>
                  <a:lnTo>
                    <a:pt x="1129" y="806"/>
                  </a:lnTo>
                  <a:lnTo>
                    <a:pt x="1132" y="809"/>
                  </a:lnTo>
                  <a:lnTo>
                    <a:pt x="1132" y="810"/>
                  </a:lnTo>
                  <a:lnTo>
                    <a:pt x="1130" y="812"/>
                  </a:lnTo>
                  <a:lnTo>
                    <a:pt x="1130" y="815"/>
                  </a:lnTo>
                  <a:lnTo>
                    <a:pt x="1129" y="817"/>
                  </a:lnTo>
                  <a:lnTo>
                    <a:pt x="1127" y="815"/>
                  </a:lnTo>
                  <a:lnTo>
                    <a:pt x="1126" y="815"/>
                  </a:lnTo>
                  <a:lnTo>
                    <a:pt x="1124" y="815"/>
                  </a:lnTo>
                  <a:lnTo>
                    <a:pt x="1124" y="817"/>
                  </a:lnTo>
                  <a:lnTo>
                    <a:pt x="1124" y="820"/>
                  </a:lnTo>
                  <a:lnTo>
                    <a:pt x="1124" y="825"/>
                  </a:lnTo>
                  <a:lnTo>
                    <a:pt x="1126" y="829"/>
                  </a:lnTo>
                  <a:lnTo>
                    <a:pt x="1124" y="831"/>
                  </a:lnTo>
                  <a:lnTo>
                    <a:pt x="1123" y="832"/>
                  </a:lnTo>
                  <a:lnTo>
                    <a:pt x="1123" y="834"/>
                  </a:lnTo>
                  <a:lnTo>
                    <a:pt x="1121" y="834"/>
                  </a:lnTo>
                  <a:lnTo>
                    <a:pt x="1119" y="834"/>
                  </a:lnTo>
                  <a:lnTo>
                    <a:pt x="1119" y="832"/>
                  </a:lnTo>
                  <a:lnTo>
                    <a:pt x="1116" y="832"/>
                  </a:lnTo>
                  <a:lnTo>
                    <a:pt x="1115" y="834"/>
                  </a:lnTo>
                  <a:lnTo>
                    <a:pt x="1113" y="834"/>
                  </a:lnTo>
                  <a:lnTo>
                    <a:pt x="1113" y="836"/>
                  </a:lnTo>
                  <a:lnTo>
                    <a:pt x="1113" y="839"/>
                  </a:lnTo>
                  <a:lnTo>
                    <a:pt x="1112" y="840"/>
                  </a:lnTo>
                  <a:lnTo>
                    <a:pt x="1110" y="843"/>
                  </a:lnTo>
                  <a:lnTo>
                    <a:pt x="1107" y="847"/>
                  </a:lnTo>
                  <a:lnTo>
                    <a:pt x="1104" y="850"/>
                  </a:lnTo>
                  <a:lnTo>
                    <a:pt x="1104" y="851"/>
                  </a:lnTo>
                  <a:lnTo>
                    <a:pt x="1101" y="853"/>
                  </a:lnTo>
                  <a:lnTo>
                    <a:pt x="1099" y="856"/>
                  </a:lnTo>
                  <a:lnTo>
                    <a:pt x="1101" y="858"/>
                  </a:lnTo>
                  <a:lnTo>
                    <a:pt x="1099" y="859"/>
                  </a:lnTo>
                  <a:lnTo>
                    <a:pt x="1101" y="861"/>
                  </a:lnTo>
                  <a:lnTo>
                    <a:pt x="1099" y="862"/>
                  </a:lnTo>
                  <a:lnTo>
                    <a:pt x="1097" y="862"/>
                  </a:lnTo>
                  <a:lnTo>
                    <a:pt x="1096" y="864"/>
                  </a:lnTo>
                  <a:lnTo>
                    <a:pt x="1096" y="865"/>
                  </a:lnTo>
                  <a:lnTo>
                    <a:pt x="1097" y="865"/>
                  </a:lnTo>
                  <a:lnTo>
                    <a:pt x="1099" y="867"/>
                  </a:lnTo>
                  <a:lnTo>
                    <a:pt x="1101" y="869"/>
                  </a:lnTo>
                  <a:lnTo>
                    <a:pt x="1099" y="870"/>
                  </a:lnTo>
                  <a:lnTo>
                    <a:pt x="1097" y="873"/>
                  </a:lnTo>
                  <a:lnTo>
                    <a:pt x="1096" y="876"/>
                  </a:lnTo>
                  <a:lnTo>
                    <a:pt x="1096" y="878"/>
                  </a:lnTo>
                  <a:lnTo>
                    <a:pt x="1097" y="878"/>
                  </a:lnTo>
                  <a:lnTo>
                    <a:pt x="1097" y="880"/>
                  </a:lnTo>
                  <a:lnTo>
                    <a:pt x="1097" y="883"/>
                  </a:lnTo>
                  <a:lnTo>
                    <a:pt x="1101" y="887"/>
                  </a:lnTo>
                  <a:lnTo>
                    <a:pt x="1104" y="887"/>
                  </a:lnTo>
                  <a:lnTo>
                    <a:pt x="1105" y="889"/>
                  </a:lnTo>
                  <a:lnTo>
                    <a:pt x="1108" y="889"/>
                  </a:lnTo>
                  <a:lnTo>
                    <a:pt x="1108" y="891"/>
                  </a:lnTo>
                  <a:lnTo>
                    <a:pt x="1107" y="891"/>
                  </a:lnTo>
                  <a:lnTo>
                    <a:pt x="1105" y="891"/>
                  </a:lnTo>
                  <a:lnTo>
                    <a:pt x="1105" y="892"/>
                  </a:lnTo>
                  <a:lnTo>
                    <a:pt x="1107" y="895"/>
                  </a:lnTo>
                  <a:lnTo>
                    <a:pt x="1105" y="898"/>
                  </a:lnTo>
                  <a:lnTo>
                    <a:pt x="1105" y="900"/>
                  </a:lnTo>
                  <a:lnTo>
                    <a:pt x="1105" y="902"/>
                  </a:lnTo>
                  <a:lnTo>
                    <a:pt x="1108" y="903"/>
                  </a:lnTo>
                  <a:lnTo>
                    <a:pt x="1110" y="903"/>
                  </a:lnTo>
                  <a:lnTo>
                    <a:pt x="1112" y="903"/>
                  </a:lnTo>
                  <a:lnTo>
                    <a:pt x="1113" y="906"/>
                  </a:lnTo>
                  <a:lnTo>
                    <a:pt x="1113" y="908"/>
                  </a:lnTo>
                  <a:lnTo>
                    <a:pt x="1113" y="909"/>
                  </a:lnTo>
                  <a:lnTo>
                    <a:pt x="1113" y="911"/>
                  </a:lnTo>
                  <a:lnTo>
                    <a:pt x="1113" y="920"/>
                  </a:lnTo>
                  <a:lnTo>
                    <a:pt x="1110" y="922"/>
                  </a:lnTo>
                  <a:lnTo>
                    <a:pt x="1113" y="924"/>
                  </a:lnTo>
                  <a:lnTo>
                    <a:pt x="1113" y="925"/>
                  </a:lnTo>
                  <a:lnTo>
                    <a:pt x="1112" y="925"/>
                  </a:lnTo>
                  <a:lnTo>
                    <a:pt x="1110" y="925"/>
                  </a:lnTo>
                  <a:lnTo>
                    <a:pt x="1108" y="927"/>
                  </a:lnTo>
                  <a:lnTo>
                    <a:pt x="1104" y="930"/>
                  </a:lnTo>
                  <a:lnTo>
                    <a:pt x="1099" y="934"/>
                  </a:lnTo>
                  <a:lnTo>
                    <a:pt x="1101" y="936"/>
                  </a:lnTo>
                  <a:lnTo>
                    <a:pt x="1101" y="938"/>
                  </a:lnTo>
                  <a:lnTo>
                    <a:pt x="1101" y="939"/>
                  </a:lnTo>
                  <a:lnTo>
                    <a:pt x="1101" y="941"/>
                  </a:lnTo>
                  <a:lnTo>
                    <a:pt x="1102" y="941"/>
                  </a:lnTo>
                  <a:lnTo>
                    <a:pt x="1101" y="942"/>
                  </a:lnTo>
                  <a:lnTo>
                    <a:pt x="1102" y="944"/>
                  </a:lnTo>
                  <a:lnTo>
                    <a:pt x="1104" y="947"/>
                  </a:lnTo>
                  <a:lnTo>
                    <a:pt x="1105" y="949"/>
                  </a:lnTo>
                  <a:lnTo>
                    <a:pt x="1107" y="949"/>
                  </a:lnTo>
                  <a:lnTo>
                    <a:pt x="1110" y="950"/>
                  </a:lnTo>
                  <a:lnTo>
                    <a:pt x="1110" y="953"/>
                  </a:lnTo>
                  <a:lnTo>
                    <a:pt x="1112" y="953"/>
                  </a:lnTo>
                  <a:lnTo>
                    <a:pt x="1113" y="955"/>
                  </a:lnTo>
                  <a:lnTo>
                    <a:pt x="1116" y="956"/>
                  </a:lnTo>
                  <a:lnTo>
                    <a:pt x="1116" y="958"/>
                  </a:lnTo>
                  <a:lnTo>
                    <a:pt x="1116" y="961"/>
                  </a:lnTo>
                  <a:lnTo>
                    <a:pt x="1116" y="963"/>
                  </a:lnTo>
                  <a:lnTo>
                    <a:pt x="1118" y="966"/>
                  </a:lnTo>
                  <a:lnTo>
                    <a:pt x="1118" y="971"/>
                  </a:lnTo>
                  <a:lnTo>
                    <a:pt x="1116" y="972"/>
                  </a:lnTo>
                  <a:lnTo>
                    <a:pt x="1116" y="974"/>
                  </a:lnTo>
                  <a:lnTo>
                    <a:pt x="1118" y="977"/>
                  </a:lnTo>
                  <a:lnTo>
                    <a:pt x="1119" y="978"/>
                  </a:lnTo>
                  <a:lnTo>
                    <a:pt x="1118" y="980"/>
                  </a:lnTo>
                  <a:lnTo>
                    <a:pt x="1116" y="985"/>
                  </a:lnTo>
                  <a:lnTo>
                    <a:pt x="1116" y="986"/>
                  </a:lnTo>
                  <a:lnTo>
                    <a:pt x="1121" y="986"/>
                  </a:lnTo>
                  <a:lnTo>
                    <a:pt x="1123" y="988"/>
                  </a:lnTo>
                  <a:lnTo>
                    <a:pt x="1123" y="989"/>
                  </a:lnTo>
                  <a:lnTo>
                    <a:pt x="1123" y="993"/>
                  </a:lnTo>
                  <a:lnTo>
                    <a:pt x="1123" y="994"/>
                  </a:lnTo>
                  <a:lnTo>
                    <a:pt x="1121" y="997"/>
                  </a:lnTo>
                  <a:lnTo>
                    <a:pt x="1119" y="999"/>
                  </a:lnTo>
                  <a:lnTo>
                    <a:pt x="1115" y="999"/>
                  </a:lnTo>
                  <a:lnTo>
                    <a:pt x="1115" y="1002"/>
                  </a:lnTo>
                  <a:lnTo>
                    <a:pt x="1115" y="1004"/>
                  </a:lnTo>
                  <a:lnTo>
                    <a:pt x="1115" y="1005"/>
                  </a:lnTo>
                  <a:lnTo>
                    <a:pt x="1112" y="1005"/>
                  </a:lnTo>
                  <a:lnTo>
                    <a:pt x="1112" y="1007"/>
                  </a:lnTo>
                  <a:lnTo>
                    <a:pt x="1110" y="1010"/>
                  </a:lnTo>
                  <a:lnTo>
                    <a:pt x="1108" y="1011"/>
                  </a:lnTo>
                  <a:lnTo>
                    <a:pt x="1107" y="1011"/>
                  </a:lnTo>
                  <a:lnTo>
                    <a:pt x="1105" y="1011"/>
                  </a:lnTo>
                  <a:lnTo>
                    <a:pt x="1104" y="1013"/>
                  </a:lnTo>
                  <a:lnTo>
                    <a:pt x="1102" y="1013"/>
                  </a:lnTo>
                  <a:lnTo>
                    <a:pt x="1101" y="1016"/>
                  </a:lnTo>
                  <a:lnTo>
                    <a:pt x="1101" y="1018"/>
                  </a:lnTo>
                  <a:lnTo>
                    <a:pt x="1099" y="1018"/>
                  </a:lnTo>
                  <a:lnTo>
                    <a:pt x="1097" y="1018"/>
                  </a:lnTo>
                  <a:lnTo>
                    <a:pt x="1094" y="1021"/>
                  </a:lnTo>
                  <a:lnTo>
                    <a:pt x="1093" y="1021"/>
                  </a:lnTo>
                  <a:lnTo>
                    <a:pt x="1091" y="1021"/>
                  </a:lnTo>
                  <a:lnTo>
                    <a:pt x="1090" y="1022"/>
                  </a:lnTo>
                  <a:lnTo>
                    <a:pt x="1088" y="1024"/>
                  </a:lnTo>
                  <a:lnTo>
                    <a:pt x="1085" y="1030"/>
                  </a:lnTo>
                  <a:lnTo>
                    <a:pt x="1085" y="1032"/>
                  </a:lnTo>
                  <a:lnTo>
                    <a:pt x="1086" y="1032"/>
                  </a:lnTo>
                  <a:lnTo>
                    <a:pt x="1088" y="1033"/>
                  </a:lnTo>
                  <a:lnTo>
                    <a:pt x="1090" y="1033"/>
                  </a:lnTo>
                  <a:lnTo>
                    <a:pt x="1090" y="1035"/>
                  </a:lnTo>
                  <a:lnTo>
                    <a:pt x="1088" y="1035"/>
                  </a:lnTo>
                  <a:lnTo>
                    <a:pt x="1090" y="1037"/>
                  </a:lnTo>
                  <a:lnTo>
                    <a:pt x="1090" y="1038"/>
                  </a:lnTo>
                  <a:lnTo>
                    <a:pt x="1085" y="1040"/>
                  </a:lnTo>
                  <a:lnTo>
                    <a:pt x="1082" y="1040"/>
                  </a:lnTo>
                  <a:lnTo>
                    <a:pt x="1077" y="1041"/>
                  </a:lnTo>
                  <a:lnTo>
                    <a:pt x="1075" y="1041"/>
                  </a:lnTo>
                  <a:lnTo>
                    <a:pt x="1069" y="1044"/>
                  </a:lnTo>
                  <a:lnTo>
                    <a:pt x="1069" y="1046"/>
                  </a:lnTo>
                  <a:lnTo>
                    <a:pt x="1069" y="1052"/>
                  </a:lnTo>
                  <a:lnTo>
                    <a:pt x="1068" y="1055"/>
                  </a:lnTo>
                  <a:lnTo>
                    <a:pt x="1066" y="1055"/>
                  </a:lnTo>
                  <a:lnTo>
                    <a:pt x="1068" y="1059"/>
                  </a:lnTo>
                  <a:lnTo>
                    <a:pt x="1069" y="1060"/>
                  </a:lnTo>
                  <a:lnTo>
                    <a:pt x="1069" y="1062"/>
                  </a:lnTo>
                  <a:lnTo>
                    <a:pt x="1071" y="1063"/>
                  </a:lnTo>
                  <a:lnTo>
                    <a:pt x="1071" y="1065"/>
                  </a:lnTo>
                  <a:lnTo>
                    <a:pt x="1069" y="1065"/>
                  </a:lnTo>
                  <a:lnTo>
                    <a:pt x="1068" y="1065"/>
                  </a:lnTo>
                  <a:lnTo>
                    <a:pt x="1064" y="1063"/>
                  </a:lnTo>
                  <a:lnTo>
                    <a:pt x="1061" y="1062"/>
                  </a:lnTo>
                  <a:lnTo>
                    <a:pt x="1060" y="1062"/>
                  </a:lnTo>
                  <a:lnTo>
                    <a:pt x="1057" y="1059"/>
                  </a:lnTo>
                  <a:lnTo>
                    <a:pt x="1057" y="1057"/>
                  </a:lnTo>
                  <a:lnTo>
                    <a:pt x="1055" y="1055"/>
                  </a:lnTo>
                  <a:lnTo>
                    <a:pt x="1053" y="1055"/>
                  </a:lnTo>
                  <a:lnTo>
                    <a:pt x="1049" y="1052"/>
                  </a:lnTo>
                  <a:lnTo>
                    <a:pt x="1042" y="1048"/>
                  </a:lnTo>
                  <a:lnTo>
                    <a:pt x="1036" y="1043"/>
                  </a:lnTo>
                  <a:lnTo>
                    <a:pt x="1031" y="1041"/>
                  </a:lnTo>
                  <a:lnTo>
                    <a:pt x="1030" y="1040"/>
                  </a:lnTo>
                  <a:lnTo>
                    <a:pt x="1030" y="1038"/>
                  </a:lnTo>
                  <a:lnTo>
                    <a:pt x="1028" y="1037"/>
                  </a:lnTo>
                  <a:lnTo>
                    <a:pt x="1028" y="1035"/>
                  </a:lnTo>
                  <a:lnTo>
                    <a:pt x="1025" y="1033"/>
                  </a:lnTo>
                  <a:lnTo>
                    <a:pt x="1025" y="1032"/>
                  </a:lnTo>
                  <a:lnTo>
                    <a:pt x="1024" y="1032"/>
                  </a:lnTo>
                  <a:lnTo>
                    <a:pt x="1022" y="1029"/>
                  </a:lnTo>
                  <a:lnTo>
                    <a:pt x="1020" y="1027"/>
                  </a:lnTo>
                  <a:lnTo>
                    <a:pt x="1019" y="1027"/>
                  </a:lnTo>
                  <a:lnTo>
                    <a:pt x="1016" y="1024"/>
                  </a:lnTo>
                  <a:lnTo>
                    <a:pt x="1016" y="1022"/>
                  </a:lnTo>
                  <a:lnTo>
                    <a:pt x="1011" y="1018"/>
                  </a:lnTo>
                  <a:lnTo>
                    <a:pt x="1000" y="1008"/>
                  </a:lnTo>
                  <a:lnTo>
                    <a:pt x="1000" y="1005"/>
                  </a:lnTo>
                  <a:lnTo>
                    <a:pt x="998" y="1004"/>
                  </a:lnTo>
                  <a:lnTo>
                    <a:pt x="994" y="1000"/>
                  </a:lnTo>
                  <a:lnTo>
                    <a:pt x="983" y="991"/>
                  </a:lnTo>
                  <a:lnTo>
                    <a:pt x="984" y="989"/>
                  </a:lnTo>
                  <a:lnTo>
                    <a:pt x="983" y="988"/>
                  </a:lnTo>
                  <a:lnTo>
                    <a:pt x="981" y="985"/>
                  </a:lnTo>
                  <a:lnTo>
                    <a:pt x="978" y="982"/>
                  </a:lnTo>
                  <a:lnTo>
                    <a:pt x="980" y="982"/>
                  </a:lnTo>
                  <a:lnTo>
                    <a:pt x="981" y="982"/>
                  </a:lnTo>
                  <a:lnTo>
                    <a:pt x="983" y="982"/>
                  </a:lnTo>
                  <a:lnTo>
                    <a:pt x="984" y="982"/>
                  </a:lnTo>
                  <a:lnTo>
                    <a:pt x="984" y="980"/>
                  </a:lnTo>
                  <a:lnTo>
                    <a:pt x="981" y="982"/>
                  </a:lnTo>
                  <a:lnTo>
                    <a:pt x="980" y="980"/>
                  </a:lnTo>
                  <a:lnTo>
                    <a:pt x="976" y="980"/>
                  </a:lnTo>
                  <a:lnTo>
                    <a:pt x="976" y="978"/>
                  </a:lnTo>
                  <a:lnTo>
                    <a:pt x="970" y="972"/>
                  </a:lnTo>
                  <a:lnTo>
                    <a:pt x="961" y="963"/>
                  </a:lnTo>
                  <a:lnTo>
                    <a:pt x="955" y="956"/>
                  </a:lnTo>
                  <a:lnTo>
                    <a:pt x="951" y="955"/>
                  </a:lnTo>
                  <a:lnTo>
                    <a:pt x="948" y="955"/>
                  </a:lnTo>
                  <a:lnTo>
                    <a:pt x="942" y="950"/>
                  </a:lnTo>
                  <a:lnTo>
                    <a:pt x="936" y="950"/>
                  </a:lnTo>
                  <a:lnTo>
                    <a:pt x="934" y="949"/>
                  </a:lnTo>
                  <a:lnTo>
                    <a:pt x="933" y="947"/>
                  </a:lnTo>
                  <a:lnTo>
                    <a:pt x="933" y="945"/>
                  </a:lnTo>
                  <a:lnTo>
                    <a:pt x="933" y="944"/>
                  </a:lnTo>
                  <a:lnTo>
                    <a:pt x="931" y="942"/>
                  </a:lnTo>
                  <a:lnTo>
                    <a:pt x="922" y="938"/>
                  </a:lnTo>
                  <a:lnTo>
                    <a:pt x="917" y="933"/>
                  </a:lnTo>
                  <a:lnTo>
                    <a:pt x="914" y="930"/>
                  </a:lnTo>
                  <a:lnTo>
                    <a:pt x="914" y="928"/>
                  </a:lnTo>
                  <a:lnTo>
                    <a:pt x="906" y="922"/>
                  </a:lnTo>
                  <a:lnTo>
                    <a:pt x="903" y="920"/>
                  </a:lnTo>
                  <a:lnTo>
                    <a:pt x="893" y="911"/>
                  </a:lnTo>
                  <a:lnTo>
                    <a:pt x="893" y="909"/>
                  </a:lnTo>
                  <a:lnTo>
                    <a:pt x="890" y="906"/>
                  </a:lnTo>
                  <a:lnTo>
                    <a:pt x="889" y="903"/>
                  </a:lnTo>
                  <a:lnTo>
                    <a:pt x="887" y="902"/>
                  </a:lnTo>
                  <a:lnTo>
                    <a:pt x="884" y="898"/>
                  </a:lnTo>
                  <a:lnTo>
                    <a:pt x="879" y="895"/>
                  </a:lnTo>
                  <a:lnTo>
                    <a:pt x="876" y="894"/>
                  </a:lnTo>
                  <a:lnTo>
                    <a:pt x="874" y="891"/>
                  </a:lnTo>
                  <a:lnTo>
                    <a:pt x="873" y="891"/>
                  </a:lnTo>
                  <a:lnTo>
                    <a:pt x="871" y="891"/>
                  </a:lnTo>
                  <a:lnTo>
                    <a:pt x="868" y="889"/>
                  </a:lnTo>
                  <a:lnTo>
                    <a:pt x="862" y="883"/>
                  </a:lnTo>
                  <a:lnTo>
                    <a:pt x="859" y="881"/>
                  </a:lnTo>
                  <a:lnTo>
                    <a:pt x="857" y="880"/>
                  </a:lnTo>
                  <a:lnTo>
                    <a:pt x="856" y="880"/>
                  </a:lnTo>
                  <a:lnTo>
                    <a:pt x="854" y="878"/>
                  </a:lnTo>
                  <a:lnTo>
                    <a:pt x="849" y="876"/>
                  </a:lnTo>
                  <a:lnTo>
                    <a:pt x="846" y="873"/>
                  </a:lnTo>
                  <a:lnTo>
                    <a:pt x="846" y="872"/>
                  </a:lnTo>
                  <a:lnTo>
                    <a:pt x="846" y="869"/>
                  </a:lnTo>
                  <a:lnTo>
                    <a:pt x="838" y="859"/>
                  </a:lnTo>
                  <a:lnTo>
                    <a:pt x="838" y="856"/>
                  </a:lnTo>
                  <a:lnTo>
                    <a:pt x="837" y="854"/>
                  </a:lnTo>
                  <a:lnTo>
                    <a:pt x="835" y="854"/>
                  </a:lnTo>
                  <a:lnTo>
                    <a:pt x="832" y="853"/>
                  </a:lnTo>
                  <a:lnTo>
                    <a:pt x="832" y="850"/>
                  </a:lnTo>
                  <a:lnTo>
                    <a:pt x="829" y="848"/>
                  </a:lnTo>
                  <a:lnTo>
                    <a:pt x="826" y="845"/>
                  </a:lnTo>
                  <a:lnTo>
                    <a:pt x="823" y="843"/>
                  </a:lnTo>
                  <a:lnTo>
                    <a:pt x="821" y="842"/>
                  </a:lnTo>
                  <a:lnTo>
                    <a:pt x="819" y="839"/>
                  </a:lnTo>
                  <a:lnTo>
                    <a:pt x="818" y="839"/>
                  </a:lnTo>
                  <a:lnTo>
                    <a:pt x="816" y="839"/>
                  </a:lnTo>
                  <a:lnTo>
                    <a:pt x="815" y="840"/>
                  </a:lnTo>
                  <a:lnTo>
                    <a:pt x="807" y="837"/>
                  </a:lnTo>
                  <a:lnTo>
                    <a:pt x="804" y="836"/>
                  </a:lnTo>
                  <a:lnTo>
                    <a:pt x="805" y="834"/>
                  </a:lnTo>
                  <a:lnTo>
                    <a:pt x="813" y="839"/>
                  </a:lnTo>
                  <a:lnTo>
                    <a:pt x="815" y="837"/>
                  </a:lnTo>
                  <a:lnTo>
                    <a:pt x="815" y="836"/>
                  </a:lnTo>
                  <a:lnTo>
                    <a:pt x="813" y="836"/>
                  </a:lnTo>
                  <a:lnTo>
                    <a:pt x="809" y="831"/>
                  </a:lnTo>
                  <a:lnTo>
                    <a:pt x="809" y="832"/>
                  </a:lnTo>
                  <a:lnTo>
                    <a:pt x="807" y="832"/>
                  </a:lnTo>
                  <a:lnTo>
                    <a:pt x="807" y="829"/>
                  </a:lnTo>
                  <a:lnTo>
                    <a:pt x="805" y="828"/>
                  </a:lnTo>
                  <a:lnTo>
                    <a:pt x="804" y="826"/>
                  </a:lnTo>
                  <a:lnTo>
                    <a:pt x="807" y="825"/>
                  </a:lnTo>
                  <a:lnTo>
                    <a:pt x="809" y="823"/>
                  </a:lnTo>
                  <a:lnTo>
                    <a:pt x="809" y="814"/>
                  </a:lnTo>
                  <a:lnTo>
                    <a:pt x="809" y="812"/>
                  </a:lnTo>
                  <a:lnTo>
                    <a:pt x="809" y="810"/>
                  </a:lnTo>
                  <a:lnTo>
                    <a:pt x="809" y="807"/>
                  </a:lnTo>
                  <a:lnTo>
                    <a:pt x="804" y="803"/>
                  </a:lnTo>
                  <a:lnTo>
                    <a:pt x="802" y="801"/>
                  </a:lnTo>
                  <a:lnTo>
                    <a:pt x="799" y="798"/>
                  </a:lnTo>
                  <a:lnTo>
                    <a:pt x="799" y="793"/>
                  </a:lnTo>
                  <a:lnTo>
                    <a:pt x="799" y="792"/>
                  </a:lnTo>
                  <a:lnTo>
                    <a:pt x="798" y="792"/>
                  </a:lnTo>
                  <a:lnTo>
                    <a:pt x="796" y="792"/>
                  </a:lnTo>
                  <a:lnTo>
                    <a:pt x="796" y="790"/>
                  </a:lnTo>
                  <a:lnTo>
                    <a:pt x="793" y="787"/>
                  </a:lnTo>
                  <a:lnTo>
                    <a:pt x="790" y="785"/>
                  </a:lnTo>
                  <a:lnTo>
                    <a:pt x="787" y="782"/>
                  </a:lnTo>
                  <a:lnTo>
                    <a:pt x="785" y="782"/>
                  </a:lnTo>
                  <a:lnTo>
                    <a:pt x="780" y="779"/>
                  </a:lnTo>
                  <a:lnTo>
                    <a:pt x="776" y="776"/>
                  </a:lnTo>
                  <a:lnTo>
                    <a:pt x="774" y="776"/>
                  </a:lnTo>
                  <a:lnTo>
                    <a:pt x="774" y="774"/>
                  </a:lnTo>
                  <a:lnTo>
                    <a:pt x="772" y="774"/>
                  </a:lnTo>
                  <a:lnTo>
                    <a:pt x="769" y="773"/>
                  </a:lnTo>
                  <a:lnTo>
                    <a:pt x="768" y="771"/>
                  </a:lnTo>
                  <a:lnTo>
                    <a:pt x="766" y="771"/>
                  </a:lnTo>
                  <a:lnTo>
                    <a:pt x="763" y="770"/>
                  </a:lnTo>
                  <a:lnTo>
                    <a:pt x="763" y="768"/>
                  </a:lnTo>
                  <a:lnTo>
                    <a:pt x="761" y="766"/>
                  </a:lnTo>
                  <a:lnTo>
                    <a:pt x="760" y="766"/>
                  </a:lnTo>
                  <a:lnTo>
                    <a:pt x="758" y="765"/>
                  </a:lnTo>
                  <a:lnTo>
                    <a:pt x="755" y="762"/>
                  </a:lnTo>
                  <a:lnTo>
                    <a:pt x="754" y="762"/>
                  </a:lnTo>
                  <a:lnTo>
                    <a:pt x="750" y="760"/>
                  </a:lnTo>
                  <a:lnTo>
                    <a:pt x="749" y="760"/>
                  </a:lnTo>
                  <a:lnTo>
                    <a:pt x="746" y="759"/>
                  </a:lnTo>
                  <a:lnTo>
                    <a:pt x="743" y="755"/>
                  </a:lnTo>
                  <a:lnTo>
                    <a:pt x="739" y="754"/>
                  </a:lnTo>
                  <a:lnTo>
                    <a:pt x="736" y="751"/>
                  </a:lnTo>
                  <a:lnTo>
                    <a:pt x="736" y="748"/>
                  </a:lnTo>
                  <a:lnTo>
                    <a:pt x="733" y="746"/>
                  </a:lnTo>
                  <a:lnTo>
                    <a:pt x="725" y="743"/>
                  </a:lnTo>
                  <a:lnTo>
                    <a:pt x="724" y="743"/>
                  </a:lnTo>
                  <a:lnTo>
                    <a:pt x="722" y="741"/>
                  </a:lnTo>
                  <a:lnTo>
                    <a:pt x="721" y="741"/>
                  </a:lnTo>
                  <a:lnTo>
                    <a:pt x="719" y="740"/>
                  </a:lnTo>
                  <a:lnTo>
                    <a:pt x="716" y="740"/>
                  </a:lnTo>
                  <a:lnTo>
                    <a:pt x="711" y="738"/>
                  </a:lnTo>
                  <a:lnTo>
                    <a:pt x="710" y="737"/>
                  </a:lnTo>
                  <a:lnTo>
                    <a:pt x="708" y="737"/>
                  </a:lnTo>
                  <a:lnTo>
                    <a:pt x="705" y="737"/>
                  </a:lnTo>
                  <a:lnTo>
                    <a:pt x="700" y="734"/>
                  </a:lnTo>
                  <a:lnTo>
                    <a:pt x="699" y="734"/>
                  </a:lnTo>
                  <a:lnTo>
                    <a:pt x="697" y="732"/>
                  </a:lnTo>
                  <a:lnTo>
                    <a:pt x="695" y="730"/>
                  </a:lnTo>
                  <a:lnTo>
                    <a:pt x="694" y="729"/>
                  </a:lnTo>
                  <a:lnTo>
                    <a:pt x="691" y="723"/>
                  </a:lnTo>
                  <a:lnTo>
                    <a:pt x="689" y="721"/>
                  </a:lnTo>
                  <a:lnTo>
                    <a:pt x="688" y="715"/>
                  </a:lnTo>
                  <a:lnTo>
                    <a:pt x="686" y="712"/>
                  </a:lnTo>
                  <a:lnTo>
                    <a:pt x="684" y="710"/>
                  </a:lnTo>
                  <a:lnTo>
                    <a:pt x="684" y="704"/>
                  </a:lnTo>
                  <a:lnTo>
                    <a:pt x="681" y="702"/>
                  </a:lnTo>
                  <a:lnTo>
                    <a:pt x="681" y="701"/>
                  </a:lnTo>
                  <a:lnTo>
                    <a:pt x="678" y="697"/>
                  </a:lnTo>
                  <a:lnTo>
                    <a:pt x="678" y="694"/>
                  </a:lnTo>
                  <a:lnTo>
                    <a:pt x="677" y="691"/>
                  </a:lnTo>
                  <a:lnTo>
                    <a:pt x="673" y="690"/>
                  </a:lnTo>
                  <a:lnTo>
                    <a:pt x="667" y="685"/>
                  </a:lnTo>
                  <a:lnTo>
                    <a:pt x="663" y="682"/>
                  </a:lnTo>
                  <a:lnTo>
                    <a:pt x="656" y="677"/>
                  </a:lnTo>
                  <a:lnTo>
                    <a:pt x="652" y="675"/>
                  </a:lnTo>
                  <a:lnTo>
                    <a:pt x="650" y="672"/>
                  </a:lnTo>
                  <a:lnTo>
                    <a:pt x="647" y="672"/>
                  </a:lnTo>
                  <a:lnTo>
                    <a:pt x="642" y="669"/>
                  </a:lnTo>
                  <a:lnTo>
                    <a:pt x="637" y="668"/>
                  </a:lnTo>
                  <a:lnTo>
                    <a:pt x="636" y="666"/>
                  </a:lnTo>
                  <a:lnTo>
                    <a:pt x="631" y="663"/>
                  </a:lnTo>
                  <a:lnTo>
                    <a:pt x="628" y="663"/>
                  </a:lnTo>
                  <a:lnTo>
                    <a:pt x="626" y="661"/>
                  </a:lnTo>
                  <a:lnTo>
                    <a:pt x="625" y="661"/>
                  </a:lnTo>
                  <a:lnTo>
                    <a:pt x="620" y="658"/>
                  </a:lnTo>
                  <a:lnTo>
                    <a:pt x="615" y="658"/>
                  </a:lnTo>
                  <a:lnTo>
                    <a:pt x="611" y="655"/>
                  </a:lnTo>
                  <a:lnTo>
                    <a:pt x="608" y="653"/>
                  </a:lnTo>
                  <a:lnTo>
                    <a:pt x="606" y="653"/>
                  </a:lnTo>
                  <a:lnTo>
                    <a:pt x="604" y="653"/>
                  </a:lnTo>
                  <a:lnTo>
                    <a:pt x="600" y="650"/>
                  </a:lnTo>
                  <a:lnTo>
                    <a:pt x="598" y="650"/>
                  </a:lnTo>
                  <a:lnTo>
                    <a:pt x="597" y="649"/>
                  </a:lnTo>
                  <a:lnTo>
                    <a:pt x="595" y="649"/>
                  </a:lnTo>
                  <a:lnTo>
                    <a:pt x="592" y="647"/>
                  </a:lnTo>
                  <a:lnTo>
                    <a:pt x="589" y="647"/>
                  </a:lnTo>
                  <a:lnTo>
                    <a:pt x="587" y="646"/>
                  </a:lnTo>
                  <a:lnTo>
                    <a:pt x="584" y="646"/>
                  </a:lnTo>
                  <a:lnTo>
                    <a:pt x="582" y="644"/>
                  </a:lnTo>
                  <a:lnTo>
                    <a:pt x="578" y="644"/>
                  </a:lnTo>
                  <a:lnTo>
                    <a:pt x="578" y="642"/>
                  </a:lnTo>
                  <a:lnTo>
                    <a:pt x="573" y="642"/>
                  </a:lnTo>
                  <a:lnTo>
                    <a:pt x="570" y="639"/>
                  </a:lnTo>
                  <a:lnTo>
                    <a:pt x="568" y="639"/>
                  </a:lnTo>
                  <a:lnTo>
                    <a:pt x="565" y="638"/>
                  </a:lnTo>
                  <a:lnTo>
                    <a:pt x="564" y="638"/>
                  </a:lnTo>
                  <a:lnTo>
                    <a:pt x="564" y="635"/>
                  </a:lnTo>
                  <a:lnTo>
                    <a:pt x="562" y="635"/>
                  </a:lnTo>
                  <a:lnTo>
                    <a:pt x="560" y="633"/>
                  </a:lnTo>
                  <a:lnTo>
                    <a:pt x="559" y="631"/>
                  </a:lnTo>
                  <a:lnTo>
                    <a:pt x="557" y="630"/>
                  </a:lnTo>
                  <a:lnTo>
                    <a:pt x="556" y="630"/>
                  </a:lnTo>
                  <a:lnTo>
                    <a:pt x="553" y="628"/>
                  </a:lnTo>
                  <a:lnTo>
                    <a:pt x="553" y="627"/>
                  </a:lnTo>
                  <a:lnTo>
                    <a:pt x="553" y="625"/>
                  </a:lnTo>
                  <a:lnTo>
                    <a:pt x="551" y="624"/>
                  </a:lnTo>
                  <a:lnTo>
                    <a:pt x="553" y="624"/>
                  </a:lnTo>
                  <a:lnTo>
                    <a:pt x="556" y="620"/>
                  </a:lnTo>
                  <a:lnTo>
                    <a:pt x="559" y="619"/>
                  </a:lnTo>
                  <a:lnTo>
                    <a:pt x="564" y="617"/>
                  </a:lnTo>
                  <a:lnTo>
                    <a:pt x="565" y="616"/>
                  </a:lnTo>
                  <a:lnTo>
                    <a:pt x="568" y="614"/>
                  </a:lnTo>
                  <a:lnTo>
                    <a:pt x="570" y="614"/>
                  </a:lnTo>
                  <a:lnTo>
                    <a:pt x="570" y="616"/>
                  </a:lnTo>
                  <a:lnTo>
                    <a:pt x="570" y="617"/>
                  </a:lnTo>
                  <a:lnTo>
                    <a:pt x="571" y="617"/>
                  </a:lnTo>
                  <a:lnTo>
                    <a:pt x="571" y="616"/>
                  </a:lnTo>
                  <a:lnTo>
                    <a:pt x="571" y="614"/>
                  </a:lnTo>
                  <a:lnTo>
                    <a:pt x="570" y="609"/>
                  </a:lnTo>
                  <a:lnTo>
                    <a:pt x="567" y="609"/>
                  </a:lnTo>
                  <a:lnTo>
                    <a:pt x="565" y="608"/>
                  </a:lnTo>
                  <a:lnTo>
                    <a:pt x="565" y="609"/>
                  </a:lnTo>
                  <a:lnTo>
                    <a:pt x="562" y="611"/>
                  </a:lnTo>
                  <a:lnTo>
                    <a:pt x="560" y="614"/>
                  </a:lnTo>
                  <a:lnTo>
                    <a:pt x="559" y="614"/>
                  </a:lnTo>
                  <a:lnTo>
                    <a:pt x="556" y="609"/>
                  </a:lnTo>
                  <a:lnTo>
                    <a:pt x="554" y="609"/>
                  </a:lnTo>
                  <a:lnTo>
                    <a:pt x="553" y="608"/>
                  </a:lnTo>
                  <a:lnTo>
                    <a:pt x="551" y="608"/>
                  </a:lnTo>
                  <a:lnTo>
                    <a:pt x="548" y="606"/>
                  </a:lnTo>
                  <a:lnTo>
                    <a:pt x="548" y="605"/>
                  </a:lnTo>
                  <a:lnTo>
                    <a:pt x="551" y="602"/>
                  </a:lnTo>
                  <a:lnTo>
                    <a:pt x="554" y="600"/>
                  </a:lnTo>
                  <a:lnTo>
                    <a:pt x="557" y="597"/>
                  </a:lnTo>
                  <a:lnTo>
                    <a:pt x="554" y="597"/>
                  </a:lnTo>
                  <a:lnTo>
                    <a:pt x="554" y="594"/>
                  </a:lnTo>
                  <a:lnTo>
                    <a:pt x="553" y="592"/>
                  </a:lnTo>
                  <a:lnTo>
                    <a:pt x="551" y="592"/>
                  </a:lnTo>
                  <a:lnTo>
                    <a:pt x="549" y="594"/>
                  </a:lnTo>
                  <a:lnTo>
                    <a:pt x="549" y="600"/>
                  </a:lnTo>
                  <a:lnTo>
                    <a:pt x="548" y="602"/>
                  </a:lnTo>
                  <a:lnTo>
                    <a:pt x="546" y="605"/>
                  </a:lnTo>
                  <a:lnTo>
                    <a:pt x="546" y="608"/>
                  </a:lnTo>
                  <a:lnTo>
                    <a:pt x="548" y="609"/>
                  </a:lnTo>
                  <a:lnTo>
                    <a:pt x="549" y="609"/>
                  </a:lnTo>
                  <a:lnTo>
                    <a:pt x="553" y="613"/>
                  </a:lnTo>
                  <a:lnTo>
                    <a:pt x="553" y="614"/>
                  </a:lnTo>
                  <a:lnTo>
                    <a:pt x="556" y="616"/>
                  </a:lnTo>
                  <a:lnTo>
                    <a:pt x="556" y="619"/>
                  </a:lnTo>
                  <a:lnTo>
                    <a:pt x="554" y="619"/>
                  </a:lnTo>
                  <a:lnTo>
                    <a:pt x="551" y="616"/>
                  </a:lnTo>
                  <a:lnTo>
                    <a:pt x="548" y="613"/>
                  </a:lnTo>
                  <a:lnTo>
                    <a:pt x="546" y="611"/>
                  </a:lnTo>
                  <a:lnTo>
                    <a:pt x="542" y="606"/>
                  </a:lnTo>
                  <a:lnTo>
                    <a:pt x="535" y="603"/>
                  </a:lnTo>
                  <a:lnTo>
                    <a:pt x="534" y="603"/>
                  </a:lnTo>
                  <a:lnTo>
                    <a:pt x="529" y="602"/>
                  </a:lnTo>
                  <a:lnTo>
                    <a:pt x="527" y="602"/>
                  </a:lnTo>
                  <a:lnTo>
                    <a:pt x="524" y="600"/>
                  </a:lnTo>
                  <a:lnTo>
                    <a:pt x="523" y="598"/>
                  </a:lnTo>
                  <a:lnTo>
                    <a:pt x="521" y="598"/>
                  </a:lnTo>
                  <a:lnTo>
                    <a:pt x="520" y="598"/>
                  </a:lnTo>
                  <a:lnTo>
                    <a:pt x="515" y="595"/>
                  </a:lnTo>
                  <a:lnTo>
                    <a:pt x="507" y="594"/>
                  </a:lnTo>
                  <a:lnTo>
                    <a:pt x="504" y="592"/>
                  </a:lnTo>
                  <a:lnTo>
                    <a:pt x="501" y="591"/>
                  </a:lnTo>
                  <a:lnTo>
                    <a:pt x="499" y="591"/>
                  </a:lnTo>
                  <a:lnTo>
                    <a:pt x="498" y="591"/>
                  </a:lnTo>
                  <a:lnTo>
                    <a:pt x="496" y="589"/>
                  </a:lnTo>
                  <a:lnTo>
                    <a:pt x="493" y="589"/>
                  </a:lnTo>
                  <a:lnTo>
                    <a:pt x="493" y="587"/>
                  </a:lnTo>
                  <a:lnTo>
                    <a:pt x="487" y="586"/>
                  </a:lnTo>
                  <a:lnTo>
                    <a:pt x="485" y="586"/>
                  </a:lnTo>
                  <a:lnTo>
                    <a:pt x="484" y="584"/>
                  </a:lnTo>
                  <a:lnTo>
                    <a:pt x="480" y="583"/>
                  </a:lnTo>
                  <a:lnTo>
                    <a:pt x="474" y="583"/>
                  </a:lnTo>
                  <a:lnTo>
                    <a:pt x="473" y="581"/>
                  </a:lnTo>
                  <a:lnTo>
                    <a:pt x="468" y="581"/>
                  </a:lnTo>
                  <a:lnTo>
                    <a:pt x="468" y="580"/>
                  </a:lnTo>
                  <a:lnTo>
                    <a:pt x="465" y="580"/>
                  </a:lnTo>
                  <a:lnTo>
                    <a:pt x="463" y="578"/>
                  </a:lnTo>
                  <a:lnTo>
                    <a:pt x="462" y="578"/>
                  </a:lnTo>
                  <a:lnTo>
                    <a:pt x="460" y="578"/>
                  </a:lnTo>
                  <a:lnTo>
                    <a:pt x="457" y="576"/>
                  </a:lnTo>
                  <a:lnTo>
                    <a:pt x="455" y="576"/>
                  </a:lnTo>
                  <a:lnTo>
                    <a:pt x="454" y="576"/>
                  </a:lnTo>
                  <a:lnTo>
                    <a:pt x="451" y="576"/>
                  </a:lnTo>
                  <a:lnTo>
                    <a:pt x="447" y="575"/>
                  </a:lnTo>
                  <a:lnTo>
                    <a:pt x="446" y="575"/>
                  </a:lnTo>
                  <a:lnTo>
                    <a:pt x="446" y="573"/>
                  </a:lnTo>
                  <a:lnTo>
                    <a:pt x="444" y="573"/>
                  </a:lnTo>
                  <a:lnTo>
                    <a:pt x="443" y="573"/>
                  </a:lnTo>
                  <a:lnTo>
                    <a:pt x="441" y="573"/>
                  </a:lnTo>
                  <a:lnTo>
                    <a:pt x="440" y="572"/>
                  </a:lnTo>
                  <a:lnTo>
                    <a:pt x="438" y="572"/>
                  </a:lnTo>
                  <a:lnTo>
                    <a:pt x="433" y="572"/>
                  </a:lnTo>
                  <a:lnTo>
                    <a:pt x="432" y="572"/>
                  </a:lnTo>
                  <a:lnTo>
                    <a:pt x="430" y="570"/>
                  </a:lnTo>
                  <a:lnTo>
                    <a:pt x="429" y="570"/>
                  </a:lnTo>
                  <a:lnTo>
                    <a:pt x="427" y="569"/>
                  </a:lnTo>
                  <a:lnTo>
                    <a:pt x="425" y="569"/>
                  </a:lnTo>
                  <a:lnTo>
                    <a:pt x="422" y="567"/>
                  </a:lnTo>
                  <a:lnTo>
                    <a:pt x="419" y="567"/>
                  </a:lnTo>
                  <a:lnTo>
                    <a:pt x="416" y="567"/>
                  </a:lnTo>
                  <a:lnTo>
                    <a:pt x="416" y="565"/>
                  </a:lnTo>
                  <a:lnTo>
                    <a:pt x="414" y="565"/>
                  </a:lnTo>
                  <a:lnTo>
                    <a:pt x="411" y="564"/>
                  </a:lnTo>
                  <a:lnTo>
                    <a:pt x="407" y="564"/>
                  </a:lnTo>
                  <a:lnTo>
                    <a:pt x="405" y="562"/>
                  </a:lnTo>
                  <a:lnTo>
                    <a:pt x="402" y="562"/>
                  </a:lnTo>
                  <a:lnTo>
                    <a:pt x="399" y="561"/>
                  </a:lnTo>
                  <a:lnTo>
                    <a:pt x="397" y="561"/>
                  </a:lnTo>
                  <a:lnTo>
                    <a:pt x="396" y="561"/>
                  </a:lnTo>
                  <a:lnTo>
                    <a:pt x="394" y="559"/>
                  </a:lnTo>
                  <a:lnTo>
                    <a:pt x="391" y="559"/>
                  </a:lnTo>
                  <a:lnTo>
                    <a:pt x="391" y="558"/>
                  </a:lnTo>
                  <a:lnTo>
                    <a:pt x="386" y="558"/>
                  </a:lnTo>
                  <a:lnTo>
                    <a:pt x="385" y="558"/>
                  </a:lnTo>
                  <a:lnTo>
                    <a:pt x="383" y="556"/>
                  </a:lnTo>
                  <a:lnTo>
                    <a:pt x="380" y="556"/>
                  </a:lnTo>
                  <a:lnTo>
                    <a:pt x="378" y="555"/>
                  </a:lnTo>
                  <a:lnTo>
                    <a:pt x="377" y="555"/>
                  </a:lnTo>
                  <a:lnTo>
                    <a:pt x="375" y="553"/>
                  </a:lnTo>
                  <a:lnTo>
                    <a:pt x="370" y="553"/>
                  </a:lnTo>
                  <a:lnTo>
                    <a:pt x="367" y="553"/>
                  </a:lnTo>
                  <a:lnTo>
                    <a:pt x="366" y="551"/>
                  </a:lnTo>
                  <a:lnTo>
                    <a:pt x="363" y="551"/>
                  </a:lnTo>
                  <a:lnTo>
                    <a:pt x="359" y="550"/>
                  </a:lnTo>
                  <a:lnTo>
                    <a:pt x="355" y="548"/>
                  </a:lnTo>
                  <a:lnTo>
                    <a:pt x="353" y="548"/>
                  </a:lnTo>
                  <a:lnTo>
                    <a:pt x="349" y="548"/>
                  </a:lnTo>
                  <a:lnTo>
                    <a:pt x="347" y="547"/>
                  </a:lnTo>
                  <a:lnTo>
                    <a:pt x="353" y="529"/>
                  </a:lnTo>
                  <a:lnTo>
                    <a:pt x="355" y="528"/>
                  </a:lnTo>
                  <a:lnTo>
                    <a:pt x="352" y="528"/>
                  </a:lnTo>
                  <a:lnTo>
                    <a:pt x="350" y="528"/>
                  </a:lnTo>
                  <a:lnTo>
                    <a:pt x="347" y="529"/>
                  </a:lnTo>
                  <a:lnTo>
                    <a:pt x="345" y="529"/>
                  </a:lnTo>
                  <a:lnTo>
                    <a:pt x="344" y="529"/>
                  </a:lnTo>
                  <a:lnTo>
                    <a:pt x="344" y="528"/>
                  </a:lnTo>
                  <a:lnTo>
                    <a:pt x="342" y="528"/>
                  </a:lnTo>
                  <a:lnTo>
                    <a:pt x="341" y="525"/>
                  </a:lnTo>
                  <a:lnTo>
                    <a:pt x="339" y="522"/>
                  </a:lnTo>
                  <a:lnTo>
                    <a:pt x="338" y="520"/>
                  </a:lnTo>
                  <a:lnTo>
                    <a:pt x="336" y="518"/>
                  </a:lnTo>
                  <a:lnTo>
                    <a:pt x="334" y="517"/>
                  </a:lnTo>
                  <a:lnTo>
                    <a:pt x="331" y="520"/>
                  </a:lnTo>
                  <a:lnTo>
                    <a:pt x="330" y="520"/>
                  </a:lnTo>
                  <a:lnTo>
                    <a:pt x="330" y="518"/>
                  </a:lnTo>
                  <a:lnTo>
                    <a:pt x="330" y="517"/>
                  </a:lnTo>
                  <a:lnTo>
                    <a:pt x="327" y="515"/>
                  </a:lnTo>
                  <a:lnTo>
                    <a:pt x="325" y="514"/>
                  </a:lnTo>
                  <a:lnTo>
                    <a:pt x="325" y="512"/>
                  </a:lnTo>
                  <a:lnTo>
                    <a:pt x="325" y="511"/>
                  </a:lnTo>
                  <a:lnTo>
                    <a:pt x="325" y="509"/>
                  </a:lnTo>
                  <a:lnTo>
                    <a:pt x="327" y="509"/>
                  </a:lnTo>
                  <a:lnTo>
                    <a:pt x="327" y="507"/>
                  </a:lnTo>
                  <a:lnTo>
                    <a:pt x="327" y="506"/>
                  </a:lnTo>
                  <a:lnTo>
                    <a:pt x="327" y="504"/>
                  </a:lnTo>
                  <a:lnTo>
                    <a:pt x="327" y="503"/>
                  </a:lnTo>
                  <a:lnTo>
                    <a:pt x="327" y="501"/>
                  </a:lnTo>
                  <a:lnTo>
                    <a:pt x="327" y="500"/>
                  </a:lnTo>
                  <a:lnTo>
                    <a:pt x="330" y="493"/>
                  </a:lnTo>
                  <a:lnTo>
                    <a:pt x="330" y="492"/>
                  </a:lnTo>
                  <a:lnTo>
                    <a:pt x="331" y="492"/>
                  </a:lnTo>
                  <a:lnTo>
                    <a:pt x="331" y="489"/>
                  </a:lnTo>
                  <a:lnTo>
                    <a:pt x="333" y="485"/>
                  </a:lnTo>
                  <a:lnTo>
                    <a:pt x="334" y="481"/>
                  </a:lnTo>
                  <a:lnTo>
                    <a:pt x="334" y="479"/>
                  </a:lnTo>
                  <a:lnTo>
                    <a:pt x="334" y="478"/>
                  </a:lnTo>
                  <a:lnTo>
                    <a:pt x="334" y="476"/>
                  </a:lnTo>
                  <a:lnTo>
                    <a:pt x="334" y="473"/>
                  </a:lnTo>
                  <a:lnTo>
                    <a:pt x="333" y="471"/>
                  </a:lnTo>
                  <a:lnTo>
                    <a:pt x="333" y="470"/>
                  </a:lnTo>
                  <a:lnTo>
                    <a:pt x="333" y="468"/>
                  </a:lnTo>
                  <a:lnTo>
                    <a:pt x="331" y="468"/>
                  </a:lnTo>
                  <a:lnTo>
                    <a:pt x="333" y="467"/>
                  </a:lnTo>
                  <a:lnTo>
                    <a:pt x="334" y="462"/>
                  </a:lnTo>
                  <a:lnTo>
                    <a:pt x="333" y="454"/>
                  </a:lnTo>
                  <a:lnTo>
                    <a:pt x="333" y="452"/>
                  </a:lnTo>
                  <a:lnTo>
                    <a:pt x="331" y="448"/>
                  </a:lnTo>
                  <a:lnTo>
                    <a:pt x="330" y="446"/>
                  </a:lnTo>
                  <a:lnTo>
                    <a:pt x="331" y="446"/>
                  </a:lnTo>
                  <a:lnTo>
                    <a:pt x="330" y="446"/>
                  </a:lnTo>
                  <a:lnTo>
                    <a:pt x="328" y="446"/>
                  </a:lnTo>
                  <a:lnTo>
                    <a:pt x="325" y="448"/>
                  </a:lnTo>
                  <a:lnTo>
                    <a:pt x="323" y="448"/>
                  </a:lnTo>
                  <a:lnTo>
                    <a:pt x="320" y="448"/>
                  </a:lnTo>
                  <a:lnTo>
                    <a:pt x="312" y="449"/>
                  </a:lnTo>
                  <a:lnTo>
                    <a:pt x="308" y="451"/>
                  </a:lnTo>
                  <a:lnTo>
                    <a:pt x="305" y="452"/>
                  </a:lnTo>
                  <a:lnTo>
                    <a:pt x="303" y="454"/>
                  </a:lnTo>
                  <a:lnTo>
                    <a:pt x="301" y="456"/>
                  </a:lnTo>
                  <a:lnTo>
                    <a:pt x="298" y="454"/>
                  </a:lnTo>
                  <a:lnTo>
                    <a:pt x="297" y="452"/>
                  </a:lnTo>
                  <a:lnTo>
                    <a:pt x="290" y="452"/>
                  </a:lnTo>
                  <a:lnTo>
                    <a:pt x="289" y="452"/>
                  </a:lnTo>
                  <a:lnTo>
                    <a:pt x="283" y="452"/>
                  </a:lnTo>
                  <a:lnTo>
                    <a:pt x="281" y="454"/>
                  </a:lnTo>
                  <a:lnTo>
                    <a:pt x="279" y="454"/>
                  </a:lnTo>
                  <a:lnTo>
                    <a:pt x="279" y="452"/>
                  </a:lnTo>
                  <a:lnTo>
                    <a:pt x="281" y="451"/>
                  </a:lnTo>
                  <a:lnTo>
                    <a:pt x="281" y="449"/>
                  </a:lnTo>
                  <a:lnTo>
                    <a:pt x="281" y="448"/>
                  </a:lnTo>
                  <a:lnTo>
                    <a:pt x="279" y="446"/>
                  </a:lnTo>
                  <a:lnTo>
                    <a:pt x="281" y="445"/>
                  </a:lnTo>
                  <a:lnTo>
                    <a:pt x="279" y="445"/>
                  </a:lnTo>
                  <a:lnTo>
                    <a:pt x="278" y="445"/>
                  </a:lnTo>
                  <a:lnTo>
                    <a:pt x="276" y="445"/>
                  </a:lnTo>
                  <a:lnTo>
                    <a:pt x="276" y="446"/>
                  </a:lnTo>
                  <a:lnTo>
                    <a:pt x="276" y="445"/>
                  </a:lnTo>
                  <a:lnTo>
                    <a:pt x="275" y="445"/>
                  </a:lnTo>
                  <a:lnTo>
                    <a:pt x="275" y="443"/>
                  </a:lnTo>
                  <a:lnTo>
                    <a:pt x="275" y="441"/>
                  </a:lnTo>
                  <a:lnTo>
                    <a:pt x="273" y="441"/>
                  </a:lnTo>
                  <a:lnTo>
                    <a:pt x="272" y="440"/>
                  </a:lnTo>
                  <a:lnTo>
                    <a:pt x="270" y="440"/>
                  </a:lnTo>
                  <a:lnTo>
                    <a:pt x="270" y="438"/>
                  </a:lnTo>
                  <a:lnTo>
                    <a:pt x="268" y="438"/>
                  </a:lnTo>
                  <a:lnTo>
                    <a:pt x="268" y="437"/>
                  </a:lnTo>
                  <a:lnTo>
                    <a:pt x="270" y="437"/>
                  </a:lnTo>
                  <a:lnTo>
                    <a:pt x="270" y="435"/>
                  </a:lnTo>
                  <a:lnTo>
                    <a:pt x="270" y="434"/>
                  </a:lnTo>
                  <a:lnTo>
                    <a:pt x="272" y="434"/>
                  </a:lnTo>
                  <a:lnTo>
                    <a:pt x="272" y="432"/>
                  </a:lnTo>
                  <a:lnTo>
                    <a:pt x="273" y="430"/>
                  </a:lnTo>
                  <a:lnTo>
                    <a:pt x="273" y="432"/>
                  </a:lnTo>
                  <a:lnTo>
                    <a:pt x="275" y="432"/>
                  </a:lnTo>
                  <a:lnTo>
                    <a:pt x="276" y="434"/>
                  </a:lnTo>
                  <a:lnTo>
                    <a:pt x="278" y="434"/>
                  </a:lnTo>
                  <a:lnTo>
                    <a:pt x="279" y="434"/>
                  </a:lnTo>
                  <a:lnTo>
                    <a:pt x="281" y="434"/>
                  </a:lnTo>
                  <a:lnTo>
                    <a:pt x="283" y="430"/>
                  </a:lnTo>
                  <a:lnTo>
                    <a:pt x="284" y="430"/>
                  </a:lnTo>
                  <a:lnTo>
                    <a:pt x="284" y="429"/>
                  </a:lnTo>
                  <a:lnTo>
                    <a:pt x="286" y="429"/>
                  </a:lnTo>
                  <a:lnTo>
                    <a:pt x="289" y="430"/>
                  </a:lnTo>
                  <a:lnTo>
                    <a:pt x="292" y="429"/>
                  </a:lnTo>
                  <a:lnTo>
                    <a:pt x="297" y="427"/>
                  </a:lnTo>
                  <a:lnTo>
                    <a:pt x="297" y="424"/>
                  </a:lnTo>
                  <a:lnTo>
                    <a:pt x="298" y="421"/>
                  </a:lnTo>
                  <a:lnTo>
                    <a:pt x="297" y="419"/>
                  </a:lnTo>
                  <a:lnTo>
                    <a:pt x="295" y="408"/>
                  </a:lnTo>
                  <a:lnTo>
                    <a:pt x="294" y="408"/>
                  </a:lnTo>
                  <a:lnTo>
                    <a:pt x="292" y="405"/>
                  </a:lnTo>
                  <a:lnTo>
                    <a:pt x="289" y="402"/>
                  </a:lnTo>
                  <a:lnTo>
                    <a:pt x="287" y="402"/>
                  </a:lnTo>
                  <a:lnTo>
                    <a:pt x="286" y="401"/>
                  </a:lnTo>
                  <a:lnTo>
                    <a:pt x="283" y="397"/>
                  </a:lnTo>
                  <a:lnTo>
                    <a:pt x="279" y="396"/>
                  </a:lnTo>
                  <a:lnTo>
                    <a:pt x="273" y="393"/>
                  </a:lnTo>
                  <a:lnTo>
                    <a:pt x="273" y="391"/>
                  </a:lnTo>
                  <a:lnTo>
                    <a:pt x="273" y="388"/>
                  </a:lnTo>
                  <a:lnTo>
                    <a:pt x="272" y="388"/>
                  </a:lnTo>
                  <a:lnTo>
                    <a:pt x="272" y="386"/>
                  </a:lnTo>
                  <a:lnTo>
                    <a:pt x="267" y="383"/>
                  </a:lnTo>
                  <a:lnTo>
                    <a:pt x="265" y="383"/>
                  </a:lnTo>
                  <a:lnTo>
                    <a:pt x="264" y="385"/>
                  </a:lnTo>
                  <a:lnTo>
                    <a:pt x="261" y="386"/>
                  </a:lnTo>
                  <a:lnTo>
                    <a:pt x="259" y="390"/>
                  </a:lnTo>
                  <a:lnTo>
                    <a:pt x="259" y="391"/>
                  </a:lnTo>
                  <a:lnTo>
                    <a:pt x="256" y="397"/>
                  </a:lnTo>
                  <a:lnTo>
                    <a:pt x="251" y="399"/>
                  </a:lnTo>
                  <a:lnTo>
                    <a:pt x="250" y="402"/>
                  </a:lnTo>
                  <a:lnTo>
                    <a:pt x="248" y="402"/>
                  </a:lnTo>
                  <a:lnTo>
                    <a:pt x="246" y="401"/>
                  </a:lnTo>
                  <a:lnTo>
                    <a:pt x="245" y="401"/>
                  </a:lnTo>
                  <a:lnTo>
                    <a:pt x="243" y="401"/>
                  </a:lnTo>
                  <a:lnTo>
                    <a:pt x="242" y="401"/>
                  </a:lnTo>
                  <a:lnTo>
                    <a:pt x="240" y="402"/>
                  </a:lnTo>
                  <a:lnTo>
                    <a:pt x="239" y="402"/>
                  </a:lnTo>
                  <a:lnTo>
                    <a:pt x="237" y="404"/>
                  </a:lnTo>
                  <a:lnTo>
                    <a:pt x="235" y="404"/>
                  </a:lnTo>
                  <a:lnTo>
                    <a:pt x="234" y="404"/>
                  </a:lnTo>
                  <a:lnTo>
                    <a:pt x="226" y="404"/>
                  </a:lnTo>
                  <a:lnTo>
                    <a:pt x="223" y="402"/>
                  </a:lnTo>
                  <a:lnTo>
                    <a:pt x="218" y="407"/>
                  </a:lnTo>
                  <a:lnTo>
                    <a:pt x="218" y="410"/>
                  </a:lnTo>
                  <a:lnTo>
                    <a:pt x="215" y="410"/>
                  </a:lnTo>
                  <a:lnTo>
                    <a:pt x="213" y="410"/>
                  </a:lnTo>
                  <a:lnTo>
                    <a:pt x="212" y="407"/>
                  </a:lnTo>
                  <a:lnTo>
                    <a:pt x="212" y="408"/>
                  </a:lnTo>
                  <a:lnTo>
                    <a:pt x="212" y="410"/>
                  </a:lnTo>
                  <a:lnTo>
                    <a:pt x="212" y="413"/>
                  </a:lnTo>
                  <a:lnTo>
                    <a:pt x="212" y="415"/>
                  </a:lnTo>
                  <a:lnTo>
                    <a:pt x="210" y="416"/>
                  </a:lnTo>
                  <a:lnTo>
                    <a:pt x="209" y="416"/>
                  </a:lnTo>
                  <a:lnTo>
                    <a:pt x="207" y="413"/>
                  </a:lnTo>
                  <a:lnTo>
                    <a:pt x="206" y="410"/>
                  </a:lnTo>
                  <a:lnTo>
                    <a:pt x="204" y="408"/>
                  </a:lnTo>
                  <a:lnTo>
                    <a:pt x="204" y="405"/>
                  </a:lnTo>
                  <a:lnTo>
                    <a:pt x="201" y="404"/>
                  </a:lnTo>
                  <a:lnTo>
                    <a:pt x="199" y="401"/>
                  </a:lnTo>
                  <a:lnTo>
                    <a:pt x="199" y="396"/>
                  </a:lnTo>
                  <a:lnTo>
                    <a:pt x="199" y="394"/>
                  </a:lnTo>
                  <a:lnTo>
                    <a:pt x="192" y="385"/>
                  </a:lnTo>
                  <a:lnTo>
                    <a:pt x="190" y="385"/>
                  </a:lnTo>
                  <a:lnTo>
                    <a:pt x="187" y="383"/>
                  </a:lnTo>
                  <a:lnTo>
                    <a:pt x="184" y="382"/>
                  </a:lnTo>
                  <a:lnTo>
                    <a:pt x="181" y="379"/>
                  </a:lnTo>
                  <a:lnTo>
                    <a:pt x="179" y="376"/>
                  </a:lnTo>
                  <a:lnTo>
                    <a:pt x="179" y="374"/>
                  </a:lnTo>
                  <a:lnTo>
                    <a:pt x="179" y="372"/>
                  </a:lnTo>
                  <a:lnTo>
                    <a:pt x="176" y="368"/>
                  </a:lnTo>
                  <a:lnTo>
                    <a:pt x="173" y="365"/>
                  </a:lnTo>
                  <a:lnTo>
                    <a:pt x="171" y="361"/>
                  </a:lnTo>
                  <a:lnTo>
                    <a:pt x="168" y="358"/>
                  </a:lnTo>
                  <a:lnTo>
                    <a:pt x="163" y="355"/>
                  </a:lnTo>
                  <a:lnTo>
                    <a:pt x="160" y="352"/>
                  </a:lnTo>
                  <a:lnTo>
                    <a:pt x="159" y="350"/>
                  </a:lnTo>
                  <a:lnTo>
                    <a:pt x="157" y="350"/>
                  </a:lnTo>
                  <a:lnTo>
                    <a:pt x="149" y="344"/>
                  </a:lnTo>
                  <a:lnTo>
                    <a:pt x="146" y="343"/>
                  </a:lnTo>
                  <a:lnTo>
                    <a:pt x="141" y="338"/>
                  </a:lnTo>
                  <a:lnTo>
                    <a:pt x="137" y="335"/>
                  </a:lnTo>
                  <a:lnTo>
                    <a:pt x="132" y="332"/>
                  </a:lnTo>
                  <a:lnTo>
                    <a:pt x="126" y="328"/>
                  </a:lnTo>
                  <a:lnTo>
                    <a:pt x="122" y="325"/>
                  </a:lnTo>
                  <a:lnTo>
                    <a:pt x="119" y="325"/>
                  </a:lnTo>
                  <a:lnTo>
                    <a:pt x="118" y="322"/>
                  </a:lnTo>
                  <a:lnTo>
                    <a:pt x="116" y="322"/>
                  </a:lnTo>
                  <a:lnTo>
                    <a:pt x="113" y="321"/>
                  </a:lnTo>
                  <a:lnTo>
                    <a:pt x="110" y="316"/>
                  </a:lnTo>
                  <a:lnTo>
                    <a:pt x="105" y="314"/>
                  </a:lnTo>
                  <a:lnTo>
                    <a:pt x="102" y="313"/>
                  </a:lnTo>
                  <a:lnTo>
                    <a:pt x="96" y="308"/>
                  </a:lnTo>
                  <a:lnTo>
                    <a:pt x="93" y="308"/>
                  </a:lnTo>
                  <a:lnTo>
                    <a:pt x="86" y="305"/>
                  </a:lnTo>
                  <a:lnTo>
                    <a:pt x="85" y="300"/>
                  </a:lnTo>
                  <a:lnTo>
                    <a:pt x="74" y="295"/>
                  </a:lnTo>
                  <a:lnTo>
                    <a:pt x="72" y="294"/>
                  </a:lnTo>
                  <a:lnTo>
                    <a:pt x="69" y="292"/>
                  </a:lnTo>
                  <a:lnTo>
                    <a:pt x="63" y="289"/>
                  </a:lnTo>
                  <a:lnTo>
                    <a:pt x="58" y="288"/>
                  </a:lnTo>
                  <a:lnTo>
                    <a:pt x="55" y="286"/>
                  </a:lnTo>
                  <a:lnTo>
                    <a:pt x="53" y="286"/>
                  </a:lnTo>
                  <a:lnTo>
                    <a:pt x="52" y="284"/>
                  </a:lnTo>
                  <a:lnTo>
                    <a:pt x="50" y="284"/>
                  </a:lnTo>
                  <a:lnTo>
                    <a:pt x="47" y="280"/>
                  </a:lnTo>
                  <a:lnTo>
                    <a:pt x="41" y="278"/>
                  </a:lnTo>
                  <a:lnTo>
                    <a:pt x="39" y="277"/>
                  </a:lnTo>
                  <a:lnTo>
                    <a:pt x="36" y="275"/>
                  </a:lnTo>
                  <a:lnTo>
                    <a:pt x="35" y="275"/>
                  </a:lnTo>
                  <a:lnTo>
                    <a:pt x="33" y="273"/>
                  </a:lnTo>
                  <a:lnTo>
                    <a:pt x="31" y="273"/>
                  </a:lnTo>
                  <a:lnTo>
                    <a:pt x="17" y="267"/>
                  </a:lnTo>
                  <a:lnTo>
                    <a:pt x="16" y="267"/>
                  </a:lnTo>
                  <a:lnTo>
                    <a:pt x="13" y="266"/>
                  </a:lnTo>
                  <a:lnTo>
                    <a:pt x="11" y="266"/>
                  </a:lnTo>
                  <a:lnTo>
                    <a:pt x="9" y="264"/>
                  </a:lnTo>
                  <a:lnTo>
                    <a:pt x="5" y="262"/>
                  </a:lnTo>
                  <a:lnTo>
                    <a:pt x="2" y="262"/>
                  </a:lnTo>
                  <a:lnTo>
                    <a:pt x="0" y="261"/>
                  </a:lnTo>
                  <a:lnTo>
                    <a:pt x="2" y="259"/>
                  </a:lnTo>
                  <a:lnTo>
                    <a:pt x="2" y="258"/>
                  </a:lnTo>
                  <a:lnTo>
                    <a:pt x="2" y="256"/>
                  </a:lnTo>
                  <a:lnTo>
                    <a:pt x="3" y="258"/>
                  </a:lnTo>
                  <a:lnTo>
                    <a:pt x="5" y="256"/>
                  </a:lnTo>
                  <a:lnTo>
                    <a:pt x="6" y="258"/>
                  </a:lnTo>
                  <a:lnTo>
                    <a:pt x="6" y="259"/>
                  </a:lnTo>
                  <a:lnTo>
                    <a:pt x="6" y="261"/>
                  </a:lnTo>
                  <a:lnTo>
                    <a:pt x="8" y="259"/>
                  </a:lnTo>
                  <a:lnTo>
                    <a:pt x="9" y="261"/>
                  </a:lnTo>
                  <a:lnTo>
                    <a:pt x="9" y="259"/>
                  </a:lnTo>
                  <a:lnTo>
                    <a:pt x="11" y="258"/>
                  </a:lnTo>
                  <a:lnTo>
                    <a:pt x="11" y="253"/>
                  </a:lnTo>
                  <a:lnTo>
                    <a:pt x="13" y="253"/>
                  </a:lnTo>
                  <a:lnTo>
                    <a:pt x="16" y="251"/>
                  </a:lnTo>
                  <a:lnTo>
                    <a:pt x="19" y="251"/>
                  </a:lnTo>
                  <a:lnTo>
                    <a:pt x="20" y="251"/>
                  </a:lnTo>
                  <a:lnTo>
                    <a:pt x="20" y="253"/>
                  </a:lnTo>
                  <a:lnTo>
                    <a:pt x="19" y="256"/>
                  </a:lnTo>
                  <a:lnTo>
                    <a:pt x="20" y="259"/>
                  </a:lnTo>
                  <a:lnTo>
                    <a:pt x="22" y="259"/>
                  </a:lnTo>
                  <a:lnTo>
                    <a:pt x="24" y="256"/>
                  </a:lnTo>
                  <a:lnTo>
                    <a:pt x="25" y="256"/>
                  </a:lnTo>
                  <a:lnTo>
                    <a:pt x="31" y="258"/>
                  </a:lnTo>
                  <a:lnTo>
                    <a:pt x="33" y="259"/>
                  </a:lnTo>
                  <a:lnTo>
                    <a:pt x="35" y="264"/>
                  </a:lnTo>
                  <a:lnTo>
                    <a:pt x="38" y="266"/>
                  </a:lnTo>
                  <a:lnTo>
                    <a:pt x="41" y="266"/>
                  </a:lnTo>
                  <a:lnTo>
                    <a:pt x="44" y="267"/>
                  </a:lnTo>
                  <a:lnTo>
                    <a:pt x="50" y="273"/>
                  </a:lnTo>
                  <a:lnTo>
                    <a:pt x="50" y="277"/>
                  </a:lnTo>
                  <a:lnTo>
                    <a:pt x="52" y="277"/>
                  </a:lnTo>
                  <a:lnTo>
                    <a:pt x="53" y="277"/>
                  </a:lnTo>
                  <a:lnTo>
                    <a:pt x="55" y="277"/>
                  </a:lnTo>
                  <a:lnTo>
                    <a:pt x="56" y="277"/>
                  </a:lnTo>
                  <a:lnTo>
                    <a:pt x="58" y="278"/>
                  </a:lnTo>
                  <a:lnTo>
                    <a:pt x="61" y="281"/>
                  </a:lnTo>
                  <a:lnTo>
                    <a:pt x="64" y="283"/>
                  </a:lnTo>
                  <a:lnTo>
                    <a:pt x="66" y="284"/>
                  </a:lnTo>
                  <a:lnTo>
                    <a:pt x="67" y="286"/>
                  </a:lnTo>
                  <a:lnTo>
                    <a:pt x="77" y="288"/>
                  </a:lnTo>
                  <a:lnTo>
                    <a:pt x="80" y="289"/>
                  </a:lnTo>
                  <a:lnTo>
                    <a:pt x="82" y="291"/>
                  </a:lnTo>
                  <a:lnTo>
                    <a:pt x="83" y="289"/>
                  </a:lnTo>
                  <a:lnTo>
                    <a:pt x="85" y="284"/>
                  </a:lnTo>
                  <a:lnTo>
                    <a:pt x="85" y="280"/>
                  </a:lnTo>
                  <a:lnTo>
                    <a:pt x="83" y="280"/>
                  </a:lnTo>
                  <a:lnTo>
                    <a:pt x="88" y="280"/>
                  </a:lnTo>
                  <a:lnTo>
                    <a:pt x="89" y="277"/>
                  </a:lnTo>
                  <a:lnTo>
                    <a:pt x="93" y="272"/>
                  </a:lnTo>
                  <a:lnTo>
                    <a:pt x="96" y="272"/>
                  </a:lnTo>
                  <a:lnTo>
                    <a:pt x="96" y="270"/>
                  </a:lnTo>
                  <a:lnTo>
                    <a:pt x="97" y="269"/>
                  </a:lnTo>
                  <a:lnTo>
                    <a:pt x="99" y="269"/>
                  </a:lnTo>
                  <a:lnTo>
                    <a:pt x="100" y="269"/>
                  </a:lnTo>
                  <a:lnTo>
                    <a:pt x="102" y="270"/>
                  </a:lnTo>
                  <a:lnTo>
                    <a:pt x="107" y="270"/>
                  </a:lnTo>
                  <a:lnTo>
                    <a:pt x="108" y="270"/>
                  </a:lnTo>
                  <a:lnTo>
                    <a:pt x="110" y="270"/>
                  </a:lnTo>
                  <a:lnTo>
                    <a:pt x="118" y="272"/>
                  </a:lnTo>
                  <a:lnTo>
                    <a:pt x="119" y="272"/>
                  </a:lnTo>
                  <a:lnTo>
                    <a:pt x="121" y="275"/>
                  </a:lnTo>
                  <a:lnTo>
                    <a:pt x="122" y="277"/>
                  </a:lnTo>
                  <a:lnTo>
                    <a:pt x="122" y="278"/>
                  </a:lnTo>
                  <a:lnTo>
                    <a:pt x="124" y="280"/>
                  </a:lnTo>
                  <a:lnTo>
                    <a:pt x="124" y="283"/>
                  </a:lnTo>
                  <a:lnTo>
                    <a:pt x="124" y="284"/>
                  </a:lnTo>
                  <a:lnTo>
                    <a:pt x="126" y="284"/>
                  </a:lnTo>
                  <a:lnTo>
                    <a:pt x="127" y="286"/>
                  </a:lnTo>
                  <a:lnTo>
                    <a:pt x="127" y="288"/>
                  </a:lnTo>
                  <a:lnTo>
                    <a:pt x="129" y="289"/>
                  </a:lnTo>
                  <a:lnTo>
                    <a:pt x="129" y="291"/>
                  </a:lnTo>
                  <a:lnTo>
                    <a:pt x="130" y="292"/>
                  </a:lnTo>
                  <a:lnTo>
                    <a:pt x="132" y="295"/>
                  </a:lnTo>
                  <a:lnTo>
                    <a:pt x="132" y="297"/>
                  </a:lnTo>
                  <a:lnTo>
                    <a:pt x="135" y="300"/>
                  </a:lnTo>
                  <a:lnTo>
                    <a:pt x="137" y="303"/>
                  </a:lnTo>
                  <a:lnTo>
                    <a:pt x="143" y="305"/>
                  </a:lnTo>
                  <a:lnTo>
                    <a:pt x="148" y="305"/>
                  </a:lnTo>
                  <a:lnTo>
                    <a:pt x="151" y="306"/>
                  </a:lnTo>
                  <a:lnTo>
                    <a:pt x="152" y="306"/>
                  </a:lnTo>
                  <a:lnTo>
                    <a:pt x="151" y="306"/>
                  </a:lnTo>
                  <a:lnTo>
                    <a:pt x="151" y="311"/>
                  </a:lnTo>
                  <a:lnTo>
                    <a:pt x="149" y="317"/>
                  </a:lnTo>
                  <a:lnTo>
                    <a:pt x="148" y="321"/>
                  </a:lnTo>
                  <a:lnTo>
                    <a:pt x="146" y="324"/>
                  </a:lnTo>
                  <a:lnTo>
                    <a:pt x="144" y="325"/>
                  </a:lnTo>
                  <a:lnTo>
                    <a:pt x="146" y="327"/>
                  </a:lnTo>
                  <a:lnTo>
                    <a:pt x="148" y="327"/>
                  </a:lnTo>
                  <a:lnTo>
                    <a:pt x="149" y="327"/>
                  </a:lnTo>
                  <a:lnTo>
                    <a:pt x="148" y="328"/>
                  </a:lnTo>
                  <a:lnTo>
                    <a:pt x="148" y="330"/>
                  </a:lnTo>
                  <a:lnTo>
                    <a:pt x="148" y="332"/>
                  </a:lnTo>
                  <a:lnTo>
                    <a:pt x="148" y="333"/>
                  </a:lnTo>
                  <a:lnTo>
                    <a:pt x="148" y="335"/>
                  </a:lnTo>
                  <a:lnTo>
                    <a:pt x="146" y="335"/>
                  </a:lnTo>
                  <a:lnTo>
                    <a:pt x="148" y="335"/>
                  </a:lnTo>
                  <a:lnTo>
                    <a:pt x="149" y="335"/>
                  </a:lnTo>
                  <a:lnTo>
                    <a:pt x="149" y="333"/>
                  </a:lnTo>
                  <a:lnTo>
                    <a:pt x="151" y="333"/>
                  </a:lnTo>
                  <a:lnTo>
                    <a:pt x="152" y="333"/>
                  </a:lnTo>
                  <a:lnTo>
                    <a:pt x="154" y="333"/>
                  </a:lnTo>
                  <a:lnTo>
                    <a:pt x="155" y="333"/>
                  </a:lnTo>
                  <a:lnTo>
                    <a:pt x="154" y="335"/>
                  </a:lnTo>
                  <a:lnTo>
                    <a:pt x="154" y="336"/>
                  </a:lnTo>
                  <a:lnTo>
                    <a:pt x="155" y="338"/>
                  </a:lnTo>
                  <a:lnTo>
                    <a:pt x="155" y="336"/>
                  </a:lnTo>
                  <a:lnTo>
                    <a:pt x="155" y="335"/>
                  </a:lnTo>
                  <a:lnTo>
                    <a:pt x="157" y="335"/>
                  </a:lnTo>
                  <a:lnTo>
                    <a:pt x="159" y="333"/>
                  </a:lnTo>
                  <a:lnTo>
                    <a:pt x="160" y="333"/>
                  </a:lnTo>
                  <a:lnTo>
                    <a:pt x="162" y="333"/>
                  </a:lnTo>
                  <a:lnTo>
                    <a:pt x="163" y="333"/>
                  </a:lnTo>
                  <a:lnTo>
                    <a:pt x="163" y="335"/>
                  </a:lnTo>
                  <a:lnTo>
                    <a:pt x="165" y="335"/>
                  </a:lnTo>
                  <a:lnTo>
                    <a:pt x="163" y="336"/>
                  </a:lnTo>
                  <a:lnTo>
                    <a:pt x="163" y="338"/>
                  </a:lnTo>
                  <a:lnTo>
                    <a:pt x="165" y="338"/>
                  </a:lnTo>
                  <a:lnTo>
                    <a:pt x="166" y="338"/>
                  </a:lnTo>
                  <a:lnTo>
                    <a:pt x="166" y="336"/>
                  </a:lnTo>
                  <a:lnTo>
                    <a:pt x="166" y="335"/>
                  </a:lnTo>
                  <a:lnTo>
                    <a:pt x="168" y="333"/>
                  </a:lnTo>
                  <a:lnTo>
                    <a:pt x="168" y="332"/>
                  </a:lnTo>
                  <a:lnTo>
                    <a:pt x="168" y="333"/>
                  </a:lnTo>
                  <a:lnTo>
                    <a:pt x="170" y="335"/>
                  </a:lnTo>
                  <a:lnTo>
                    <a:pt x="171" y="333"/>
                  </a:lnTo>
                  <a:lnTo>
                    <a:pt x="173" y="333"/>
                  </a:lnTo>
                  <a:lnTo>
                    <a:pt x="174" y="333"/>
                  </a:lnTo>
                  <a:lnTo>
                    <a:pt x="176" y="333"/>
                  </a:lnTo>
                  <a:lnTo>
                    <a:pt x="176" y="335"/>
                  </a:lnTo>
                  <a:lnTo>
                    <a:pt x="177" y="335"/>
                  </a:lnTo>
                  <a:lnTo>
                    <a:pt x="177" y="336"/>
                  </a:lnTo>
                  <a:lnTo>
                    <a:pt x="177" y="338"/>
                  </a:lnTo>
                  <a:lnTo>
                    <a:pt x="179" y="336"/>
                  </a:lnTo>
                  <a:lnTo>
                    <a:pt x="179" y="338"/>
                  </a:lnTo>
                  <a:lnTo>
                    <a:pt x="179" y="339"/>
                  </a:lnTo>
                  <a:lnTo>
                    <a:pt x="181" y="339"/>
                  </a:lnTo>
                  <a:lnTo>
                    <a:pt x="182" y="336"/>
                  </a:lnTo>
                  <a:lnTo>
                    <a:pt x="184" y="336"/>
                  </a:lnTo>
                  <a:lnTo>
                    <a:pt x="185" y="335"/>
                  </a:lnTo>
                  <a:lnTo>
                    <a:pt x="185" y="333"/>
                  </a:lnTo>
                  <a:lnTo>
                    <a:pt x="185" y="332"/>
                  </a:lnTo>
                  <a:lnTo>
                    <a:pt x="187" y="330"/>
                  </a:lnTo>
                  <a:lnTo>
                    <a:pt x="188" y="328"/>
                  </a:lnTo>
                  <a:lnTo>
                    <a:pt x="190" y="327"/>
                  </a:lnTo>
                  <a:lnTo>
                    <a:pt x="192" y="325"/>
                  </a:lnTo>
                  <a:lnTo>
                    <a:pt x="193" y="325"/>
                  </a:lnTo>
                  <a:lnTo>
                    <a:pt x="196" y="325"/>
                  </a:lnTo>
                  <a:lnTo>
                    <a:pt x="199" y="327"/>
                  </a:lnTo>
                  <a:lnTo>
                    <a:pt x="201" y="327"/>
                  </a:lnTo>
                  <a:lnTo>
                    <a:pt x="201" y="325"/>
                  </a:lnTo>
                  <a:lnTo>
                    <a:pt x="202" y="325"/>
                  </a:lnTo>
                  <a:lnTo>
                    <a:pt x="204" y="325"/>
                  </a:lnTo>
                  <a:lnTo>
                    <a:pt x="204" y="327"/>
                  </a:lnTo>
                  <a:lnTo>
                    <a:pt x="204" y="325"/>
                  </a:lnTo>
                  <a:lnTo>
                    <a:pt x="204" y="324"/>
                  </a:lnTo>
                  <a:lnTo>
                    <a:pt x="204" y="321"/>
                  </a:lnTo>
                  <a:lnTo>
                    <a:pt x="202" y="319"/>
                  </a:lnTo>
                  <a:lnTo>
                    <a:pt x="202" y="317"/>
                  </a:lnTo>
                  <a:lnTo>
                    <a:pt x="204" y="316"/>
                  </a:lnTo>
                  <a:lnTo>
                    <a:pt x="206" y="314"/>
                  </a:lnTo>
                  <a:lnTo>
                    <a:pt x="206" y="313"/>
                  </a:lnTo>
                  <a:lnTo>
                    <a:pt x="206" y="310"/>
                  </a:lnTo>
                  <a:lnTo>
                    <a:pt x="206" y="308"/>
                  </a:lnTo>
                  <a:lnTo>
                    <a:pt x="204" y="306"/>
                  </a:lnTo>
                  <a:lnTo>
                    <a:pt x="204" y="303"/>
                  </a:lnTo>
                  <a:lnTo>
                    <a:pt x="202" y="302"/>
                  </a:lnTo>
                  <a:lnTo>
                    <a:pt x="201" y="302"/>
                  </a:lnTo>
                  <a:lnTo>
                    <a:pt x="198" y="300"/>
                  </a:lnTo>
                  <a:lnTo>
                    <a:pt x="196" y="300"/>
                  </a:lnTo>
                  <a:lnTo>
                    <a:pt x="195" y="300"/>
                  </a:lnTo>
                  <a:lnTo>
                    <a:pt x="192" y="299"/>
                  </a:lnTo>
                  <a:lnTo>
                    <a:pt x="190" y="299"/>
                  </a:lnTo>
                  <a:lnTo>
                    <a:pt x="185" y="297"/>
                  </a:lnTo>
                  <a:lnTo>
                    <a:pt x="184" y="297"/>
                  </a:lnTo>
                  <a:lnTo>
                    <a:pt x="182" y="297"/>
                  </a:lnTo>
                  <a:lnTo>
                    <a:pt x="182" y="294"/>
                  </a:lnTo>
                  <a:lnTo>
                    <a:pt x="182" y="291"/>
                  </a:lnTo>
                  <a:lnTo>
                    <a:pt x="182" y="289"/>
                  </a:lnTo>
                  <a:lnTo>
                    <a:pt x="182" y="284"/>
                  </a:lnTo>
                  <a:lnTo>
                    <a:pt x="182" y="280"/>
                  </a:lnTo>
                  <a:lnTo>
                    <a:pt x="181" y="278"/>
                  </a:lnTo>
                  <a:lnTo>
                    <a:pt x="181" y="277"/>
                  </a:lnTo>
                  <a:lnTo>
                    <a:pt x="181" y="275"/>
                  </a:lnTo>
                  <a:lnTo>
                    <a:pt x="181" y="270"/>
                  </a:lnTo>
                  <a:lnTo>
                    <a:pt x="179" y="267"/>
                  </a:lnTo>
                  <a:lnTo>
                    <a:pt x="177" y="264"/>
                  </a:lnTo>
                  <a:lnTo>
                    <a:pt x="177" y="262"/>
                  </a:lnTo>
                  <a:lnTo>
                    <a:pt x="179" y="262"/>
                  </a:lnTo>
                  <a:lnTo>
                    <a:pt x="182" y="262"/>
                  </a:lnTo>
                  <a:lnTo>
                    <a:pt x="184" y="262"/>
                  </a:lnTo>
                  <a:lnTo>
                    <a:pt x="185" y="261"/>
                  </a:lnTo>
                  <a:lnTo>
                    <a:pt x="187" y="259"/>
                  </a:lnTo>
                  <a:lnTo>
                    <a:pt x="188" y="259"/>
                  </a:lnTo>
                  <a:lnTo>
                    <a:pt x="188" y="258"/>
                  </a:lnTo>
                  <a:lnTo>
                    <a:pt x="187" y="251"/>
                  </a:lnTo>
                  <a:lnTo>
                    <a:pt x="188" y="248"/>
                  </a:lnTo>
                  <a:lnTo>
                    <a:pt x="188" y="247"/>
                  </a:lnTo>
                  <a:lnTo>
                    <a:pt x="193" y="247"/>
                  </a:lnTo>
                  <a:lnTo>
                    <a:pt x="198" y="245"/>
                  </a:lnTo>
                  <a:lnTo>
                    <a:pt x="201" y="245"/>
                  </a:lnTo>
                  <a:lnTo>
                    <a:pt x="202" y="245"/>
                  </a:lnTo>
                  <a:lnTo>
                    <a:pt x="206" y="247"/>
                  </a:lnTo>
                  <a:lnTo>
                    <a:pt x="206" y="248"/>
                  </a:lnTo>
                  <a:lnTo>
                    <a:pt x="207" y="248"/>
                  </a:lnTo>
                  <a:lnTo>
                    <a:pt x="210" y="248"/>
                  </a:lnTo>
                  <a:lnTo>
                    <a:pt x="215" y="250"/>
                  </a:lnTo>
                  <a:lnTo>
                    <a:pt x="218" y="250"/>
                  </a:lnTo>
                  <a:lnTo>
                    <a:pt x="221" y="251"/>
                  </a:lnTo>
                  <a:lnTo>
                    <a:pt x="223" y="251"/>
                  </a:lnTo>
                  <a:lnTo>
                    <a:pt x="224" y="251"/>
                  </a:lnTo>
                  <a:lnTo>
                    <a:pt x="224" y="253"/>
                  </a:lnTo>
                  <a:lnTo>
                    <a:pt x="226" y="255"/>
                  </a:lnTo>
                  <a:lnTo>
                    <a:pt x="226" y="258"/>
                  </a:lnTo>
                  <a:lnTo>
                    <a:pt x="226" y="262"/>
                  </a:lnTo>
                  <a:lnTo>
                    <a:pt x="226" y="264"/>
                  </a:lnTo>
                  <a:lnTo>
                    <a:pt x="226" y="269"/>
                  </a:lnTo>
                  <a:lnTo>
                    <a:pt x="226" y="270"/>
                  </a:lnTo>
                  <a:lnTo>
                    <a:pt x="228" y="272"/>
                  </a:lnTo>
                  <a:lnTo>
                    <a:pt x="229" y="273"/>
                  </a:lnTo>
                  <a:lnTo>
                    <a:pt x="229" y="275"/>
                  </a:lnTo>
                  <a:lnTo>
                    <a:pt x="231" y="278"/>
                  </a:lnTo>
                  <a:lnTo>
                    <a:pt x="229" y="280"/>
                  </a:lnTo>
                  <a:lnTo>
                    <a:pt x="228" y="281"/>
                  </a:lnTo>
                  <a:lnTo>
                    <a:pt x="226" y="281"/>
                  </a:lnTo>
                  <a:lnTo>
                    <a:pt x="224" y="281"/>
                  </a:lnTo>
                  <a:lnTo>
                    <a:pt x="223" y="281"/>
                  </a:lnTo>
                  <a:lnTo>
                    <a:pt x="221" y="281"/>
                  </a:lnTo>
                  <a:lnTo>
                    <a:pt x="217" y="286"/>
                  </a:lnTo>
                  <a:lnTo>
                    <a:pt x="221" y="295"/>
                  </a:lnTo>
                  <a:lnTo>
                    <a:pt x="223" y="295"/>
                  </a:lnTo>
                  <a:lnTo>
                    <a:pt x="224" y="297"/>
                  </a:lnTo>
                  <a:lnTo>
                    <a:pt x="226" y="299"/>
                  </a:lnTo>
                  <a:lnTo>
                    <a:pt x="228" y="299"/>
                  </a:lnTo>
                  <a:lnTo>
                    <a:pt x="232" y="300"/>
                  </a:lnTo>
                  <a:lnTo>
                    <a:pt x="234" y="300"/>
                  </a:lnTo>
                  <a:lnTo>
                    <a:pt x="245" y="299"/>
                  </a:lnTo>
                  <a:lnTo>
                    <a:pt x="246" y="299"/>
                  </a:lnTo>
                  <a:lnTo>
                    <a:pt x="248" y="299"/>
                  </a:lnTo>
                  <a:lnTo>
                    <a:pt x="251" y="295"/>
                  </a:lnTo>
                  <a:lnTo>
                    <a:pt x="259" y="288"/>
                  </a:lnTo>
                  <a:lnTo>
                    <a:pt x="261" y="288"/>
                  </a:lnTo>
                  <a:lnTo>
                    <a:pt x="268" y="280"/>
                  </a:lnTo>
                  <a:lnTo>
                    <a:pt x="270" y="277"/>
                  </a:lnTo>
                  <a:lnTo>
                    <a:pt x="273" y="275"/>
                  </a:lnTo>
                  <a:lnTo>
                    <a:pt x="279" y="269"/>
                  </a:lnTo>
                  <a:lnTo>
                    <a:pt x="281" y="267"/>
                  </a:lnTo>
                  <a:lnTo>
                    <a:pt x="278" y="266"/>
                  </a:lnTo>
                  <a:lnTo>
                    <a:pt x="278" y="262"/>
                  </a:lnTo>
                  <a:lnTo>
                    <a:pt x="279" y="262"/>
                  </a:lnTo>
                  <a:lnTo>
                    <a:pt x="279" y="258"/>
                  </a:lnTo>
                  <a:lnTo>
                    <a:pt x="281" y="255"/>
                  </a:lnTo>
                  <a:lnTo>
                    <a:pt x="284" y="250"/>
                  </a:lnTo>
                  <a:lnTo>
                    <a:pt x="286" y="248"/>
                  </a:lnTo>
                  <a:lnTo>
                    <a:pt x="292" y="247"/>
                  </a:lnTo>
                  <a:lnTo>
                    <a:pt x="294" y="245"/>
                  </a:lnTo>
                  <a:lnTo>
                    <a:pt x="295" y="245"/>
                  </a:lnTo>
                  <a:lnTo>
                    <a:pt x="298" y="245"/>
                  </a:lnTo>
                  <a:lnTo>
                    <a:pt x="301" y="244"/>
                  </a:lnTo>
                  <a:lnTo>
                    <a:pt x="308" y="245"/>
                  </a:lnTo>
                  <a:lnTo>
                    <a:pt x="309" y="245"/>
                  </a:lnTo>
                  <a:lnTo>
                    <a:pt x="316" y="245"/>
                  </a:lnTo>
                  <a:lnTo>
                    <a:pt x="317" y="245"/>
                  </a:lnTo>
                  <a:lnTo>
                    <a:pt x="319" y="245"/>
                  </a:lnTo>
                  <a:lnTo>
                    <a:pt x="320" y="245"/>
                  </a:lnTo>
                  <a:lnTo>
                    <a:pt x="323" y="245"/>
                  </a:lnTo>
                  <a:lnTo>
                    <a:pt x="327" y="247"/>
                  </a:lnTo>
                  <a:lnTo>
                    <a:pt x="331" y="245"/>
                  </a:lnTo>
                  <a:lnTo>
                    <a:pt x="333" y="245"/>
                  </a:lnTo>
                  <a:lnTo>
                    <a:pt x="336" y="245"/>
                  </a:lnTo>
                  <a:lnTo>
                    <a:pt x="338" y="244"/>
                  </a:lnTo>
                  <a:lnTo>
                    <a:pt x="345" y="242"/>
                  </a:lnTo>
                  <a:lnTo>
                    <a:pt x="349" y="242"/>
                  </a:lnTo>
                  <a:lnTo>
                    <a:pt x="352" y="240"/>
                  </a:lnTo>
                  <a:lnTo>
                    <a:pt x="356" y="239"/>
                  </a:lnTo>
                  <a:lnTo>
                    <a:pt x="361" y="236"/>
                  </a:lnTo>
                  <a:lnTo>
                    <a:pt x="369" y="234"/>
                  </a:lnTo>
                  <a:lnTo>
                    <a:pt x="375" y="233"/>
                  </a:lnTo>
                  <a:lnTo>
                    <a:pt x="377" y="229"/>
                  </a:lnTo>
                  <a:lnTo>
                    <a:pt x="378" y="225"/>
                  </a:lnTo>
                  <a:lnTo>
                    <a:pt x="380" y="223"/>
                  </a:lnTo>
                  <a:lnTo>
                    <a:pt x="378" y="222"/>
                  </a:lnTo>
                  <a:lnTo>
                    <a:pt x="374" y="220"/>
                  </a:lnTo>
                  <a:lnTo>
                    <a:pt x="370" y="217"/>
                  </a:lnTo>
                  <a:lnTo>
                    <a:pt x="367" y="214"/>
                  </a:lnTo>
                  <a:lnTo>
                    <a:pt x="366" y="212"/>
                  </a:lnTo>
                  <a:lnTo>
                    <a:pt x="366" y="206"/>
                  </a:lnTo>
                  <a:lnTo>
                    <a:pt x="364" y="201"/>
                  </a:lnTo>
                  <a:lnTo>
                    <a:pt x="363" y="200"/>
                  </a:lnTo>
                  <a:lnTo>
                    <a:pt x="364" y="198"/>
                  </a:lnTo>
                  <a:lnTo>
                    <a:pt x="364" y="197"/>
                  </a:lnTo>
                  <a:lnTo>
                    <a:pt x="364" y="193"/>
                  </a:lnTo>
                  <a:lnTo>
                    <a:pt x="366" y="189"/>
                  </a:lnTo>
                  <a:lnTo>
                    <a:pt x="366" y="187"/>
                  </a:lnTo>
                  <a:lnTo>
                    <a:pt x="369" y="184"/>
                  </a:lnTo>
                  <a:lnTo>
                    <a:pt x="369" y="179"/>
                  </a:lnTo>
                  <a:lnTo>
                    <a:pt x="369" y="178"/>
                  </a:lnTo>
                  <a:lnTo>
                    <a:pt x="370" y="176"/>
                  </a:lnTo>
                  <a:lnTo>
                    <a:pt x="370" y="175"/>
                  </a:lnTo>
                  <a:lnTo>
                    <a:pt x="372" y="173"/>
                  </a:lnTo>
                  <a:lnTo>
                    <a:pt x="374" y="173"/>
                  </a:lnTo>
                  <a:lnTo>
                    <a:pt x="374" y="171"/>
                  </a:lnTo>
                  <a:lnTo>
                    <a:pt x="375" y="170"/>
                  </a:lnTo>
                  <a:lnTo>
                    <a:pt x="375" y="168"/>
                  </a:lnTo>
                  <a:lnTo>
                    <a:pt x="380" y="167"/>
                  </a:lnTo>
                  <a:lnTo>
                    <a:pt x="381" y="167"/>
                  </a:lnTo>
                  <a:lnTo>
                    <a:pt x="381" y="165"/>
                  </a:lnTo>
                  <a:lnTo>
                    <a:pt x="381" y="164"/>
                  </a:lnTo>
                  <a:lnTo>
                    <a:pt x="380" y="162"/>
                  </a:lnTo>
                  <a:lnTo>
                    <a:pt x="378" y="157"/>
                  </a:lnTo>
                  <a:lnTo>
                    <a:pt x="377" y="156"/>
                  </a:lnTo>
                  <a:lnTo>
                    <a:pt x="375" y="153"/>
                  </a:lnTo>
                  <a:lnTo>
                    <a:pt x="375" y="149"/>
                  </a:lnTo>
                  <a:lnTo>
                    <a:pt x="374" y="149"/>
                  </a:lnTo>
                  <a:lnTo>
                    <a:pt x="374" y="148"/>
                  </a:lnTo>
                  <a:lnTo>
                    <a:pt x="375" y="148"/>
                  </a:lnTo>
                  <a:lnTo>
                    <a:pt x="377" y="146"/>
                  </a:lnTo>
                  <a:lnTo>
                    <a:pt x="377" y="145"/>
                  </a:lnTo>
                  <a:lnTo>
                    <a:pt x="377" y="143"/>
                  </a:lnTo>
                  <a:lnTo>
                    <a:pt x="378" y="143"/>
                  </a:lnTo>
                  <a:lnTo>
                    <a:pt x="381" y="142"/>
                  </a:lnTo>
                  <a:lnTo>
                    <a:pt x="389" y="142"/>
                  </a:lnTo>
                  <a:lnTo>
                    <a:pt x="389" y="140"/>
                  </a:lnTo>
                  <a:lnTo>
                    <a:pt x="391" y="140"/>
                  </a:lnTo>
                  <a:lnTo>
                    <a:pt x="391" y="138"/>
                  </a:lnTo>
                  <a:lnTo>
                    <a:pt x="392" y="138"/>
                  </a:lnTo>
                  <a:lnTo>
                    <a:pt x="392" y="137"/>
                  </a:lnTo>
                  <a:lnTo>
                    <a:pt x="392" y="135"/>
                  </a:lnTo>
                  <a:lnTo>
                    <a:pt x="392" y="131"/>
                  </a:lnTo>
                  <a:lnTo>
                    <a:pt x="392" y="129"/>
                  </a:lnTo>
                  <a:lnTo>
                    <a:pt x="394" y="127"/>
                  </a:lnTo>
                  <a:lnTo>
                    <a:pt x="394" y="126"/>
                  </a:lnTo>
                  <a:lnTo>
                    <a:pt x="392" y="124"/>
                  </a:lnTo>
                  <a:lnTo>
                    <a:pt x="392" y="123"/>
                  </a:lnTo>
                  <a:lnTo>
                    <a:pt x="392" y="121"/>
                  </a:lnTo>
                  <a:lnTo>
                    <a:pt x="392" y="120"/>
                  </a:lnTo>
                  <a:lnTo>
                    <a:pt x="394" y="110"/>
                  </a:lnTo>
                  <a:lnTo>
                    <a:pt x="394" y="109"/>
                  </a:lnTo>
                  <a:lnTo>
                    <a:pt x="392" y="107"/>
                  </a:lnTo>
                  <a:lnTo>
                    <a:pt x="392" y="105"/>
                  </a:lnTo>
                  <a:lnTo>
                    <a:pt x="392" y="104"/>
                  </a:lnTo>
                  <a:lnTo>
                    <a:pt x="394" y="101"/>
                  </a:lnTo>
                  <a:lnTo>
                    <a:pt x="396" y="101"/>
                  </a:lnTo>
                  <a:lnTo>
                    <a:pt x="399" y="96"/>
                  </a:lnTo>
                  <a:lnTo>
                    <a:pt x="400" y="94"/>
                  </a:lnTo>
                  <a:lnTo>
                    <a:pt x="400" y="93"/>
                  </a:lnTo>
                  <a:lnTo>
                    <a:pt x="399" y="91"/>
                  </a:lnTo>
                  <a:lnTo>
                    <a:pt x="399" y="90"/>
                  </a:lnTo>
                  <a:lnTo>
                    <a:pt x="400" y="88"/>
                  </a:lnTo>
                  <a:lnTo>
                    <a:pt x="400" y="87"/>
                  </a:lnTo>
                  <a:lnTo>
                    <a:pt x="402" y="83"/>
                  </a:lnTo>
                  <a:lnTo>
                    <a:pt x="402" y="82"/>
                  </a:lnTo>
                  <a:lnTo>
                    <a:pt x="403" y="79"/>
                  </a:lnTo>
                  <a:lnTo>
                    <a:pt x="407" y="76"/>
                  </a:lnTo>
                  <a:lnTo>
                    <a:pt x="407" y="72"/>
                  </a:lnTo>
                  <a:lnTo>
                    <a:pt x="407" y="71"/>
                  </a:lnTo>
                  <a:lnTo>
                    <a:pt x="410" y="69"/>
                  </a:lnTo>
                  <a:lnTo>
                    <a:pt x="413" y="68"/>
                  </a:lnTo>
                  <a:lnTo>
                    <a:pt x="418" y="66"/>
                  </a:lnTo>
                  <a:lnTo>
                    <a:pt x="422" y="63"/>
                  </a:lnTo>
                  <a:lnTo>
                    <a:pt x="427" y="60"/>
                  </a:lnTo>
                  <a:lnTo>
                    <a:pt x="432" y="60"/>
                  </a:lnTo>
                  <a:lnTo>
                    <a:pt x="433" y="58"/>
                  </a:lnTo>
                  <a:lnTo>
                    <a:pt x="435" y="58"/>
                  </a:lnTo>
                  <a:lnTo>
                    <a:pt x="436" y="57"/>
                  </a:lnTo>
                  <a:lnTo>
                    <a:pt x="440" y="57"/>
                  </a:lnTo>
                  <a:lnTo>
                    <a:pt x="441" y="55"/>
                  </a:lnTo>
                  <a:lnTo>
                    <a:pt x="441" y="54"/>
                  </a:lnTo>
                  <a:lnTo>
                    <a:pt x="443" y="54"/>
                  </a:lnTo>
                  <a:lnTo>
                    <a:pt x="444" y="55"/>
                  </a:lnTo>
                  <a:lnTo>
                    <a:pt x="446" y="57"/>
                  </a:lnTo>
                  <a:lnTo>
                    <a:pt x="447" y="60"/>
                  </a:lnTo>
                  <a:lnTo>
                    <a:pt x="449" y="61"/>
                  </a:lnTo>
                  <a:lnTo>
                    <a:pt x="451" y="61"/>
                  </a:lnTo>
                  <a:lnTo>
                    <a:pt x="452" y="65"/>
                  </a:lnTo>
                  <a:lnTo>
                    <a:pt x="457" y="68"/>
                  </a:lnTo>
                  <a:lnTo>
                    <a:pt x="458" y="69"/>
                  </a:lnTo>
                  <a:lnTo>
                    <a:pt x="458" y="71"/>
                  </a:lnTo>
                  <a:lnTo>
                    <a:pt x="460" y="72"/>
                  </a:lnTo>
                  <a:lnTo>
                    <a:pt x="465" y="77"/>
                  </a:lnTo>
                  <a:lnTo>
                    <a:pt x="469" y="80"/>
                  </a:lnTo>
                  <a:lnTo>
                    <a:pt x="473" y="83"/>
                  </a:lnTo>
                  <a:lnTo>
                    <a:pt x="477" y="85"/>
                  </a:lnTo>
                  <a:lnTo>
                    <a:pt x="480" y="88"/>
                  </a:lnTo>
                  <a:lnTo>
                    <a:pt x="485" y="91"/>
                  </a:lnTo>
                  <a:lnTo>
                    <a:pt x="487" y="93"/>
                  </a:lnTo>
                  <a:lnTo>
                    <a:pt x="487" y="94"/>
                  </a:lnTo>
                  <a:lnTo>
                    <a:pt x="488" y="98"/>
                  </a:lnTo>
                  <a:lnTo>
                    <a:pt x="491" y="98"/>
                  </a:lnTo>
                  <a:lnTo>
                    <a:pt x="495" y="98"/>
                  </a:lnTo>
                  <a:lnTo>
                    <a:pt x="501" y="98"/>
                  </a:lnTo>
                  <a:lnTo>
                    <a:pt x="506" y="98"/>
                  </a:lnTo>
                  <a:lnTo>
                    <a:pt x="506" y="101"/>
                  </a:lnTo>
                  <a:lnTo>
                    <a:pt x="523" y="101"/>
                  </a:lnTo>
                  <a:lnTo>
                    <a:pt x="531" y="101"/>
                  </a:lnTo>
                  <a:lnTo>
                    <a:pt x="537" y="101"/>
                  </a:lnTo>
                  <a:lnTo>
                    <a:pt x="551" y="101"/>
                  </a:lnTo>
                  <a:lnTo>
                    <a:pt x="560" y="98"/>
                  </a:lnTo>
                  <a:lnTo>
                    <a:pt x="564" y="91"/>
                  </a:lnTo>
                  <a:lnTo>
                    <a:pt x="567" y="91"/>
                  </a:lnTo>
                  <a:lnTo>
                    <a:pt x="571" y="90"/>
                  </a:lnTo>
                  <a:lnTo>
                    <a:pt x="578" y="79"/>
                  </a:lnTo>
                  <a:lnTo>
                    <a:pt x="578" y="77"/>
                  </a:lnTo>
                  <a:lnTo>
                    <a:pt x="578" y="74"/>
                  </a:lnTo>
                  <a:lnTo>
                    <a:pt x="578" y="72"/>
                  </a:lnTo>
                  <a:lnTo>
                    <a:pt x="581" y="68"/>
                  </a:lnTo>
                  <a:lnTo>
                    <a:pt x="584" y="68"/>
                  </a:lnTo>
                  <a:lnTo>
                    <a:pt x="589" y="66"/>
                  </a:lnTo>
                  <a:lnTo>
                    <a:pt x="593" y="65"/>
                  </a:lnTo>
                  <a:lnTo>
                    <a:pt x="600" y="63"/>
                  </a:lnTo>
                  <a:lnTo>
                    <a:pt x="615" y="61"/>
                  </a:lnTo>
                  <a:lnTo>
                    <a:pt x="619" y="61"/>
                  </a:lnTo>
                  <a:lnTo>
                    <a:pt x="625" y="61"/>
                  </a:lnTo>
                  <a:lnTo>
                    <a:pt x="628" y="58"/>
                  </a:lnTo>
                  <a:lnTo>
                    <a:pt x="630" y="58"/>
                  </a:lnTo>
                  <a:lnTo>
                    <a:pt x="630" y="57"/>
                  </a:lnTo>
                  <a:lnTo>
                    <a:pt x="647" y="47"/>
                  </a:lnTo>
                  <a:lnTo>
                    <a:pt x="648" y="46"/>
                  </a:lnTo>
                  <a:lnTo>
                    <a:pt x="658" y="36"/>
                  </a:lnTo>
                  <a:lnTo>
                    <a:pt x="663" y="36"/>
                  </a:lnTo>
                  <a:lnTo>
                    <a:pt x="667" y="35"/>
                  </a:lnTo>
                  <a:lnTo>
                    <a:pt x="670" y="33"/>
                  </a:lnTo>
                  <a:lnTo>
                    <a:pt x="678" y="30"/>
                  </a:lnTo>
                  <a:lnTo>
                    <a:pt x="692" y="22"/>
                  </a:lnTo>
                  <a:lnTo>
                    <a:pt x="695" y="21"/>
                  </a:lnTo>
                  <a:lnTo>
                    <a:pt x="700" y="14"/>
                  </a:lnTo>
                  <a:lnTo>
                    <a:pt x="702" y="13"/>
                  </a:lnTo>
                  <a:lnTo>
                    <a:pt x="706" y="10"/>
                  </a:lnTo>
                  <a:lnTo>
                    <a:pt x="714" y="7"/>
                  </a:lnTo>
                  <a:lnTo>
                    <a:pt x="721" y="5"/>
                  </a:lnTo>
                  <a:lnTo>
                    <a:pt x="722" y="3"/>
                  </a:lnTo>
                  <a:lnTo>
                    <a:pt x="727" y="2"/>
                  </a:lnTo>
                  <a:lnTo>
                    <a:pt x="735" y="0"/>
                  </a:lnTo>
                  <a:lnTo>
                    <a:pt x="736" y="0"/>
                  </a:lnTo>
                  <a:lnTo>
                    <a:pt x="744" y="13"/>
                  </a:lnTo>
                  <a:lnTo>
                    <a:pt x="746" y="14"/>
                  </a:lnTo>
                  <a:lnTo>
                    <a:pt x="747" y="19"/>
                  </a:lnTo>
                  <a:lnTo>
                    <a:pt x="754" y="35"/>
                  </a:lnTo>
                  <a:lnTo>
                    <a:pt x="757" y="49"/>
                  </a:lnTo>
                  <a:lnTo>
                    <a:pt x="757" y="52"/>
                  </a:lnTo>
                  <a:lnTo>
                    <a:pt x="757" y="55"/>
                  </a:lnTo>
                  <a:lnTo>
                    <a:pt x="749" y="66"/>
                  </a:lnTo>
                  <a:lnTo>
                    <a:pt x="746" y="71"/>
                  </a:lnTo>
                  <a:lnTo>
                    <a:pt x="743" y="77"/>
                  </a:lnTo>
                  <a:lnTo>
                    <a:pt x="741" y="79"/>
                  </a:lnTo>
                  <a:lnTo>
                    <a:pt x="741" y="80"/>
                  </a:lnTo>
                  <a:lnTo>
                    <a:pt x="733" y="93"/>
                  </a:lnTo>
                  <a:lnTo>
                    <a:pt x="733"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5" name="Freeform 45"/>
            <p:cNvSpPr>
              <a:spLocks/>
            </p:cNvSpPr>
            <p:nvPr/>
          </p:nvSpPr>
          <p:spPr bwMode="auto">
            <a:xfrm>
              <a:off x="2486" y="3028"/>
              <a:ext cx="4" cy="3"/>
            </a:xfrm>
            <a:custGeom>
              <a:avLst/>
              <a:gdLst>
                <a:gd name="T0" fmla="*/ 3 w 4"/>
                <a:gd name="T1" fmla="*/ 3 h 3"/>
                <a:gd name="T2" fmla="*/ 1 w 4"/>
                <a:gd name="T3" fmla="*/ 3 h 3"/>
                <a:gd name="T4" fmla="*/ 0 w 4"/>
                <a:gd name="T5" fmla="*/ 2 h 3"/>
                <a:gd name="T6" fmla="*/ 0 w 4"/>
                <a:gd name="T7" fmla="*/ 0 h 3"/>
                <a:gd name="T8" fmla="*/ 1 w 4"/>
                <a:gd name="T9" fmla="*/ 0 h 3"/>
                <a:gd name="T10" fmla="*/ 4 w 4"/>
                <a:gd name="T11" fmla="*/ 3 h 3"/>
                <a:gd name="T12" fmla="*/ 3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3"/>
                  </a:moveTo>
                  <a:lnTo>
                    <a:pt x="1" y="3"/>
                  </a:lnTo>
                  <a:lnTo>
                    <a:pt x="0" y="2"/>
                  </a:lnTo>
                  <a:lnTo>
                    <a:pt x="0" y="0"/>
                  </a:lnTo>
                  <a:lnTo>
                    <a:pt x="1" y="0"/>
                  </a:lnTo>
                  <a:lnTo>
                    <a:pt x="4" y="3"/>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6" name="Rectangle 46"/>
            <p:cNvSpPr>
              <a:spLocks noChangeArrowheads="1"/>
            </p:cNvSpPr>
            <p:nvPr/>
          </p:nvSpPr>
          <p:spPr bwMode="auto">
            <a:xfrm>
              <a:off x="2424" y="2986"/>
              <a:ext cx="2" cy="1"/>
            </a:xfrm>
            <a:prstGeom prst="rect">
              <a:avLst/>
            </a:prstGeom>
            <a:noFill/>
            <a:ln w="3">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7" name="Freeform 47"/>
            <p:cNvSpPr>
              <a:spLocks/>
            </p:cNvSpPr>
            <p:nvPr/>
          </p:nvSpPr>
          <p:spPr bwMode="auto">
            <a:xfrm>
              <a:off x="2143" y="2717"/>
              <a:ext cx="7" cy="6"/>
            </a:xfrm>
            <a:custGeom>
              <a:avLst/>
              <a:gdLst>
                <a:gd name="T0" fmla="*/ 7 w 7"/>
                <a:gd name="T1" fmla="*/ 2 h 6"/>
                <a:gd name="T2" fmla="*/ 2 w 7"/>
                <a:gd name="T3" fmla="*/ 6 h 6"/>
                <a:gd name="T4" fmla="*/ 0 w 7"/>
                <a:gd name="T5" fmla="*/ 5 h 6"/>
                <a:gd name="T6" fmla="*/ 0 w 7"/>
                <a:gd name="T7" fmla="*/ 3 h 6"/>
                <a:gd name="T8" fmla="*/ 2 w 7"/>
                <a:gd name="T9" fmla="*/ 2 h 6"/>
                <a:gd name="T10" fmla="*/ 4 w 7"/>
                <a:gd name="T11" fmla="*/ 0 h 6"/>
                <a:gd name="T12" fmla="*/ 7 w 7"/>
                <a:gd name="T13" fmla="*/ 0 h 6"/>
                <a:gd name="T14" fmla="*/ 7 w 7"/>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7" y="2"/>
                  </a:moveTo>
                  <a:lnTo>
                    <a:pt x="2" y="6"/>
                  </a:lnTo>
                  <a:lnTo>
                    <a:pt x="0" y="5"/>
                  </a:lnTo>
                  <a:lnTo>
                    <a:pt x="0" y="3"/>
                  </a:lnTo>
                  <a:lnTo>
                    <a:pt x="2" y="2"/>
                  </a:lnTo>
                  <a:lnTo>
                    <a:pt x="4" y="0"/>
                  </a:lnTo>
                  <a:lnTo>
                    <a:pt x="7" y="0"/>
                  </a:lnTo>
                  <a:lnTo>
                    <a:pt x="7" y="2"/>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8" name="Freeform 48"/>
            <p:cNvSpPr>
              <a:spLocks/>
            </p:cNvSpPr>
            <p:nvPr/>
          </p:nvSpPr>
          <p:spPr bwMode="auto">
            <a:xfrm>
              <a:off x="1785" y="2518"/>
              <a:ext cx="4" cy="3"/>
            </a:xfrm>
            <a:custGeom>
              <a:avLst/>
              <a:gdLst>
                <a:gd name="T0" fmla="*/ 2 w 4"/>
                <a:gd name="T1" fmla="*/ 3 h 3"/>
                <a:gd name="T2" fmla="*/ 0 w 4"/>
                <a:gd name="T3" fmla="*/ 3 h 3"/>
                <a:gd name="T4" fmla="*/ 0 w 4"/>
                <a:gd name="T5" fmla="*/ 1 h 3"/>
                <a:gd name="T6" fmla="*/ 0 w 4"/>
                <a:gd name="T7" fmla="*/ 0 h 3"/>
                <a:gd name="T8" fmla="*/ 2 w 4"/>
                <a:gd name="T9" fmla="*/ 0 h 3"/>
                <a:gd name="T10" fmla="*/ 4 w 4"/>
                <a:gd name="T11" fmla="*/ 1 h 3"/>
                <a:gd name="T12" fmla="*/ 4 w 4"/>
                <a:gd name="T13" fmla="*/ 3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lnTo>
                    <a:pt x="0" y="3"/>
                  </a:lnTo>
                  <a:lnTo>
                    <a:pt x="0" y="1"/>
                  </a:lnTo>
                  <a:lnTo>
                    <a:pt x="0" y="0"/>
                  </a:lnTo>
                  <a:lnTo>
                    <a:pt x="2" y="0"/>
                  </a:lnTo>
                  <a:lnTo>
                    <a:pt x="4" y="1"/>
                  </a:lnTo>
                  <a:lnTo>
                    <a:pt x="4" y="3"/>
                  </a:lnTo>
                  <a:lnTo>
                    <a:pt x="2"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9" name="Freeform 49"/>
            <p:cNvSpPr>
              <a:spLocks/>
            </p:cNvSpPr>
            <p:nvPr/>
          </p:nvSpPr>
          <p:spPr bwMode="auto">
            <a:xfrm>
              <a:off x="1784" y="2513"/>
              <a:ext cx="3" cy="3"/>
            </a:xfrm>
            <a:custGeom>
              <a:avLst/>
              <a:gdLst>
                <a:gd name="T0" fmla="*/ 3 w 3"/>
                <a:gd name="T1" fmla="*/ 3 h 3"/>
                <a:gd name="T2" fmla="*/ 1 w 3"/>
                <a:gd name="T3" fmla="*/ 3 h 3"/>
                <a:gd name="T4" fmla="*/ 0 w 3"/>
                <a:gd name="T5" fmla="*/ 1 h 3"/>
                <a:gd name="T6" fmla="*/ 1 w 3"/>
                <a:gd name="T7" fmla="*/ 0 h 3"/>
                <a:gd name="T8" fmla="*/ 1 w 3"/>
                <a:gd name="T9" fmla="*/ 1 h 3"/>
                <a:gd name="T10" fmla="*/ 3 w 3"/>
                <a:gd name="T11" fmla="*/ 1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1" y="3"/>
                  </a:lnTo>
                  <a:lnTo>
                    <a:pt x="0" y="1"/>
                  </a:lnTo>
                  <a:lnTo>
                    <a:pt x="1" y="0"/>
                  </a:lnTo>
                  <a:lnTo>
                    <a:pt x="1" y="1"/>
                  </a:lnTo>
                  <a:lnTo>
                    <a:pt x="3" y="1"/>
                  </a:lnTo>
                  <a:lnTo>
                    <a:pt x="3" y="3"/>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0" name="Freeform 50"/>
            <p:cNvSpPr>
              <a:spLocks/>
            </p:cNvSpPr>
            <p:nvPr/>
          </p:nvSpPr>
          <p:spPr bwMode="auto">
            <a:xfrm>
              <a:off x="2296" y="2204"/>
              <a:ext cx="818" cy="797"/>
            </a:xfrm>
            <a:custGeom>
              <a:avLst/>
              <a:gdLst>
                <a:gd name="T0" fmla="*/ 0 w 818"/>
                <a:gd name="T1" fmla="*/ 45 h 797"/>
                <a:gd name="T2" fmla="*/ 33 w 818"/>
                <a:gd name="T3" fmla="*/ 61 h 797"/>
                <a:gd name="T4" fmla="*/ 64 w 818"/>
                <a:gd name="T5" fmla="*/ 70 h 797"/>
                <a:gd name="T6" fmla="*/ 96 w 818"/>
                <a:gd name="T7" fmla="*/ 78 h 797"/>
                <a:gd name="T8" fmla="*/ 136 w 818"/>
                <a:gd name="T9" fmla="*/ 77 h 797"/>
                <a:gd name="T10" fmla="*/ 198 w 818"/>
                <a:gd name="T11" fmla="*/ 75 h 797"/>
                <a:gd name="T12" fmla="*/ 245 w 818"/>
                <a:gd name="T13" fmla="*/ 119 h 797"/>
                <a:gd name="T14" fmla="*/ 285 w 818"/>
                <a:gd name="T15" fmla="*/ 53 h 797"/>
                <a:gd name="T16" fmla="*/ 355 w 818"/>
                <a:gd name="T17" fmla="*/ 50 h 797"/>
                <a:gd name="T18" fmla="*/ 388 w 818"/>
                <a:gd name="T19" fmla="*/ 80 h 797"/>
                <a:gd name="T20" fmla="*/ 405 w 818"/>
                <a:gd name="T21" fmla="*/ 92 h 797"/>
                <a:gd name="T22" fmla="*/ 436 w 818"/>
                <a:gd name="T23" fmla="*/ 113 h 797"/>
                <a:gd name="T24" fmla="*/ 461 w 818"/>
                <a:gd name="T25" fmla="*/ 124 h 797"/>
                <a:gd name="T26" fmla="*/ 447 w 818"/>
                <a:gd name="T27" fmla="*/ 179 h 797"/>
                <a:gd name="T28" fmla="*/ 428 w 818"/>
                <a:gd name="T29" fmla="*/ 226 h 797"/>
                <a:gd name="T30" fmla="*/ 410 w 818"/>
                <a:gd name="T31" fmla="*/ 259 h 797"/>
                <a:gd name="T32" fmla="*/ 413 w 818"/>
                <a:gd name="T33" fmla="*/ 290 h 797"/>
                <a:gd name="T34" fmla="*/ 433 w 818"/>
                <a:gd name="T35" fmla="*/ 278 h 797"/>
                <a:gd name="T36" fmla="*/ 475 w 818"/>
                <a:gd name="T37" fmla="*/ 248 h 797"/>
                <a:gd name="T38" fmla="*/ 502 w 818"/>
                <a:gd name="T39" fmla="*/ 245 h 797"/>
                <a:gd name="T40" fmla="*/ 535 w 818"/>
                <a:gd name="T41" fmla="*/ 234 h 797"/>
                <a:gd name="T42" fmla="*/ 540 w 818"/>
                <a:gd name="T43" fmla="*/ 219 h 797"/>
                <a:gd name="T44" fmla="*/ 563 w 818"/>
                <a:gd name="T45" fmla="*/ 219 h 797"/>
                <a:gd name="T46" fmla="*/ 581 w 818"/>
                <a:gd name="T47" fmla="*/ 204 h 797"/>
                <a:gd name="T48" fmla="*/ 620 w 818"/>
                <a:gd name="T49" fmla="*/ 169 h 797"/>
                <a:gd name="T50" fmla="*/ 647 w 818"/>
                <a:gd name="T51" fmla="*/ 153 h 797"/>
                <a:gd name="T52" fmla="*/ 678 w 818"/>
                <a:gd name="T53" fmla="*/ 131 h 797"/>
                <a:gd name="T54" fmla="*/ 694 w 818"/>
                <a:gd name="T55" fmla="*/ 136 h 797"/>
                <a:gd name="T56" fmla="*/ 725 w 818"/>
                <a:gd name="T57" fmla="*/ 135 h 797"/>
                <a:gd name="T58" fmla="*/ 756 w 818"/>
                <a:gd name="T59" fmla="*/ 125 h 797"/>
                <a:gd name="T60" fmla="*/ 785 w 818"/>
                <a:gd name="T61" fmla="*/ 124 h 797"/>
                <a:gd name="T62" fmla="*/ 808 w 818"/>
                <a:gd name="T63" fmla="*/ 133 h 797"/>
                <a:gd name="T64" fmla="*/ 800 w 818"/>
                <a:gd name="T65" fmla="*/ 248 h 797"/>
                <a:gd name="T66" fmla="*/ 772 w 818"/>
                <a:gd name="T67" fmla="*/ 314 h 797"/>
                <a:gd name="T68" fmla="*/ 705 w 818"/>
                <a:gd name="T69" fmla="*/ 342 h 797"/>
                <a:gd name="T70" fmla="*/ 680 w 818"/>
                <a:gd name="T71" fmla="*/ 361 h 797"/>
                <a:gd name="T72" fmla="*/ 650 w 818"/>
                <a:gd name="T73" fmla="*/ 372 h 797"/>
                <a:gd name="T74" fmla="*/ 625 w 818"/>
                <a:gd name="T75" fmla="*/ 356 h 797"/>
                <a:gd name="T76" fmla="*/ 614 w 818"/>
                <a:gd name="T77" fmla="*/ 406 h 797"/>
                <a:gd name="T78" fmla="*/ 612 w 818"/>
                <a:gd name="T79" fmla="*/ 449 h 797"/>
                <a:gd name="T80" fmla="*/ 614 w 818"/>
                <a:gd name="T81" fmla="*/ 485 h 797"/>
                <a:gd name="T82" fmla="*/ 587 w 818"/>
                <a:gd name="T83" fmla="*/ 491 h 797"/>
                <a:gd name="T84" fmla="*/ 562 w 818"/>
                <a:gd name="T85" fmla="*/ 497 h 797"/>
                <a:gd name="T86" fmla="*/ 543 w 818"/>
                <a:gd name="T87" fmla="*/ 519 h 797"/>
                <a:gd name="T88" fmla="*/ 534 w 818"/>
                <a:gd name="T89" fmla="*/ 537 h 797"/>
                <a:gd name="T90" fmla="*/ 523 w 818"/>
                <a:gd name="T91" fmla="*/ 566 h 797"/>
                <a:gd name="T92" fmla="*/ 510 w 818"/>
                <a:gd name="T93" fmla="*/ 544 h 797"/>
                <a:gd name="T94" fmla="*/ 479 w 818"/>
                <a:gd name="T95" fmla="*/ 532 h 797"/>
                <a:gd name="T96" fmla="*/ 453 w 818"/>
                <a:gd name="T97" fmla="*/ 543 h 797"/>
                <a:gd name="T98" fmla="*/ 457 w 818"/>
                <a:gd name="T99" fmla="*/ 565 h 797"/>
                <a:gd name="T100" fmla="*/ 435 w 818"/>
                <a:gd name="T101" fmla="*/ 577 h 797"/>
                <a:gd name="T102" fmla="*/ 424 w 818"/>
                <a:gd name="T103" fmla="*/ 601 h 797"/>
                <a:gd name="T104" fmla="*/ 417 w 818"/>
                <a:gd name="T105" fmla="*/ 626 h 797"/>
                <a:gd name="T106" fmla="*/ 420 w 818"/>
                <a:gd name="T107" fmla="*/ 643 h 797"/>
                <a:gd name="T108" fmla="*/ 408 w 818"/>
                <a:gd name="T109" fmla="*/ 656 h 797"/>
                <a:gd name="T110" fmla="*/ 410 w 818"/>
                <a:gd name="T111" fmla="*/ 672 h 797"/>
                <a:gd name="T112" fmla="*/ 419 w 818"/>
                <a:gd name="T113" fmla="*/ 711 h 797"/>
                <a:gd name="T114" fmla="*/ 406 w 818"/>
                <a:gd name="T115" fmla="*/ 734 h 797"/>
                <a:gd name="T116" fmla="*/ 384 w 818"/>
                <a:gd name="T117" fmla="*/ 764 h 797"/>
                <a:gd name="T118" fmla="*/ 395 w 818"/>
                <a:gd name="T119" fmla="*/ 793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8" h="797">
                  <a:moveTo>
                    <a:pt x="20" y="0"/>
                  </a:moveTo>
                  <a:lnTo>
                    <a:pt x="25" y="6"/>
                  </a:lnTo>
                  <a:lnTo>
                    <a:pt x="25" y="9"/>
                  </a:lnTo>
                  <a:lnTo>
                    <a:pt x="25" y="12"/>
                  </a:lnTo>
                  <a:lnTo>
                    <a:pt x="22" y="18"/>
                  </a:lnTo>
                  <a:lnTo>
                    <a:pt x="11" y="18"/>
                  </a:lnTo>
                  <a:lnTo>
                    <a:pt x="11" y="20"/>
                  </a:lnTo>
                  <a:lnTo>
                    <a:pt x="6" y="23"/>
                  </a:lnTo>
                  <a:lnTo>
                    <a:pt x="4" y="26"/>
                  </a:lnTo>
                  <a:lnTo>
                    <a:pt x="3" y="28"/>
                  </a:lnTo>
                  <a:lnTo>
                    <a:pt x="3" y="29"/>
                  </a:lnTo>
                  <a:lnTo>
                    <a:pt x="1" y="37"/>
                  </a:lnTo>
                  <a:lnTo>
                    <a:pt x="1" y="39"/>
                  </a:lnTo>
                  <a:lnTo>
                    <a:pt x="1" y="42"/>
                  </a:lnTo>
                  <a:lnTo>
                    <a:pt x="1" y="44"/>
                  </a:lnTo>
                  <a:lnTo>
                    <a:pt x="0" y="44"/>
                  </a:lnTo>
                  <a:lnTo>
                    <a:pt x="0" y="45"/>
                  </a:lnTo>
                  <a:lnTo>
                    <a:pt x="1" y="47"/>
                  </a:lnTo>
                  <a:lnTo>
                    <a:pt x="1" y="50"/>
                  </a:lnTo>
                  <a:lnTo>
                    <a:pt x="3" y="55"/>
                  </a:lnTo>
                  <a:lnTo>
                    <a:pt x="1" y="58"/>
                  </a:lnTo>
                  <a:lnTo>
                    <a:pt x="0" y="59"/>
                  </a:lnTo>
                  <a:lnTo>
                    <a:pt x="0" y="61"/>
                  </a:lnTo>
                  <a:lnTo>
                    <a:pt x="1" y="62"/>
                  </a:lnTo>
                  <a:lnTo>
                    <a:pt x="6" y="64"/>
                  </a:lnTo>
                  <a:lnTo>
                    <a:pt x="11" y="66"/>
                  </a:lnTo>
                  <a:lnTo>
                    <a:pt x="12" y="64"/>
                  </a:lnTo>
                  <a:lnTo>
                    <a:pt x="14" y="62"/>
                  </a:lnTo>
                  <a:lnTo>
                    <a:pt x="15" y="62"/>
                  </a:lnTo>
                  <a:lnTo>
                    <a:pt x="23" y="58"/>
                  </a:lnTo>
                  <a:lnTo>
                    <a:pt x="28" y="59"/>
                  </a:lnTo>
                  <a:lnTo>
                    <a:pt x="30" y="61"/>
                  </a:lnTo>
                  <a:lnTo>
                    <a:pt x="31" y="61"/>
                  </a:lnTo>
                  <a:lnTo>
                    <a:pt x="33" y="61"/>
                  </a:lnTo>
                  <a:lnTo>
                    <a:pt x="34" y="61"/>
                  </a:lnTo>
                  <a:lnTo>
                    <a:pt x="36" y="59"/>
                  </a:lnTo>
                  <a:lnTo>
                    <a:pt x="37" y="58"/>
                  </a:lnTo>
                  <a:lnTo>
                    <a:pt x="41" y="59"/>
                  </a:lnTo>
                  <a:lnTo>
                    <a:pt x="42" y="59"/>
                  </a:lnTo>
                  <a:lnTo>
                    <a:pt x="44" y="59"/>
                  </a:lnTo>
                  <a:lnTo>
                    <a:pt x="47" y="61"/>
                  </a:lnTo>
                  <a:lnTo>
                    <a:pt x="47" y="62"/>
                  </a:lnTo>
                  <a:lnTo>
                    <a:pt x="45" y="62"/>
                  </a:lnTo>
                  <a:lnTo>
                    <a:pt x="48" y="64"/>
                  </a:lnTo>
                  <a:lnTo>
                    <a:pt x="50" y="67"/>
                  </a:lnTo>
                  <a:lnTo>
                    <a:pt x="56" y="67"/>
                  </a:lnTo>
                  <a:lnTo>
                    <a:pt x="58" y="67"/>
                  </a:lnTo>
                  <a:lnTo>
                    <a:pt x="59" y="67"/>
                  </a:lnTo>
                  <a:lnTo>
                    <a:pt x="63" y="67"/>
                  </a:lnTo>
                  <a:lnTo>
                    <a:pt x="64" y="67"/>
                  </a:lnTo>
                  <a:lnTo>
                    <a:pt x="64" y="70"/>
                  </a:lnTo>
                  <a:lnTo>
                    <a:pt x="66" y="72"/>
                  </a:lnTo>
                  <a:lnTo>
                    <a:pt x="66" y="73"/>
                  </a:lnTo>
                  <a:lnTo>
                    <a:pt x="69" y="77"/>
                  </a:lnTo>
                  <a:lnTo>
                    <a:pt x="70" y="78"/>
                  </a:lnTo>
                  <a:lnTo>
                    <a:pt x="72" y="81"/>
                  </a:lnTo>
                  <a:lnTo>
                    <a:pt x="75" y="83"/>
                  </a:lnTo>
                  <a:lnTo>
                    <a:pt x="77" y="83"/>
                  </a:lnTo>
                  <a:lnTo>
                    <a:pt x="78" y="83"/>
                  </a:lnTo>
                  <a:lnTo>
                    <a:pt x="80" y="83"/>
                  </a:lnTo>
                  <a:lnTo>
                    <a:pt x="81" y="81"/>
                  </a:lnTo>
                  <a:lnTo>
                    <a:pt x="86" y="81"/>
                  </a:lnTo>
                  <a:lnTo>
                    <a:pt x="88" y="81"/>
                  </a:lnTo>
                  <a:lnTo>
                    <a:pt x="88" y="83"/>
                  </a:lnTo>
                  <a:lnTo>
                    <a:pt x="91" y="83"/>
                  </a:lnTo>
                  <a:lnTo>
                    <a:pt x="92" y="83"/>
                  </a:lnTo>
                  <a:lnTo>
                    <a:pt x="96" y="80"/>
                  </a:lnTo>
                  <a:lnTo>
                    <a:pt x="96" y="78"/>
                  </a:lnTo>
                  <a:lnTo>
                    <a:pt x="97" y="77"/>
                  </a:lnTo>
                  <a:lnTo>
                    <a:pt x="97" y="75"/>
                  </a:lnTo>
                  <a:lnTo>
                    <a:pt x="99" y="75"/>
                  </a:lnTo>
                  <a:lnTo>
                    <a:pt x="100" y="75"/>
                  </a:lnTo>
                  <a:lnTo>
                    <a:pt x="102" y="75"/>
                  </a:lnTo>
                  <a:lnTo>
                    <a:pt x="103" y="73"/>
                  </a:lnTo>
                  <a:lnTo>
                    <a:pt x="105" y="72"/>
                  </a:lnTo>
                  <a:lnTo>
                    <a:pt x="106" y="72"/>
                  </a:lnTo>
                  <a:lnTo>
                    <a:pt x="108" y="70"/>
                  </a:lnTo>
                  <a:lnTo>
                    <a:pt x="110" y="70"/>
                  </a:lnTo>
                  <a:lnTo>
                    <a:pt x="113" y="69"/>
                  </a:lnTo>
                  <a:lnTo>
                    <a:pt x="117" y="70"/>
                  </a:lnTo>
                  <a:lnTo>
                    <a:pt x="119" y="70"/>
                  </a:lnTo>
                  <a:lnTo>
                    <a:pt x="124" y="75"/>
                  </a:lnTo>
                  <a:lnTo>
                    <a:pt x="130" y="77"/>
                  </a:lnTo>
                  <a:lnTo>
                    <a:pt x="133" y="77"/>
                  </a:lnTo>
                  <a:lnTo>
                    <a:pt x="136" y="77"/>
                  </a:lnTo>
                  <a:lnTo>
                    <a:pt x="143" y="80"/>
                  </a:lnTo>
                  <a:lnTo>
                    <a:pt x="149" y="75"/>
                  </a:lnTo>
                  <a:lnTo>
                    <a:pt x="158" y="72"/>
                  </a:lnTo>
                  <a:lnTo>
                    <a:pt x="160" y="72"/>
                  </a:lnTo>
                  <a:lnTo>
                    <a:pt x="161" y="73"/>
                  </a:lnTo>
                  <a:lnTo>
                    <a:pt x="168" y="73"/>
                  </a:lnTo>
                  <a:lnTo>
                    <a:pt x="171" y="77"/>
                  </a:lnTo>
                  <a:lnTo>
                    <a:pt x="172" y="78"/>
                  </a:lnTo>
                  <a:lnTo>
                    <a:pt x="176" y="81"/>
                  </a:lnTo>
                  <a:lnTo>
                    <a:pt x="177" y="83"/>
                  </a:lnTo>
                  <a:lnTo>
                    <a:pt x="179" y="83"/>
                  </a:lnTo>
                  <a:lnTo>
                    <a:pt x="180" y="81"/>
                  </a:lnTo>
                  <a:lnTo>
                    <a:pt x="188" y="80"/>
                  </a:lnTo>
                  <a:lnTo>
                    <a:pt x="190" y="80"/>
                  </a:lnTo>
                  <a:lnTo>
                    <a:pt x="194" y="75"/>
                  </a:lnTo>
                  <a:lnTo>
                    <a:pt x="196" y="75"/>
                  </a:lnTo>
                  <a:lnTo>
                    <a:pt x="198" y="75"/>
                  </a:lnTo>
                  <a:lnTo>
                    <a:pt x="201" y="75"/>
                  </a:lnTo>
                  <a:lnTo>
                    <a:pt x="204" y="75"/>
                  </a:lnTo>
                  <a:lnTo>
                    <a:pt x="205" y="77"/>
                  </a:lnTo>
                  <a:lnTo>
                    <a:pt x="207" y="78"/>
                  </a:lnTo>
                  <a:lnTo>
                    <a:pt x="210" y="88"/>
                  </a:lnTo>
                  <a:lnTo>
                    <a:pt x="209" y="97"/>
                  </a:lnTo>
                  <a:lnTo>
                    <a:pt x="202" y="108"/>
                  </a:lnTo>
                  <a:lnTo>
                    <a:pt x="204" y="117"/>
                  </a:lnTo>
                  <a:lnTo>
                    <a:pt x="205" y="117"/>
                  </a:lnTo>
                  <a:lnTo>
                    <a:pt x="216" y="124"/>
                  </a:lnTo>
                  <a:lnTo>
                    <a:pt x="221" y="128"/>
                  </a:lnTo>
                  <a:lnTo>
                    <a:pt x="227" y="135"/>
                  </a:lnTo>
                  <a:lnTo>
                    <a:pt x="229" y="136"/>
                  </a:lnTo>
                  <a:lnTo>
                    <a:pt x="232" y="133"/>
                  </a:lnTo>
                  <a:lnTo>
                    <a:pt x="237" y="124"/>
                  </a:lnTo>
                  <a:lnTo>
                    <a:pt x="243" y="122"/>
                  </a:lnTo>
                  <a:lnTo>
                    <a:pt x="245" y="119"/>
                  </a:lnTo>
                  <a:lnTo>
                    <a:pt x="246" y="116"/>
                  </a:lnTo>
                  <a:lnTo>
                    <a:pt x="245" y="114"/>
                  </a:lnTo>
                  <a:lnTo>
                    <a:pt x="246" y="113"/>
                  </a:lnTo>
                  <a:lnTo>
                    <a:pt x="245" y="111"/>
                  </a:lnTo>
                  <a:lnTo>
                    <a:pt x="246" y="108"/>
                  </a:lnTo>
                  <a:lnTo>
                    <a:pt x="248" y="106"/>
                  </a:lnTo>
                  <a:lnTo>
                    <a:pt x="248" y="105"/>
                  </a:lnTo>
                  <a:lnTo>
                    <a:pt x="251" y="103"/>
                  </a:lnTo>
                  <a:lnTo>
                    <a:pt x="251" y="102"/>
                  </a:lnTo>
                  <a:lnTo>
                    <a:pt x="257" y="97"/>
                  </a:lnTo>
                  <a:lnTo>
                    <a:pt x="259" y="94"/>
                  </a:lnTo>
                  <a:lnTo>
                    <a:pt x="259" y="89"/>
                  </a:lnTo>
                  <a:lnTo>
                    <a:pt x="262" y="83"/>
                  </a:lnTo>
                  <a:lnTo>
                    <a:pt x="267" y="75"/>
                  </a:lnTo>
                  <a:lnTo>
                    <a:pt x="278" y="61"/>
                  </a:lnTo>
                  <a:lnTo>
                    <a:pt x="282" y="56"/>
                  </a:lnTo>
                  <a:lnTo>
                    <a:pt x="285" y="53"/>
                  </a:lnTo>
                  <a:lnTo>
                    <a:pt x="290" y="47"/>
                  </a:lnTo>
                  <a:lnTo>
                    <a:pt x="303" y="39"/>
                  </a:lnTo>
                  <a:lnTo>
                    <a:pt x="307" y="34"/>
                  </a:lnTo>
                  <a:lnTo>
                    <a:pt x="309" y="34"/>
                  </a:lnTo>
                  <a:lnTo>
                    <a:pt x="325" y="28"/>
                  </a:lnTo>
                  <a:lnTo>
                    <a:pt x="342" y="23"/>
                  </a:lnTo>
                  <a:lnTo>
                    <a:pt x="342" y="25"/>
                  </a:lnTo>
                  <a:lnTo>
                    <a:pt x="342" y="31"/>
                  </a:lnTo>
                  <a:lnTo>
                    <a:pt x="342" y="33"/>
                  </a:lnTo>
                  <a:lnTo>
                    <a:pt x="342" y="34"/>
                  </a:lnTo>
                  <a:lnTo>
                    <a:pt x="347" y="39"/>
                  </a:lnTo>
                  <a:lnTo>
                    <a:pt x="348" y="42"/>
                  </a:lnTo>
                  <a:lnTo>
                    <a:pt x="350" y="44"/>
                  </a:lnTo>
                  <a:lnTo>
                    <a:pt x="350" y="45"/>
                  </a:lnTo>
                  <a:lnTo>
                    <a:pt x="351" y="48"/>
                  </a:lnTo>
                  <a:lnTo>
                    <a:pt x="353" y="48"/>
                  </a:lnTo>
                  <a:lnTo>
                    <a:pt x="355" y="50"/>
                  </a:lnTo>
                  <a:lnTo>
                    <a:pt x="358" y="51"/>
                  </a:lnTo>
                  <a:lnTo>
                    <a:pt x="361" y="55"/>
                  </a:lnTo>
                  <a:lnTo>
                    <a:pt x="364" y="58"/>
                  </a:lnTo>
                  <a:lnTo>
                    <a:pt x="366" y="61"/>
                  </a:lnTo>
                  <a:lnTo>
                    <a:pt x="367" y="64"/>
                  </a:lnTo>
                  <a:lnTo>
                    <a:pt x="372" y="69"/>
                  </a:lnTo>
                  <a:lnTo>
                    <a:pt x="375" y="72"/>
                  </a:lnTo>
                  <a:lnTo>
                    <a:pt x="375" y="73"/>
                  </a:lnTo>
                  <a:lnTo>
                    <a:pt x="377" y="75"/>
                  </a:lnTo>
                  <a:lnTo>
                    <a:pt x="375" y="77"/>
                  </a:lnTo>
                  <a:lnTo>
                    <a:pt x="377" y="78"/>
                  </a:lnTo>
                  <a:lnTo>
                    <a:pt x="378" y="80"/>
                  </a:lnTo>
                  <a:lnTo>
                    <a:pt x="381" y="80"/>
                  </a:lnTo>
                  <a:lnTo>
                    <a:pt x="383" y="80"/>
                  </a:lnTo>
                  <a:lnTo>
                    <a:pt x="384" y="80"/>
                  </a:lnTo>
                  <a:lnTo>
                    <a:pt x="386" y="80"/>
                  </a:lnTo>
                  <a:lnTo>
                    <a:pt x="388" y="80"/>
                  </a:lnTo>
                  <a:lnTo>
                    <a:pt x="389" y="81"/>
                  </a:lnTo>
                  <a:lnTo>
                    <a:pt x="389" y="83"/>
                  </a:lnTo>
                  <a:lnTo>
                    <a:pt x="389" y="84"/>
                  </a:lnTo>
                  <a:lnTo>
                    <a:pt x="389" y="86"/>
                  </a:lnTo>
                  <a:lnTo>
                    <a:pt x="391" y="86"/>
                  </a:lnTo>
                  <a:lnTo>
                    <a:pt x="392" y="86"/>
                  </a:lnTo>
                  <a:lnTo>
                    <a:pt x="392" y="84"/>
                  </a:lnTo>
                  <a:lnTo>
                    <a:pt x="394" y="86"/>
                  </a:lnTo>
                  <a:lnTo>
                    <a:pt x="394" y="88"/>
                  </a:lnTo>
                  <a:lnTo>
                    <a:pt x="395" y="89"/>
                  </a:lnTo>
                  <a:lnTo>
                    <a:pt x="397" y="89"/>
                  </a:lnTo>
                  <a:lnTo>
                    <a:pt x="399" y="89"/>
                  </a:lnTo>
                  <a:lnTo>
                    <a:pt x="399" y="91"/>
                  </a:lnTo>
                  <a:lnTo>
                    <a:pt x="400" y="92"/>
                  </a:lnTo>
                  <a:lnTo>
                    <a:pt x="402" y="92"/>
                  </a:lnTo>
                  <a:lnTo>
                    <a:pt x="403" y="92"/>
                  </a:lnTo>
                  <a:lnTo>
                    <a:pt x="405" y="92"/>
                  </a:lnTo>
                  <a:lnTo>
                    <a:pt x="406" y="92"/>
                  </a:lnTo>
                  <a:lnTo>
                    <a:pt x="408" y="94"/>
                  </a:lnTo>
                  <a:lnTo>
                    <a:pt x="410" y="94"/>
                  </a:lnTo>
                  <a:lnTo>
                    <a:pt x="413" y="94"/>
                  </a:lnTo>
                  <a:lnTo>
                    <a:pt x="414" y="94"/>
                  </a:lnTo>
                  <a:lnTo>
                    <a:pt x="414" y="95"/>
                  </a:lnTo>
                  <a:lnTo>
                    <a:pt x="419" y="97"/>
                  </a:lnTo>
                  <a:lnTo>
                    <a:pt x="420" y="99"/>
                  </a:lnTo>
                  <a:lnTo>
                    <a:pt x="422" y="100"/>
                  </a:lnTo>
                  <a:lnTo>
                    <a:pt x="428" y="103"/>
                  </a:lnTo>
                  <a:lnTo>
                    <a:pt x="430" y="103"/>
                  </a:lnTo>
                  <a:lnTo>
                    <a:pt x="431" y="105"/>
                  </a:lnTo>
                  <a:lnTo>
                    <a:pt x="433" y="106"/>
                  </a:lnTo>
                  <a:lnTo>
                    <a:pt x="438" y="108"/>
                  </a:lnTo>
                  <a:lnTo>
                    <a:pt x="438" y="109"/>
                  </a:lnTo>
                  <a:lnTo>
                    <a:pt x="436" y="111"/>
                  </a:lnTo>
                  <a:lnTo>
                    <a:pt x="436" y="113"/>
                  </a:lnTo>
                  <a:lnTo>
                    <a:pt x="438" y="113"/>
                  </a:lnTo>
                  <a:lnTo>
                    <a:pt x="439" y="113"/>
                  </a:lnTo>
                  <a:lnTo>
                    <a:pt x="442" y="113"/>
                  </a:lnTo>
                  <a:lnTo>
                    <a:pt x="444" y="113"/>
                  </a:lnTo>
                  <a:lnTo>
                    <a:pt x="446" y="111"/>
                  </a:lnTo>
                  <a:lnTo>
                    <a:pt x="447" y="113"/>
                  </a:lnTo>
                  <a:lnTo>
                    <a:pt x="449" y="114"/>
                  </a:lnTo>
                  <a:lnTo>
                    <a:pt x="450" y="116"/>
                  </a:lnTo>
                  <a:lnTo>
                    <a:pt x="453" y="116"/>
                  </a:lnTo>
                  <a:lnTo>
                    <a:pt x="453" y="117"/>
                  </a:lnTo>
                  <a:lnTo>
                    <a:pt x="452" y="117"/>
                  </a:lnTo>
                  <a:lnTo>
                    <a:pt x="453" y="119"/>
                  </a:lnTo>
                  <a:lnTo>
                    <a:pt x="455" y="119"/>
                  </a:lnTo>
                  <a:lnTo>
                    <a:pt x="457" y="119"/>
                  </a:lnTo>
                  <a:lnTo>
                    <a:pt x="458" y="120"/>
                  </a:lnTo>
                  <a:lnTo>
                    <a:pt x="460" y="122"/>
                  </a:lnTo>
                  <a:lnTo>
                    <a:pt x="461" y="124"/>
                  </a:lnTo>
                  <a:lnTo>
                    <a:pt x="463" y="124"/>
                  </a:lnTo>
                  <a:lnTo>
                    <a:pt x="464" y="125"/>
                  </a:lnTo>
                  <a:lnTo>
                    <a:pt x="464" y="131"/>
                  </a:lnTo>
                  <a:lnTo>
                    <a:pt x="464" y="135"/>
                  </a:lnTo>
                  <a:lnTo>
                    <a:pt x="464" y="136"/>
                  </a:lnTo>
                  <a:lnTo>
                    <a:pt x="463" y="141"/>
                  </a:lnTo>
                  <a:lnTo>
                    <a:pt x="461" y="144"/>
                  </a:lnTo>
                  <a:lnTo>
                    <a:pt x="461" y="147"/>
                  </a:lnTo>
                  <a:lnTo>
                    <a:pt x="460" y="152"/>
                  </a:lnTo>
                  <a:lnTo>
                    <a:pt x="460" y="155"/>
                  </a:lnTo>
                  <a:lnTo>
                    <a:pt x="457" y="161"/>
                  </a:lnTo>
                  <a:lnTo>
                    <a:pt x="450" y="169"/>
                  </a:lnTo>
                  <a:lnTo>
                    <a:pt x="450" y="172"/>
                  </a:lnTo>
                  <a:lnTo>
                    <a:pt x="449" y="175"/>
                  </a:lnTo>
                  <a:lnTo>
                    <a:pt x="450" y="177"/>
                  </a:lnTo>
                  <a:lnTo>
                    <a:pt x="450" y="179"/>
                  </a:lnTo>
                  <a:lnTo>
                    <a:pt x="447" y="179"/>
                  </a:lnTo>
                  <a:lnTo>
                    <a:pt x="447" y="180"/>
                  </a:lnTo>
                  <a:lnTo>
                    <a:pt x="449" y="182"/>
                  </a:lnTo>
                  <a:lnTo>
                    <a:pt x="447" y="183"/>
                  </a:lnTo>
                  <a:lnTo>
                    <a:pt x="447" y="186"/>
                  </a:lnTo>
                  <a:lnTo>
                    <a:pt x="446" y="188"/>
                  </a:lnTo>
                  <a:lnTo>
                    <a:pt x="441" y="196"/>
                  </a:lnTo>
                  <a:lnTo>
                    <a:pt x="441" y="199"/>
                  </a:lnTo>
                  <a:lnTo>
                    <a:pt x="439" y="201"/>
                  </a:lnTo>
                  <a:lnTo>
                    <a:pt x="439" y="202"/>
                  </a:lnTo>
                  <a:lnTo>
                    <a:pt x="435" y="212"/>
                  </a:lnTo>
                  <a:lnTo>
                    <a:pt x="433" y="215"/>
                  </a:lnTo>
                  <a:lnTo>
                    <a:pt x="433" y="218"/>
                  </a:lnTo>
                  <a:lnTo>
                    <a:pt x="431" y="221"/>
                  </a:lnTo>
                  <a:lnTo>
                    <a:pt x="430" y="221"/>
                  </a:lnTo>
                  <a:lnTo>
                    <a:pt x="428" y="223"/>
                  </a:lnTo>
                  <a:lnTo>
                    <a:pt x="428" y="224"/>
                  </a:lnTo>
                  <a:lnTo>
                    <a:pt x="428" y="226"/>
                  </a:lnTo>
                  <a:lnTo>
                    <a:pt x="427" y="227"/>
                  </a:lnTo>
                  <a:lnTo>
                    <a:pt x="427" y="229"/>
                  </a:lnTo>
                  <a:lnTo>
                    <a:pt x="425" y="230"/>
                  </a:lnTo>
                  <a:lnTo>
                    <a:pt x="425" y="232"/>
                  </a:lnTo>
                  <a:lnTo>
                    <a:pt x="424" y="235"/>
                  </a:lnTo>
                  <a:lnTo>
                    <a:pt x="422" y="235"/>
                  </a:lnTo>
                  <a:lnTo>
                    <a:pt x="420" y="238"/>
                  </a:lnTo>
                  <a:lnTo>
                    <a:pt x="420" y="240"/>
                  </a:lnTo>
                  <a:lnTo>
                    <a:pt x="419" y="241"/>
                  </a:lnTo>
                  <a:lnTo>
                    <a:pt x="417" y="245"/>
                  </a:lnTo>
                  <a:lnTo>
                    <a:pt x="416" y="246"/>
                  </a:lnTo>
                  <a:lnTo>
                    <a:pt x="416" y="249"/>
                  </a:lnTo>
                  <a:lnTo>
                    <a:pt x="414" y="251"/>
                  </a:lnTo>
                  <a:lnTo>
                    <a:pt x="413" y="252"/>
                  </a:lnTo>
                  <a:lnTo>
                    <a:pt x="410" y="256"/>
                  </a:lnTo>
                  <a:lnTo>
                    <a:pt x="410" y="257"/>
                  </a:lnTo>
                  <a:lnTo>
                    <a:pt x="410" y="259"/>
                  </a:lnTo>
                  <a:lnTo>
                    <a:pt x="408" y="262"/>
                  </a:lnTo>
                  <a:lnTo>
                    <a:pt x="410" y="265"/>
                  </a:lnTo>
                  <a:lnTo>
                    <a:pt x="411" y="267"/>
                  </a:lnTo>
                  <a:lnTo>
                    <a:pt x="413" y="268"/>
                  </a:lnTo>
                  <a:lnTo>
                    <a:pt x="413" y="270"/>
                  </a:lnTo>
                  <a:lnTo>
                    <a:pt x="414" y="271"/>
                  </a:lnTo>
                  <a:lnTo>
                    <a:pt x="416" y="273"/>
                  </a:lnTo>
                  <a:lnTo>
                    <a:pt x="414" y="274"/>
                  </a:lnTo>
                  <a:lnTo>
                    <a:pt x="416" y="274"/>
                  </a:lnTo>
                  <a:lnTo>
                    <a:pt x="414" y="276"/>
                  </a:lnTo>
                  <a:lnTo>
                    <a:pt x="413" y="278"/>
                  </a:lnTo>
                  <a:lnTo>
                    <a:pt x="411" y="278"/>
                  </a:lnTo>
                  <a:lnTo>
                    <a:pt x="411" y="279"/>
                  </a:lnTo>
                  <a:lnTo>
                    <a:pt x="411" y="282"/>
                  </a:lnTo>
                  <a:lnTo>
                    <a:pt x="411" y="285"/>
                  </a:lnTo>
                  <a:lnTo>
                    <a:pt x="411" y="288"/>
                  </a:lnTo>
                  <a:lnTo>
                    <a:pt x="413" y="290"/>
                  </a:lnTo>
                  <a:lnTo>
                    <a:pt x="411" y="290"/>
                  </a:lnTo>
                  <a:lnTo>
                    <a:pt x="411" y="292"/>
                  </a:lnTo>
                  <a:lnTo>
                    <a:pt x="410" y="295"/>
                  </a:lnTo>
                  <a:lnTo>
                    <a:pt x="410" y="296"/>
                  </a:lnTo>
                  <a:lnTo>
                    <a:pt x="410" y="298"/>
                  </a:lnTo>
                  <a:lnTo>
                    <a:pt x="410" y="299"/>
                  </a:lnTo>
                  <a:lnTo>
                    <a:pt x="411" y="298"/>
                  </a:lnTo>
                  <a:lnTo>
                    <a:pt x="414" y="296"/>
                  </a:lnTo>
                  <a:lnTo>
                    <a:pt x="414" y="295"/>
                  </a:lnTo>
                  <a:lnTo>
                    <a:pt x="420" y="292"/>
                  </a:lnTo>
                  <a:lnTo>
                    <a:pt x="424" y="290"/>
                  </a:lnTo>
                  <a:lnTo>
                    <a:pt x="425" y="288"/>
                  </a:lnTo>
                  <a:lnTo>
                    <a:pt x="425" y="284"/>
                  </a:lnTo>
                  <a:lnTo>
                    <a:pt x="425" y="282"/>
                  </a:lnTo>
                  <a:lnTo>
                    <a:pt x="427" y="279"/>
                  </a:lnTo>
                  <a:lnTo>
                    <a:pt x="428" y="279"/>
                  </a:lnTo>
                  <a:lnTo>
                    <a:pt x="433" y="278"/>
                  </a:lnTo>
                  <a:lnTo>
                    <a:pt x="435" y="276"/>
                  </a:lnTo>
                  <a:lnTo>
                    <a:pt x="436" y="276"/>
                  </a:lnTo>
                  <a:lnTo>
                    <a:pt x="441" y="273"/>
                  </a:lnTo>
                  <a:lnTo>
                    <a:pt x="446" y="271"/>
                  </a:lnTo>
                  <a:lnTo>
                    <a:pt x="447" y="271"/>
                  </a:lnTo>
                  <a:lnTo>
                    <a:pt x="450" y="268"/>
                  </a:lnTo>
                  <a:lnTo>
                    <a:pt x="452" y="267"/>
                  </a:lnTo>
                  <a:lnTo>
                    <a:pt x="453" y="265"/>
                  </a:lnTo>
                  <a:lnTo>
                    <a:pt x="457" y="260"/>
                  </a:lnTo>
                  <a:lnTo>
                    <a:pt x="458" y="260"/>
                  </a:lnTo>
                  <a:lnTo>
                    <a:pt x="460" y="259"/>
                  </a:lnTo>
                  <a:lnTo>
                    <a:pt x="463" y="257"/>
                  </a:lnTo>
                  <a:lnTo>
                    <a:pt x="469" y="256"/>
                  </a:lnTo>
                  <a:lnTo>
                    <a:pt x="475" y="254"/>
                  </a:lnTo>
                  <a:lnTo>
                    <a:pt x="475" y="252"/>
                  </a:lnTo>
                  <a:lnTo>
                    <a:pt x="477" y="251"/>
                  </a:lnTo>
                  <a:lnTo>
                    <a:pt x="475" y="248"/>
                  </a:lnTo>
                  <a:lnTo>
                    <a:pt x="477" y="246"/>
                  </a:lnTo>
                  <a:lnTo>
                    <a:pt x="475" y="243"/>
                  </a:lnTo>
                  <a:lnTo>
                    <a:pt x="475" y="241"/>
                  </a:lnTo>
                  <a:lnTo>
                    <a:pt x="479" y="240"/>
                  </a:lnTo>
                  <a:lnTo>
                    <a:pt x="483" y="238"/>
                  </a:lnTo>
                  <a:lnTo>
                    <a:pt x="486" y="237"/>
                  </a:lnTo>
                  <a:lnTo>
                    <a:pt x="488" y="237"/>
                  </a:lnTo>
                  <a:lnTo>
                    <a:pt x="488" y="238"/>
                  </a:lnTo>
                  <a:lnTo>
                    <a:pt x="490" y="240"/>
                  </a:lnTo>
                  <a:lnTo>
                    <a:pt x="491" y="238"/>
                  </a:lnTo>
                  <a:lnTo>
                    <a:pt x="493" y="238"/>
                  </a:lnTo>
                  <a:lnTo>
                    <a:pt x="496" y="243"/>
                  </a:lnTo>
                  <a:lnTo>
                    <a:pt x="497" y="243"/>
                  </a:lnTo>
                  <a:lnTo>
                    <a:pt x="499" y="243"/>
                  </a:lnTo>
                  <a:lnTo>
                    <a:pt x="501" y="243"/>
                  </a:lnTo>
                  <a:lnTo>
                    <a:pt x="502" y="243"/>
                  </a:lnTo>
                  <a:lnTo>
                    <a:pt x="502" y="245"/>
                  </a:lnTo>
                  <a:lnTo>
                    <a:pt x="504" y="245"/>
                  </a:lnTo>
                  <a:lnTo>
                    <a:pt x="505" y="246"/>
                  </a:lnTo>
                  <a:lnTo>
                    <a:pt x="507" y="248"/>
                  </a:lnTo>
                  <a:lnTo>
                    <a:pt x="508" y="248"/>
                  </a:lnTo>
                  <a:lnTo>
                    <a:pt x="510" y="248"/>
                  </a:lnTo>
                  <a:lnTo>
                    <a:pt x="513" y="246"/>
                  </a:lnTo>
                  <a:lnTo>
                    <a:pt x="516" y="245"/>
                  </a:lnTo>
                  <a:lnTo>
                    <a:pt x="521" y="248"/>
                  </a:lnTo>
                  <a:lnTo>
                    <a:pt x="524" y="248"/>
                  </a:lnTo>
                  <a:lnTo>
                    <a:pt x="526" y="248"/>
                  </a:lnTo>
                  <a:lnTo>
                    <a:pt x="526" y="246"/>
                  </a:lnTo>
                  <a:lnTo>
                    <a:pt x="526" y="243"/>
                  </a:lnTo>
                  <a:lnTo>
                    <a:pt x="526" y="241"/>
                  </a:lnTo>
                  <a:lnTo>
                    <a:pt x="529" y="238"/>
                  </a:lnTo>
                  <a:lnTo>
                    <a:pt x="530" y="235"/>
                  </a:lnTo>
                  <a:lnTo>
                    <a:pt x="534" y="234"/>
                  </a:lnTo>
                  <a:lnTo>
                    <a:pt x="535" y="234"/>
                  </a:lnTo>
                  <a:lnTo>
                    <a:pt x="537" y="234"/>
                  </a:lnTo>
                  <a:lnTo>
                    <a:pt x="540" y="235"/>
                  </a:lnTo>
                  <a:lnTo>
                    <a:pt x="541" y="235"/>
                  </a:lnTo>
                  <a:lnTo>
                    <a:pt x="541" y="234"/>
                  </a:lnTo>
                  <a:lnTo>
                    <a:pt x="541" y="232"/>
                  </a:lnTo>
                  <a:lnTo>
                    <a:pt x="543" y="232"/>
                  </a:lnTo>
                  <a:lnTo>
                    <a:pt x="541" y="230"/>
                  </a:lnTo>
                  <a:lnTo>
                    <a:pt x="541" y="229"/>
                  </a:lnTo>
                  <a:lnTo>
                    <a:pt x="541" y="226"/>
                  </a:lnTo>
                  <a:lnTo>
                    <a:pt x="541" y="224"/>
                  </a:lnTo>
                  <a:lnTo>
                    <a:pt x="540" y="224"/>
                  </a:lnTo>
                  <a:lnTo>
                    <a:pt x="538" y="224"/>
                  </a:lnTo>
                  <a:lnTo>
                    <a:pt x="538" y="223"/>
                  </a:lnTo>
                  <a:lnTo>
                    <a:pt x="537" y="221"/>
                  </a:lnTo>
                  <a:lnTo>
                    <a:pt x="537" y="219"/>
                  </a:lnTo>
                  <a:lnTo>
                    <a:pt x="538" y="219"/>
                  </a:lnTo>
                  <a:lnTo>
                    <a:pt x="540" y="219"/>
                  </a:lnTo>
                  <a:lnTo>
                    <a:pt x="541" y="219"/>
                  </a:lnTo>
                  <a:lnTo>
                    <a:pt x="545" y="219"/>
                  </a:lnTo>
                  <a:lnTo>
                    <a:pt x="545" y="221"/>
                  </a:lnTo>
                  <a:lnTo>
                    <a:pt x="548" y="223"/>
                  </a:lnTo>
                  <a:lnTo>
                    <a:pt x="549" y="224"/>
                  </a:lnTo>
                  <a:lnTo>
                    <a:pt x="551" y="226"/>
                  </a:lnTo>
                  <a:lnTo>
                    <a:pt x="552" y="226"/>
                  </a:lnTo>
                  <a:lnTo>
                    <a:pt x="556" y="227"/>
                  </a:lnTo>
                  <a:lnTo>
                    <a:pt x="557" y="226"/>
                  </a:lnTo>
                  <a:lnTo>
                    <a:pt x="559" y="226"/>
                  </a:lnTo>
                  <a:lnTo>
                    <a:pt x="559" y="221"/>
                  </a:lnTo>
                  <a:lnTo>
                    <a:pt x="559" y="219"/>
                  </a:lnTo>
                  <a:lnTo>
                    <a:pt x="559" y="218"/>
                  </a:lnTo>
                  <a:lnTo>
                    <a:pt x="559" y="216"/>
                  </a:lnTo>
                  <a:lnTo>
                    <a:pt x="560" y="216"/>
                  </a:lnTo>
                  <a:lnTo>
                    <a:pt x="562" y="218"/>
                  </a:lnTo>
                  <a:lnTo>
                    <a:pt x="563" y="219"/>
                  </a:lnTo>
                  <a:lnTo>
                    <a:pt x="565" y="221"/>
                  </a:lnTo>
                  <a:lnTo>
                    <a:pt x="568" y="219"/>
                  </a:lnTo>
                  <a:lnTo>
                    <a:pt x="568" y="216"/>
                  </a:lnTo>
                  <a:lnTo>
                    <a:pt x="568" y="213"/>
                  </a:lnTo>
                  <a:lnTo>
                    <a:pt x="570" y="212"/>
                  </a:lnTo>
                  <a:lnTo>
                    <a:pt x="573" y="210"/>
                  </a:lnTo>
                  <a:lnTo>
                    <a:pt x="576" y="212"/>
                  </a:lnTo>
                  <a:lnTo>
                    <a:pt x="576" y="213"/>
                  </a:lnTo>
                  <a:lnTo>
                    <a:pt x="577" y="215"/>
                  </a:lnTo>
                  <a:lnTo>
                    <a:pt x="579" y="215"/>
                  </a:lnTo>
                  <a:lnTo>
                    <a:pt x="581" y="215"/>
                  </a:lnTo>
                  <a:lnTo>
                    <a:pt x="582" y="215"/>
                  </a:lnTo>
                  <a:lnTo>
                    <a:pt x="584" y="213"/>
                  </a:lnTo>
                  <a:lnTo>
                    <a:pt x="582" y="210"/>
                  </a:lnTo>
                  <a:lnTo>
                    <a:pt x="581" y="207"/>
                  </a:lnTo>
                  <a:lnTo>
                    <a:pt x="581" y="205"/>
                  </a:lnTo>
                  <a:lnTo>
                    <a:pt x="581" y="204"/>
                  </a:lnTo>
                  <a:lnTo>
                    <a:pt x="584" y="202"/>
                  </a:lnTo>
                  <a:lnTo>
                    <a:pt x="585" y="204"/>
                  </a:lnTo>
                  <a:lnTo>
                    <a:pt x="587" y="204"/>
                  </a:lnTo>
                  <a:lnTo>
                    <a:pt x="588" y="205"/>
                  </a:lnTo>
                  <a:lnTo>
                    <a:pt x="590" y="207"/>
                  </a:lnTo>
                  <a:lnTo>
                    <a:pt x="593" y="207"/>
                  </a:lnTo>
                  <a:lnTo>
                    <a:pt x="596" y="204"/>
                  </a:lnTo>
                  <a:lnTo>
                    <a:pt x="596" y="202"/>
                  </a:lnTo>
                  <a:lnTo>
                    <a:pt x="598" y="197"/>
                  </a:lnTo>
                  <a:lnTo>
                    <a:pt x="601" y="194"/>
                  </a:lnTo>
                  <a:lnTo>
                    <a:pt x="603" y="193"/>
                  </a:lnTo>
                  <a:lnTo>
                    <a:pt x="604" y="191"/>
                  </a:lnTo>
                  <a:lnTo>
                    <a:pt x="604" y="190"/>
                  </a:lnTo>
                  <a:lnTo>
                    <a:pt x="604" y="186"/>
                  </a:lnTo>
                  <a:lnTo>
                    <a:pt x="610" y="180"/>
                  </a:lnTo>
                  <a:lnTo>
                    <a:pt x="617" y="174"/>
                  </a:lnTo>
                  <a:lnTo>
                    <a:pt x="620" y="169"/>
                  </a:lnTo>
                  <a:lnTo>
                    <a:pt x="623" y="171"/>
                  </a:lnTo>
                  <a:lnTo>
                    <a:pt x="623" y="172"/>
                  </a:lnTo>
                  <a:lnTo>
                    <a:pt x="625" y="175"/>
                  </a:lnTo>
                  <a:lnTo>
                    <a:pt x="626" y="177"/>
                  </a:lnTo>
                  <a:lnTo>
                    <a:pt x="628" y="177"/>
                  </a:lnTo>
                  <a:lnTo>
                    <a:pt x="629" y="177"/>
                  </a:lnTo>
                  <a:lnTo>
                    <a:pt x="631" y="175"/>
                  </a:lnTo>
                  <a:lnTo>
                    <a:pt x="632" y="174"/>
                  </a:lnTo>
                  <a:lnTo>
                    <a:pt x="634" y="172"/>
                  </a:lnTo>
                  <a:lnTo>
                    <a:pt x="637" y="171"/>
                  </a:lnTo>
                  <a:lnTo>
                    <a:pt x="640" y="168"/>
                  </a:lnTo>
                  <a:lnTo>
                    <a:pt x="642" y="166"/>
                  </a:lnTo>
                  <a:lnTo>
                    <a:pt x="647" y="161"/>
                  </a:lnTo>
                  <a:lnTo>
                    <a:pt x="647" y="160"/>
                  </a:lnTo>
                  <a:lnTo>
                    <a:pt x="647" y="158"/>
                  </a:lnTo>
                  <a:lnTo>
                    <a:pt x="647" y="157"/>
                  </a:lnTo>
                  <a:lnTo>
                    <a:pt x="647" y="153"/>
                  </a:lnTo>
                  <a:lnTo>
                    <a:pt x="647" y="152"/>
                  </a:lnTo>
                  <a:lnTo>
                    <a:pt x="648" y="149"/>
                  </a:lnTo>
                  <a:lnTo>
                    <a:pt x="650" y="149"/>
                  </a:lnTo>
                  <a:lnTo>
                    <a:pt x="651" y="147"/>
                  </a:lnTo>
                  <a:lnTo>
                    <a:pt x="653" y="147"/>
                  </a:lnTo>
                  <a:lnTo>
                    <a:pt x="659" y="146"/>
                  </a:lnTo>
                  <a:lnTo>
                    <a:pt x="661" y="142"/>
                  </a:lnTo>
                  <a:lnTo>
                    <a:pt x="662" y="142"/>
                  </a:lnTo>
                  <a:lnTo>
                    <a:pt x="662" y="141"/>
                  </a:lnTo>
                  <a:lnTo>
                    <a:pt x="664" y="141"/>
                  </a:lnTo>
                  <a:lnTo>
                    <a:pt x="664" y="139"/>
                  </a:lnTo>
                  <a:lnTo>
                    <a:pt x="667" y="139"/>
                  </a:lnTo>
                  <a:lnTo>
                    <a:pt x="669" y="138"/>
                  </a:lnTo>
                  <a:lnTo>
                    <a:pt x="670" y="138"/>
                  </a:lnTo>
                  <a:lnTo>
                    <a:pt x="675" y="136"/>
                  </a:lnTo>
                  <a:lnTo>
                    <a:pt x="676" y="133"/>
                  </a:lnTo>
                  <a:lnTo>
                    <a:pt x="678" y="131"/>
                  </a:lnTo>
                  <a:lnTo>
                    <a:pt x="678" y="130"/>
                  </a:lnTo>
                  <a:lnTo>
                    <a:pt x="678" y="128"/>
                  </a:lnTo>
                  <a:lnTo>
                    <a:pt x="676" y="127"/>
                  </a:lnTo>
                  <a:lnTo>
                    <a:pt x="675" y="125"/>
                  </a:lnTo>
                  <a:lnTo>
                    <a:pt x="675" y="124"/>
                  </a:lnTo>
                  <a:lnTo>
                    <a:pt x="675" y="122"/>
                  </a:lnTo>
                  <a:lnTo>
                    <a:pt x="676" y="122"/>
                  </a:lnTo>
                  <a:lnTo>
                    <a:pt x="678" y="122"/>
                  </a:lnTo>
                  <a:lnTo>
                    <a:pt x="681" y="122"/>
                  </a:lnTo>
                  <a:lnTo>
                    <a:pt x="683" y="124"/>
                  </a:lnTo>
                  <a:lnTo>
                    <a:pt x="684" y="125"/>
                  </a:lnTo>
                  <a:lnTo>
                    <a:pt x="686" y="128"/>
                  </a:lnTo>
                  <a:lnTo>
                    <a:pt x="691" y="131"/>
                  </a:lnTo>
                  <a:lnTo>
                    <a:pt x="692" y="133"/>
                  </a:lnTo>
                  <a:lnTo>
                    <a:pt x="694" y="133"/>
                  </a:lnTo>
                  <a:lnTo>
                    <a:pt x="694" y="135"/>
                  </a:lnTo>
                  <a:lnTo>
                    <a:pt x="694" y="136"/>
                  </a:lnTo>
                  <a:lnTo>
                    <a:pt x="691" y="141"/>
                  </a:lnTo>
                  <a:lnTo>
                    <a:pt x="689" y="144"/>
                  </a:lnTo>
                  <a:lnTo>
                    <a:pt x="689" y="146"/>
                  </a:lnTo>
                  <a:lnTo>
                    <a:pt x="689" y="147"/>
                  </a:lnTo>
                  <a:lnTo>
                    <a:pt x="694" y="147"/>
                  </a:lnTo>
                  <a:lnTo>
                    <a:pt x="695" y="146"/>
                  </a:lnTo>
                  <a:lnTo>
                    <a:pt x="697" y="144"/>
                  </a:lnTo>
                  <a:lnTo>
                    <a:pt x="698" y="144"/>
                  </a:lnTo>
                  <a:lnTo>
                    <a:pt x="700" y="142"/>
                  </a:lnTo>
                  <a:lnTo>
                    <a:pt x="705" y="142"/>
                  </a:lnTo>
                  <a:lnTo>
                    <a:pt x="706" y="142"/>
                  </a:lnTo>
                  <a:lnTo>
                    <a:pt x="708" y="142"/>
                  </a:lnTo>
                  <a:lnTo>
                    <a:pt x="714" y="141"/>
                  </a:lnTo>
                  <a:lnTo>
                    <a:pt x="720" y="139"/>
                  </a:lnTo>
                  <a:lnTo>
                    <a:pt x="722" y="138"/>
                  </a:lnTo>
                  <a:lnTo>
                    <a:pt x="723" y="136"/>
                  </a:lnTo>
                  <a:lnTo>
                    <a:pt x="725" y="135"/>
                  </a:lnTo>
                  <a:lnTo>
                    <a:pt x="728" y="133"/>
                  </a:lnTo>
                  <a:lnTo>
                    <a:pt x="730" y="133"/>
                  </a:lnTo>
                  <a:lnTo>
                    <a:pt x="731" y="135"/>
                  </a:lnTo>
                  <a:lnTo>
                    <a:pt x="734" y="135"/>
                  </a:lnTo>
                  <a:lnTo>
                    <a:pt x="738" y="135"/>
                  </a:lnTo>
                  <a:lnTo>
                    <a:pt x="739" y="131"/>
                  </a:lnTo>
                  <a:lnTo>
                    <a:pt x="739" y="130"/>
                  </a:lnTo>
                  <a:lnTo>
                    <a:pt x="742" y="130"/>
                  </a:lnTo>
                  <a:lnTo>
                    <a:pt x="744" y="130"/>
                  </a:lnTo>
                  <a:lnTo>
                    <a:pt x="745" y="130"/>
                  </a:lnTo>
                  <a:lnTo>
                    <a:pt x="747" y="130"/>
                  </a:lnTo>
                  <a:lnTo>
                    <a:pt x="747" y="127"/>
                  </a:lnTo>
                  <a:lnTo>
                    <a:pt x="747" y="125"/>
                  </a:lnTo>
                  <a:lnTo>
                    <a:pt x="749" y="124"/>
                  </a:lnTo>
                  <a:lnTo>
                    <a:pt x="750" y="124"/>
                  </a:lnTo>
                  <a:lnTo>
                    <a:pt x="753" y="125"/>
                  </a:lnTo>
                  <a:lnTo>
                    <a:pt x="756" y="125"/>
                  </a:lnTo>
                  <a:lnTo>
                    <a:pt x="758" y="127"/>
                  </a:lnTo>
                  <a:lnTo>
                    <a:pt x="760" y="127"/>
                  </a:lnTo>
                  <a:lnTo>
                    <a:pt x="761" y="125"/>
                  </a:lnTo>
                  <a:lnTo>
                    <a:pt x="766" y="124"/>
                  </a:lnTo>
                  <a:lnTo>
                    <a:pt x="769" y="124"/>
                  </a:lnTo>
                  <a:lnTo>
                    <a:pt x="771" y="124"/>
                  </a:lnTo>
                  <a:lnTo>
                    <a:pt x="772" y="124"/>
                  </a:lnTo>
                  <a:lnTo>
                    <a:pt x="774" y="124"/>
                  </a:lnTo>
                  <a:lnTo>
                    <a:pt x="774" y="122"/>
                  </a:lnTo>
                  <a:lnTo>
                    <a:pt x="774" y="120"/>
                  </a:lnTo>
                  <a:lnTo>
                    <a:pt x="772" y="116"/>
                  </a:lnTo>
                  <a:lnTo>
                    <a:pt x="774" y="114"/>
                  </a:lnTo>
                  <a:lnTo>
                    <a:pt x="775" y="113"/>
                  </a:lnTo>
                  <a:lnTo>
                    <a:pt x="777" y="113"/>
                  </a:lnTo>
                  <a:lnTo>
                    <a:pt x="780" y="114"/>
                  </a:lnTo>
                  <a:lnTo>
                    <a:pt x="782" y="119"/>
                  </a:lnTo>
                  <a:lnTo>
                    <a:pt x="785" y="124"/>
                  </a:lnTo>
                  <a:lnTo>
                    <a:pt x="786" y="125"/>
                  </a:lnTo>
                  <a:lnTo>
                    <a:pt x="788" y="125"/>
                  </a:lnTo>
                  <a:lnTo>
                    <a:pt x="789" y="125"/>
                  </a:lnTo>
                  <a:lnTo>
                    <a:pt x="791" y="125"/>
                  </a:lnTo>
                  <a:lnTo>
                    <a:pt x="793" y="124"/>
                  </a:lnTo>
                  <a:lnTo>
                    <a:pt x="793" y="122"/>
                  </a:lnTo>
                  <a:lnTo>
                    <a:pt x="793" y="120"/>
                  </a:lnTo>
                  <a:lnTo>
                    <a:pt x="793" y="117"/>
                  </a:lnTo>
                  <a:lnTo>
                    <a:pt x="794" y="116"/>
                  </a:lnTo>
                  <a:lnTo>
                    <a:pt x="796" y="116"/>
                  </a:lnTo>
                  <a:lnTo>
                    <a:pt x="797" y="117"/>
                  </a:lnTo>
                  <a:lnTo>
                    <a:pt x="797" y="119"/>
                  </a:lnTo>
                  <a:lnTo>
                    <a:pt x="799" y="120"/>
                  </a:lnTo>
                  <a:lnTo>
                    <a:pt x="800" y="122"/>
                  </a:lnTo>
                  <a:lnTo>
                    <a:pt x="800" y="120"/>
                  </a:lnTo>
                  <a:lnTo>
                    <a:pt x="807" y="130"/>
                  </a:lnTo>
                  <a:lnTo>
                    <a:pt x="808" y="133"/>
                  </a:lnTo>
                  <a:lnTo>
                    <a:pt x="815" y="141"/>
                  </a:lnTo>
                  <a:lnTo>
                    <a:pt x="815" y="149"/>
                  </a:lnTo>
                  <a:lnTo>
                    <a:pt x="813" y="157"/>
                  </a:lnTo>
                  <a:lnTo>
                    <a:pt x="811" y="163"/>
                  </a:lnTo>
                  <a:lnTo>
                    <a:pt x="813" y="166"/>
                  </a:lnTo>
                  <a:lnTo>
                    <a:pt x="815" y="174"/>
                  </a:lnTo>
                  <a:lnTo>
                    <a:pt x="818" y="199"/>
                  </a:lnTo>
                  <a:lnTo>
                    <a:pt x="818" y="201"/>
                  </a:lnTo>
                  <a:lnTo>
                    <a:pt x="816" y="207"/>
                  </a:lnTo>
                  <a:lnTo>
                    <a:pt x="813" y="215"/>
                  </a:lnTo>
                  <a:lnTo>
                    <a:pt x="811" y="221"/>
                  </a:lnTo>
                  <a:lnTo>
                    <a:pt x="810" y="227"/>
                  </a:lnTo>
                  <a:lnTo>
                    <a:pt x="810" y="232"/>
                  </a:lnTo>
                  <a:lnTo>
                    <a:pt x="807" y="235"/>
                  </a:lnTo>
                  <a:lnTo>
                    <a:pt x="804" y="240"/>
                  </a:lnTo>
                  <a:lnTo>
                    <a:pt x="802" y="246"/>
                  </a:lnTo>
                  <a:lnTo>
                    <a:pt x="800" y="248"/>
                  </a:lnTo>
                  <a:lnTo>
                    <a:pt x="800" y="249"/>
                  </a:lnTo>
                  <a:lnTo>
                    <a:pt x="800" y="251"/>
                  </a:lnTo>
                  <a:lnTo>
                    <a:pt x="799" y="259"/>
                  </a:lnTo>
                  <a:lnTo>
                    <a:pt x="799" y="268"/>
                  </a:lnTo>
                  <a:lnTo>
                    <a:pt x="799" y="278"/>
                  </a:lnTo>
                  <a:lnTo>
                    <a:pt x="799" y="279"/>
                  </a:lnTo>
                  <a:lnTo>
                    <a:pt x="799" y="281"/>
                  </a:lnTo>
                  <a:lnTo>
                    <a:pt x="800" y="285"/>
                  </a:lnTo>
                  <a:lnTo>
                    <a:pt x="802" y="288"/>
                  </a:lnTo>
                  <a:lnTo>
                    <a:pt x="802" y="292"/>
                  </a:lnTo>
                  <a:lnTo>
                    <a:pt x="799" y="295"/>
                  </a:lnTo>
                  <a:lnTo>
                    <a:pt x="794" y="299"/>
                  </a:lnTo>
                  <a:lnTo>
                    <a:pt x="789" y="304"/>
                  </a:lnTo>
                  <a:lnTo>
                    <a:pt x="785" y="307"/>
                  </a:lnTo>
                  <a:lnTo>
                    <a:pt x="783" y="307"/>
                  </a:lnTo>
                  <a:lnTo>
                    <a:pt x="778" y="310"/>
                  </a:lnTo>
                  <a:lnTo>
                    <a:pt x="772" y="314"/>
                  </a:lnTo>
                  <a:lnTo>
                    <a:pt x="769" y="317"/>
                  </a:lnTo>
                  <a:lnTo>
                    <a:pt x="766" y="321"/>
                  </a:lnTo>
                  <a:lnTo>
                    <a:pt x="761" y="326"/>
                  </a:lnTo>
                  <a:lnTo>
                    <a:pt x="755" y="329"/>
                  </a:lnTo>
                  <a:lnTo>
                    <a:pt x="753" y="331"/>
                  </a:lnTo>
                  <a:lnTo>
                    <a:pt x="750" y="331"/>
                  </a:lnTo>
                  <a:lnTo>
                    <a:pt x="747" y="332"/>
                  </a:lnTo>
                  <a:lnTo>
                    <a:pt x="738" y="332"/>
                  </a:lnTo>
                  <a:lnTo>
                    <a:pt x="731" y="334"/>
                  </a:lnTo>
                  <a:lnTo>
                    <a:pt x="730" y="334"/>
                  </a:lnTo>
                  <a:lnTo>
                    <a:pt x="725" y="337"/>
                  </a:lnTo>
                  <a:lnTo>
                    <a:pt x="722" y="339"/>
                  </a:lnTo>
                  <a:lnTo>
                    <a:pt x="719" y="340"/>
                  </a:lnTo>
                  <a:lnTo>
                    <a:pt x="717" y="342"/>
                  </a:lnTo>
                  <a:lnTo>
                    <a:pt x="711" y="342"/>
                  </a:lnTo>
                  <a:lnTo>
                    <a:pt x="706" y="342"/>
                  </a:lnTo>
                  <a:lnTo>
                    <a:pt x="705" y="342"/>
                  </a:lnTo>
                  <a:lnTo>
                    <a:pt x="705" y="340"/>
                  </a:lnTo>
                  <a:lnTo>
                    <a:pt x="702" y="340"/>
                  </a:lnTo>
                  <a:lnTo>
                    <a:pt x="698" y="339"/>
                  </a:lnTo>
                  <a:lnTo>
                    <a:pt x="697" y="339"/>
                  </a:lnTo>
                  <a:lnTo>
                    <a:pt x="694" y="340"/>
                  </a:lnTo>
                  <a:lnTo>
                    <a:pt x="689" y="340"/>
                  </a:lnTo>
                  <a:lnTo>
                    <a:pt x="686" y="340"/>
                  </a:lnTo>
                  <a:lnTo>
                    <a:pt x="683" y="339"/>
                  </a:lnTo>
                  <a:lnTo>
                    <a:pt x="681" y="339"/>
                  </a:lnTo>
                  <a:lnTo>
                    <a:pt x="681" y="340"/>
                  </a:lnTo>
                  <a:lnTo>
                    <a:pt x="680" y="342"/>
                  </a:lnTo>
                  <a:lnTo>
                    <a:pt x="680" y="343"/>
                  </a:lnTo>
                  <a:lnTo>
                    <a:pt x="678" y="347"/>
                  </a:lnTo>
                  <a:lnTo>
                    <a:pt x="678" y="348"/>
                  </a:lnTo>
                  <a:lnTo>
                    <a:pt x="678" y="353"/>
                  </a:lnTo>
                  <a:lnTo>
                    <a:pt x="680" y="359"/>
                  </a:lnTo>
                  <a:lnTo>
                    <a:pt x="680" y="361"/>
                  </a:lnTo>
                  <a:lnTo>
                    <a:pt x="678" y="364"/>
                  </a:lnTo>
                  <a:lnTo>
                    <a:pt x="675" y="365"/>
                  </a:lnTo>
                  <a:lnTo>
                    <a:pt x="673" y="370"/>
                  </a:lnTo>
                  <a:lnTo>
                    <a:pt x="670" y="376"/>
                  </a:lnTo>
                  <a:lnTo>
                    <a:pt x="669" y="375"/>
                  </a:lnTo>
                  <a:lnTo>
                    <a:pt x="667" y="375"/>
                  </a:lnTo>
                  <a:lnTo>
                    <a:pt x="667" y="376"/>
                  </a:lnTo>
                  <a:lnTo>
                    <a:pt x="665" y="375"/>
                  </a:lnTo>
                  <a:lnTo>
                    <a:pt x="662" y="375"/>
                  </a:lnTo>
                  <a:lnTo>
                    <a:pt x="661" y="373"/>
                  </a:lnTo>
                  <a:lnTo>
                    <a:pt x="658" y="373"/>
                  </a:lnTo>
                  <a:lnTo>
                    <a:pt x="658" y="375"/>
                  </a:lnTo>
                  <a:lnTo>
                    <a:pt x="656" y="375"/>
                  </a:lnTo>
                  <a:lnTo>
                    <a:pt x="653" y="375"/>
                  </a:lnTo>
                  <a:lnTo>
                    <a:pt x="651" y="375"/>
                  </a:lnTo>
                  <a:lnTo>
                    <a:pt x="650" y="373"/>
                  </a:lnTo>
                  <a:lnTo>
                    <a:pt x="650" y="372"/>
                  </a:lnTo>
                  <a:lnTo>
                    <a:pt x="645" y="370"/>
                  </a:lnTo>
                  <a:lnTo>
                    <a:pt x="643" y="369"/>
                  </a:lnTo>
                  <a:lnTo>
                    <a:pt x="642" y="369"/>
                  </a:lnTo>
                  <a:lnTo>
                    <a:pt x="640" y="369"/>
                  </a:lnTo>
                  <a:lnTo>
                    <a:pt x="640" y="365"/>
                  </a:lnTo>
                  <a:lnTo>
                    <a:pt x="637" y="361"/>
                  </a:lnTo>
                  <a:lnTo>
                    <a:pt x="636" y="361"/>
                  </a:lnTo>
                  <a:lnTo>
                    <a:pt x="636" y="359"/>
                  </a:lnTo>
                  <a:lnTo>
                    <a:pt x="634" y="359"/>
                  </a:lnTo>
                  <a:lnTo>
                    <a:pt x="632" y="359"/>
                  </a:lnTo>
                  <a:lnTo>
                    <a:pt x="631" y="359"/>
                  </a:lnTo>
                  <a:lnTo>
                    <a:pt x="631" y="361"/>
                  </a:lnTo>
                  <a:lnTo>
                    <a:pt x="629" y="361"/>
                  </a:lnTo>
                  <a:lnTo>
                    <a:pt x="626" y="359"/>
                  </a:lnTo>
                  <a:lnTo>
                    <a:pt x="626" y="358"/>
                  </a:lnTo>
                  <a:lnTo>
                    <a:pt x="626" y="356"/>
                  </a:lnTo>
                  <a:lnTo>
                    <a:pt x="625" y="356"/>
                  </a:lnTo>
                  <a:lnTo>
                    <a:pt x="625" y="359"/>
                  </a:lnTo>
                  <a:lnTo>
                    <a:pt x="623" y="361"/>
                  </a:lnTo>
                  <a:lnTo>
                    <a:pt x="620" y="369"/>
                  </a:lnTo>
                  <a:lnTo>
                    <a:pt x="620" y="370"/>
                  </a:lnTo>
                  <a:lnTo>
                    <a:pt x="618" y="373"/>
                  </a:lnTo>
                  <a:lnTo>
                    <a:pt x="617" y="375"/>
                  </a:lnTo>
                  <a:lnTo>
                    <a:pt x="617" y="376"/>
                  </a:lnTo>
                  <a:lnTo>
                    <a:pt x="618" y="378"/>
                  </a:lnTo>
                  <a:lnTo>
                    <a:pt x="617" y="380"/>
                  </a:lnTo>
                  <a:lnTo>
                    <a:pt x="618" y="381"/>
                  </a:lnTo>
                  <a:lnTo>
                    <a:pt x="617" y="389"/>
                  </a:lnTo>
                  <a:lnTo>
                    <a:pt x="618" y="391"/>
                  </a:lnTo>
                  <a:lnTo>
                    <a:pt x="617" y="395"/>
                  </a:lnTo>
                  <a:lnTo>
                    <a:pt x="615" y="397"/>
                  </a:lnTo>
                  <a:lnTo>
                    <a:pt x="612" y="400"/>
                  </a:lnTo>
                  <a:lnTo>
                    <a:pt x="612" y="405"/>
                  </a:lnTo>
                  <a:lnTo>
                    <a:pt x="614" y="406"/>
                  </a:lnTo>
                  <a:lnTo>
                    <a:pt x="612" y="408"/>
                  </a:lnTo>
                  <a:lnTo>
                    <a:pt x="614" y="409"/>
                  </a:lnTo>
                  <a:lnTo>
                    <a:pt x="612" y="411"/>
                  </a:lnTo>
                  <a:lnTo>
                    <a:pt x="614" y="414"/>
                  </a:lnTo>
                  <a:lnTo>
                    <a:pt x="612" y="420"/>
                  </a:lnTo>
                  <a:lnTo>
                    <a:pt x="614" y="425"/>
                  </a:lnTo>
                  <a:lnTo>
                    <a:pt x="614" y="427"/>
                  </a:lnTo>
                  <a:lnTo>
                    <a:pt x="614" y="428"/>
                  </a:lnTo>
                  <a:lnTo>
                    <a:pt x="612" y="431"/>
                  </a:lnTo>
                  <a:lnTo>
                    <a:pt x="610" y="431"/>
                  </a:lnTo>
                  <a:lnTo>
                    <a:pt x="610" y="433"/>
                  </a:lnTo>
                  <a:lnTo>
                    <a:pt x="610" y="435"/>
                  </a:lnTo>
                  <a:lnTo>
                    <a:pt x="610" y="438"/>
                  </a:lnTo>
                  <a:lnTo>
                    <a:pt x="610" y="439"/>
                  </a:lnTo>
                  <a:lnTo>
                    <a:pt x="610" y="444"/>
                  </a:lnTo>
                  <a:lnTo>
                    <a:pt x="610" y="447"/>
                  </a:lnTo>
                  <a:lnTo>
                    <a:pt x="612" y="449"/>
                  </a:lnTo>
                  <a:lnTo>
                    <a:pt x="612" y="452"/>
                  </a:lnTo>
                  <a:lnTo>
                    <a:pt x="612" y="453"/>
                  </a:lnTo>
                  <a:lnTo>
                    <a:pt x="612" y="457"/>
                  </a:lnTo>
                  <a:lnTo>
                    <a:pt x="612" y="458"/>
                  </a:lnTo>
                  <a:lnTo>
                    <a:pt x="614" y="460"/>
                  </a:lnTo>
                  <a:lnTo>
                    <a:pt x="614" y="463"/>
                  </a:lnTo>
                  <a:lnTo>
                    <a:pt x="615" y="463"/>
                  </a:lnTo>
                  <a:lnTo>
                    <a:pt x="615" y="466"/>
                  </a:lnTo>
                  <a:lnTo>
                    <a:pt x="617" y="467"/>
                  </a:lnTo>
                  <a:lnTo>
                    <a:pt x="617" y="469"/>
                  </a:lnTo>
                  <a:lnTo>
                    <a:pt x="618" y="472"/>
                  </a:lnTo>
                  <a:lnTo>
                    <a:pt x="620" y="475"/>
                  </a:lnTo>
                  <a:lnTo>
                    <a:pt x="618" y="480"/>
                  </a:lnTo>
                  <a:lnTo>
                    <a:pt x="618" y="482"/>
                  </a:lnTo>
                  <a:lnTo>
                    <a:pt x="617" y="482"/>
                  </a:lnTo>
                  <a:lnTo>
                    <a:pt x="617" y="483"/>
                  </a:lnTo>
                  <a:lnTo>
                    <a:pt x="614" y="485"/>
                  </a:lnTo>
                  <a:lnTo>
                    <a:pt x="614" y="486"/>
                  </a:lnTo>
                  <a:lnTo>
                    <a:pt x="614" y="489"/>
                  </a:lnTo>
                  <a:lnTo>
                    <a:pt x="612" y="493"/>
                  </a:lnTo>
                  <a:lnTo>
                    <a:pt x="609" y="493"/>
                  </a:lnTo>
                  <a:lnTo>
                    <a:pt x="607" y="494"/>
                  </a:lnTo>
                  <a:lnTo>
                    <a:pt x="606" y="493"/>
                  </a:lnTo>
                  <a:lnTo>
                    <a:pt x="604" y="494"/>
                  </a:lnTo>
                  <a:lnTo>
                    <a:pt x="604" y="496"/>
                  </a:lnTo>
                  <a:lnTo>
                    <a:pt x="603" y="494"/>
                  </a:lnTo>
                  <a:lnTo>
                    <a:pt x="601" y="494"/>
                  </a:lnTo>
                  <a:lnTo>
                    <a:pt x="599" y="494"/>
                  </a:lnTo>
                  <a:lnTo>
                    <a:pt x="598" y="494"/>
                  </a:lnTo>
                  <a:lnTo>
                    <a:pt x="596" y="494"/>
                  </a:lnTo>
                  <a:lnTo>
                    <a:pt x="593" y="494"/>
                  </a:lnTo>
                  <a:lnTo>
                    <a:pt x="592" y="491"/>
                  </a:lnTo>
                  <a:lnTo>
                    <a:pt x="590" y="491"/>
                  </a:lnTo>
                  <a:lnTo>
                    <a:pt x="587" y="491"/>
                  </a:lnTo>
                  <a:lnTo>
                    <a:pt x="584" y="493"/>
                  </a:lnTo>
                  <a:lnTo>
                    <a:pt x="582" y="491"/>
                  </a:lnTo>
                  <a:lnTo>
                    <a:pt x="582" y="493"/>
                  </a:lnTo>
                  <a:lnTo>
                    <a:pt x="581" y="493"/>
                  </a:lnTo>
                  <a:lnTo>
                    <a:pt x="579" y="493"/>
                  </a:lnTo>
                  <a:lnTo>
                    <a:pt x="576" y="493"/>
                  </a:lnTo>
                  <a:lnTo>
                    <a:pt x="574" y="493"/>
                  </a:lnTo>
                  <a:lnTo>
                    <a:pt x="573" y="494"/>
                  </a:lnTo>
                  <a:lnTo>
                    <a:pt x="573" y="493"/>
                  </a:lnTo>
                  <a:lnTo>
                    <a:pt x="571" y="493"/>
                  </a:lnTo>
                  <a:lnTo>
                    <a:pt x="571" y="494"/>
                  </a:lnTo>
                  <a:lnTo>
                    <a:pt x="570" y="496"/>
                  </a:lnTo>
                  <a:lnTo>
                    <a:pt x="566" y="496"/>
                  </a:lnTo>
                  <a:lnTo>
                    <a:pt x="565" y="497"/>
                  </a:lnTo>
                  <a:lnTo>
                    <a:pt x="563" y="499"/>
                  </a:lnTo>
                  <a:lnTo>
                    <a:pt x="562" y="499"/>
                  </a:lnTo>
                  <a:lnTo>
                    <a:pt x="562" y="497"/>
                  </a:lnTo>
                  <a:lnTo>
                    <a:pt x="562" y="496"/>
                  </a:lnTo>
                  <a:lnTo>
                    <a:pt x="560" y="496"/>
                  </a:lnTo>
                  <a:lnTo>
                    <a:pt x="560" y="497"/>
                  </a:lnTo>
                  <a:lnTo>
                    <a:pt x="559" y="496"/>
                  </a:lnTo>
                  <a:lnTo>
                    <a:pt x="556" y="500"/>
                  </a:lnTo>
                  <a:lnTo>
                    <a:pt x="556" y="502"/>
                  </a:lnTo>
                  <a:lnTo>
                    <a:pt x="554" y="502"/>
                  </a:lnTo>
                  <a:lnTo>
                    <a:pt x="551" y="505"/>
                  </a:lnTo>
                  <a:lnTo>
                    <a:pt x="549" y="507"/>
                  </a:lnTo>
                  <a:lnTo>
                    <a:pt x="549" y="508"/>
                  </a:lnTo>
                  <a:lnTo>
                    <a:pt x="548" y="508"/>
                  </a:lnTo>
                  <a:lnTo>
                    <a:pt x="548" y="510"/>
                  </a:lnTo>
                  <a:lnTo>
                    <a:pt x="546" y="510"/>
                  </a:lnTo>
                  <a:lnTo>
                    <a:pt x="545" y="513"/>
                  </a:lnTo>
                  <a:lnTo>
                    <a:pt x="543" y="516"/>
                  </a:lnTo>
                  <a:lnTo>
                    <a:pt x="543" y="518"/>
                  </a:lnTo>
                  <a:lnTo>
                    <a:pt x="543" y="519"/>
                  </a:lnTo>
                  <a:lnTo>
                    <a:pt x="543" y="521"/>
                  </a:lnTo>
                  <a:lnTo>
                    <a:pt x="541" y="521"/>
                  </a:lnTo>
                  <a:lnTo>
                    <a:pt x="540" y="519"/>
                  </a:lnTo>
                  <a:lnTo>
                    <a:pt x="538" y="519"/>
                  </a:lnTo>
                  <a:lnTo>
                    <a:pt x="537" y="524"/>
                  </a:lnTo>
                  <a:lnTo>
                    <a:pt x="537" y="526"/>
                  </a:lnTo>
                  <a:lnTo>
                    <a:pt x="535" y="527"/>
                  </a:lnTo>
                  <a:lnTo>
                    <a:pt x="535" y="529"/>
                  </a:lnTo>
                  <a:lnTo>
                    <a:pt x="537" y="529"/>
                  </a:lnTo>
                  <a:lnTo>
                    <a:pt x="537" y="530"/>
                  </a:lnTo>
                  <a:lnTo>
                    <a:pt x="538" y="530"/>
                  </a:lnTo>
                  <a:lnTo>
                    <a:pt x="538" y="532"/>
                  </a:lnTo>
                  <a:lnTo>
                    <a:pt x="537" y="532"/>
                  </a:lnTo>
                  <a:lnTo>
                    <a:pt x="537" y="533"/>
                  </a:lnTo>
                  <a:lnTo>
                    <a:pt x="537" y="535"/>
                  </a:lnTo>
                  <a:lnTo>
                    <a:pt x="535" y="535"/>
                  </a:lnTo>
                  <a:lnTo>
                    <a:pt x="534" y="537"/>
                  </a:lnTo>
                  <a:lnTo>
                    <a:pt x="532" y="537"/>
                  </a:lnTo>
                  <a:lnTo>
                    <a:pt x="530" y="537"/>
                  </a:lnTo>
                  <a:lnTo>
                    <a:pt x="530" y="538"/>
                  </a:lnTo>
                  <a:lnTo>
                    <a:pt x="530" y="540"/>
                  </a:lnTo>
                  <a:lnTo>
                    <a:pt x="529" y="540"/>
                  </a:lnTo>
                  <a:lnTo>
                    <a:pt x="527" y="543"/>
                  </a:lnTo>
                  <a:lnTo>
                    <a:pt x="526" y="544"/>
                  </a:lnTo>
                  <a:lnTo>
                    <a:pt x="526" y="546"/>
                  </a:lnTo>
                  <a:lnTo>
                    <a:pt x="524" y="546"/>
                  </a:lnTo>
                  <a:lnTo>
                    <a:pt x="524" y="548"/>
                  </a:lnTo>
                  <a:lnTo>
                    <a:pt x="526" y="549"/>
                  </a:lnTo>
                  <a:lnTo>
                    <a:pt x="526" y="554"/>
                  </a:lnTo>
                  <a:lnTo>
                    <a:pt x="524" y="557"/>
                  </a:lnTo>
                  <a:lnTo>
                    <a:pt x="524" y="559"/>
                  </a:lnTo>
                  <a:lnTo>
                    <a:pt x="524" y="562"/>
                  </a:lnTo>
                  <a:lnTo>
                    <a:pt x="523" y="563"/>
                  </a:lnTo>
                  <a:lnTo>
                    <a:pt x="523" y="566"/>
                  </a:lnTo>
                  <a:lnTo>
                    <a:pt x="521" y="566"/>
                  </a:lnTo>
                  <a:lnTo>
                    <a:pt x="521" y="568"/>
                  </a:lnTo>
                  <a:lnTo>
                    <a:pt x="521" y="566"/>
                  </a:lnTo>
                  <a:lnTo>
                    <a:pt x="519" y="565"/>
                  </a:lnTo>
                  <a:lnTo>
                    <a:pt x="518" y="563"/>
                  </a:lnTo>
                  <a:lnTo>
                    <a:pt x="516" y="560"/>
                  </a:lnTo>
                  <a:lnTo>
                    <a:pt x="513" y="557"/>
                  </a:lnTo>
                  <a:lnTo>
                    <a:pt x="513" y="555"/>
                  </a:lnTo>
                  <a:lnTo>
                    <a:pt x="512" y="552"/>
                  </a:lnTo>
                  <a:lnTo>
                    <a:pt x="510" y="552"/>
                  </a:lnTo>
                  <a:lnTo>
                    <a:pt x="510" y="551"/>
                  </a:lnTo>
                  <a:lnTo>
                    <a:pt x="510" y="548"/>
                  </a:lnTo>
                  <a:lnTo>
                    <a:pt x="512" y="546"/>
                  </a:lnTo>
                  <a:lnTo>
                    <a:pt x="515" y="548"/>
                  </a:lnTo>
                  <a:lnTo>
                    <a:pt x="512" y="546"/>
                  </a:lnTo>
                  <a:lnTo>
                    <a:pt x="512" y="543"/>
                  </a:lnTo>
                  <a:lnTo>
                    <a:pt x="510" y="544"/>
                  </a:lnTo>
                  <a:lnTo>
                    <a:pt x="508" y="544"/>
                  </a:lnTo>
                  <a:lnTo>
                    <a:pt x="507" y="543"/>
                  </a:lnTo>
                  <a:lnTo>
                    <a:pt x="505" y="541"/>
                  </a:lnTo>
                  <a:lnTo>
                    <a:pt x="505" y="538"/>
                  </a:lnTo>
                  <a:lnTo>
                    <a:pt x="504" y="538"/>
                  </a:lnTo>
                  <a:lnTo>
                    <a:pt x="502" y="540"/>
                  </a:lnTo>
                  <a:lnTo>
                    <a:pt x="501" y="540"/>
                  </a:lnTo>
                  <a:lnTo>
                    <a:pt x="499" y="540"/>
                  </a:lnTo>
                  <a:lnTo>
                    <a:pt x="496" y="538"/>
                  </a:lnTo>
                  <a:lnTo>
                    <a:pt x="494" y="537"/>
                  </a:lnTo>
                  <a:lnTo>
                    <a:pt x="493" y="538"/>
                  </a:lnTo>
                  <a:lnTo>
                    <a:pt x="491" y="538"/>
                  </a:lnTo>
                  <a:lnTo>
                    <a:pt x="486" y="535"/>
                  </a:lnTo>
                  <a:lnTo>
                    <a:pt x="485" y="535"/>
                  </a:lnTo>
                  <a:lnTo>
                    <a:pt x="483" y="533"/>
                  </a:lnTo>
                  <a:lnTo>
                    <a:pt x="482" y="532"/>
                  </a:lnTo>
                  <a:lnTo>
                    <a:pt x="479" y="532"/>
                  </a:lnTo>
                  <a:lnTo>
                    <a:pt x="479" y="530"/>
                  </a:lnTo>
                  <a:lnTo>
                    <a:pt x="477" y="529"/>
                  </a:lnTo>
                  <a:lnTo>
                    <a:pt x="475" y="530"/>
                  </a:lnTo>
                  <a:lnTo>
                    <a:pt x="474" y="530"/>
                  </a:lnTo>
                  <a:lnTo>
                    <a:pt x="472" y="532"/>
                  </a:lnTo>
                  <a:lnTo>
                    <a:pt x="471" y="533"/>
                  </a:lnTo>
                  <a:lnTo>
                    <a:pt x="471" y="535"/>
                  </a:lnTo>
                  <a:lnTo>
                    <a:pt x="469" y="535"/>
                  </a:lnTo>
                  <a:lnTo>
                    <a:pt x="468" y="535"/>
                  </a:lnTo>
                  <a:lnTo>
                    <a:pt x="468" y="537"/>
                  </a:lnTo>
                  <a:lnTo>
                    <a:pt x="466" y="540"/>
                  </a:lnTo>
                  <a:lnTo>
                    <a:pt x="464" y="540"/>
                  </a:lnTo>
                  <a:lnTo>
                    <a:pt x="463" y="538"/>
                  </a:lnTo>
                  <a:lnTo>
                    <a:pt x="461" y="538"/>
                  </a:lnTo>
                  <a:lnTo>
                    <a:pt x="460" y="538"/>
                  </a:lnTo>
                  <a:lnTo>
                    <a:pt x="457" y="541"/>
                  </a:lnTo>
                  <a:lnTo>
                    <a:pt x="453" y="543"/>
                  </a:lnTo>
                  <a:lnTo>
                    <a:pt x="453" y="544"/>
                  </a:lnTo>
                  <a:lnTo>
                    <a:pt x="455" y="544"/>
                  </a:lnTo>
                  <a:lnTo>
                    <a:pt x="455" y="546"/>
                  </a:lnTo>
                  <a:lnTo>
                    <a:pt x="457" y="549"/>
                  </a:lnTo>
                  <a:lnTo>
                    <a:pt x="458" y="551"/>
                  </a:lnTo>
                  <a:lnTo>
                    <a:pt x="457" y="554"/>
                  </a:lnTo>
                  <a:lnTo>
                    <a:pt x="453" y="554"/>
                  </a:lnTo>
                  <a:lnTo>
                    <a:pt x="452" y="555"/>
                  </a:lnTo>
                  <a:lnTo>
                    <a:pt x="452" y="557"/>
                  </a:lnTo>
                  <a:lnTo>
                    <a:pt x="455" y="559"/>
                  </a:lnTo>
                  <a:lnTo>
                    <a:pt x="457" y="559"/>
                  </a:lnTo>
                  <a:lnTo>
                    <a:pt x="458" y="559"/>
                  </a:lnTo>
                  <a:lnTo>
                    <a:pt x="460" y="562"/>
                  </a:lnTo>
                  <a:lnTo>
                    <a:pt x="461" y="562"/>
                  </a:lnTo>
                  <a:lnTo>
                    <a:pt x="460" y="565"/>
                  </a:lnTo>
                  <a:lnTo>
                    <a:pt x="458" y="566"/>
                  </a:lnTo>
                  <a:lnTo>
                    <a:pt x="457" y="565"/>
                  </a:lnTo>
                  <a:lnTo>
                    <a:pt x="455" y="565"/>
                  </a:lnTo>
                  <a:lnTo>
                    <a:pt x="453" y="565"/>
                  </a:lnTo>
                  <a:lnTo>
                    <a:pt x="453" y="566"/>
                  </a:lnTo>
                  <a:lnTo>
                    <a:pt x="453" y="568"/>
                  </a:lnTo>
                  <a:lnTo>
                    <a:pt x="453" y="570"/>
                  </a:lnTo>
                  <a:lnTo>
                    <a:pt x="452" y="571"/>
                  </a:lnTo>
                  <a:lnTo>
                    <a:pt x="450" y="573"/>
                  </a:lnTo>
                  <a:lnTo>
                    <a:pt x="447" y="573"/>
                  </a:lnTo>
                  <a:lnTo>
                    <a:pt x="446" y="573"/>
                  </a:lnTo>
                  <a:lnTo>
                    <a:pt x="444" y="574"/>
                  </a:lnTo>
                  <a:lnTo>
                    <a:pt x="444" y="576"/>
                  </a:lnTo>
                  <a:lnTo>
                    <a:pt x="446" y="576"/>
                  </a:lnTo>
                  <a:lnTo>
                    <a:pt x="446" y="577"/>
                  </a:lnTo>
                  <a:lnTo>
                    <a:pt x="444" y="577"/>
                  </a:lnTo>
                  <a:lnTo>
                    <a:pt x="439" y="577"/>
                  </a:lnTo>
                  <a:lnTo>
                    <a:pt x="436" y="577"/>
                  </a:lnTo>
                  <a:lnTo>
                    <a:pt x="435" y="577"/>
                  </a:lnTo>
                  <a:lnTo>
                    <a:pt x="433" y="579"/>
                  </a:lnTo>
                  <a:lnTo>
                    <a:pt x="431" y="579"/>
                  </a:lnTo>
                  <a:lnTo>
                    <a:pt x="431" y="581"/>
                  </a:lnTo>
                  <a:lnTo>
                    <a:pt x="431" y="584"/>
                  </a:lnTo>
                  <a:lnTo>
                    <a:pt x="431" y="585"/>
                  </a:lnTo>
                  <a:lnTo>
                    <a:pt x="430" y="587"/>
                  </a:lnTo>
                  <a:lnTo>
                    <a:pt x="428" y="587"/>
                  </a:lnTo>
                  <a:lnTo>
                    <a:pt x="427" y="590"/>
                  </a:lnTo>
                  <a:lnTo>
                    <a:pt x="427" y="592"/>
                  </a:lnTo>
                  <a:lnTo>
                    <a:pt x="425" y="592"/>
                  </a:lnTo>
                  <a:lnTo>
                    <a:pt x="424" y="590"/>
                  </a:lnTo>
                  <a:lnTo>
                    <a:pt x="420" y="590"/>
                  </a:lnTo>
                  <a:lnTo>
                    <a:pt x="420" y="592"/>
                  </a:lnTo>
                  <a:lnTo>
                    <a:pt x="420" y="593"/>
                  </a:lnTo>
                  <a:lnTo>
                    <a:pt x="419" y="595"/>
                  </a:lnTo>
                  <a:lnTo>
                    <a:pt x="420" y="596"/>
                  </a:lnTo>
                  <a:lnTo>
                    <a:pt x="424" y="601"/>
                  </a:lnTo>
                  <a:lnTo>
                    <a:pt x="425" y="606"/>
                  </a:lnTo>
                  <a:lnTo>
                    <a:pt x="425" y="607"/>
                  </a:lnTo>
                  <a:lnTo>
                    <a:pt x="427" y="612"/>
                  </a:lnTo>
                  <a:lnTo>
                    <a:pt x="425" y="614"/>
                  </a:lnTo>
                  <a:lnTo>
                    <a:pt x="424" y="615"/>
                  </a:lnTo>
                  <a:lnTo>
                    <a:pt x="422" y="617"/>
                  </a:lnTo>
                  <a:lnTo>
                    <a:pt x="420" y="617"/>
                  </a:lnTo>
                  <a:lnTo>
                    <a:pt x="419" y="617"/>
                  </a:lnTo>
                  <a:lnTo>
                    <a:pt x="420" y="618"/>
                  </a:lnTo>
                  <a:lnTo>
                    <a:pt x="420" y="620"/>
                  </a:lnTo>
                  <a:lnTo>
                    <a:pt x="420" y="621"/>
                  </a:lnTo>
                  <a:lnTo>
                    <a:pt x="420" y="623"/>
                  </a:lnTo>
                  <a:lnTo>
                    <a:pt x="422" y="625"/>
                  </a:lnTo>
                  <a:lnTo>
                    <a:pt x="422" y="626"/>
                  </a:lnTo>
                  <a:lnTo>
                    <a:pt x="420" y="625"/>
                  </a:lnTo>
                  <a:lnTo>
                    <a:pt x="419" y="626"/>
                  </a:lnTo>
                  <a:lnTo>
                    <a:pt x="417" y="626"/>
                  </a:lnTo>
                  <a:lnTo>
                    <a:pt x="417" y="628"/>
                  </a:lnTo>
                  <a:lnTo>
                    <a:pt x="417" y="629"/>
                  </a:lnTo>
                  <a:lnTo>
                    <a:pt x="417" y="631"/>
                  </a:lnTo>
                  <a:lnTo>
                    <a:pt x="420" y="632"/>
                  </a:lnTo>
                  <a:lnTo>
                    <a:pt x="422" y="634"/>
                  </a:lnTo>
                  <a:lnTo>
                    <a:pt x="424" y="634"/>
                  </a:lnTo>
                  <a:lnTo>
                    <a:pt x="424" y="636"/>
                  </a:lnTo>
                  <a:lnTo>
                    <a:pt x="424" y="637"/>
                  </a:lnTo>
                  <a:lnTo>
                    <a:pt x="422" y="639"/>
                  </a:lnTo>
                  <a:lnTo>
                    <a:pt x="420" y="637"/>
                  </a:lnTo>
                  <a:lnTo>
                    <a:pt x="419" y="637"/>
                  </a:lnTo>
                  <a:lnTo>
                    <a:pt x="417" y="637"/>
                  </a:lnTo>
                  <a:lnTo>
                    <a:pt x="416" y="637"/>
                  </a:lnTo>
                  <a:lnTo>
                    <a:pt x="416" y="639"/>
                  </a:lnTo>
                  <a:lnTo>
                    <a:pt x="417" y="640"/>
                  </a:lnTo>
                  <a:lnTo>
                    <a:pt x="420" y="642"/>
                  </a:lnTo>
                  <a:lnTo>
                    <a:pt x="420" y="643"/>
                  </a:lnTo>
                  <a:lnTo>
                    <a:pt x="420" y="645"/>
                  </a:lnTo>
                  <a:lnTo>
                    <a:pt x="419" y="646"/>
                  </a:lnTo>
                  <a:lnTo>
                    <a:pt x="419" y="648"/>
                  </a:lnTo>
                  <a:lnTo>
                    <a:pt x="417" y="648"/>
                  </a:lnTo>
                  <a:lnTo>
                    <a:pt x="416" y="645"/>
                  </a:lnTo>
                  <a:lnTo>
                    <a:pt x="416" y="643"/>
                  </a:lnTo>
                  <a:lnTo>
                    <a:pt x="414" y="645"/>
                  </a:lnTo>
                  <a:lnTo>
                    <a:pt x="414" y="648"/>
                  </a:lnTo>
                  <a:lnTo>
                    <a:pt x="414" y="650"/>
                  </a:lnTo>
                  <a:lnTo>
                    <a:pt x="414" y="651"/>
                  </a:lnTo>
                  <a:lnTo>
                    <a:pt x="413" y="651"/>
                  </a:lnTo>
                  <a:lnTo>
                    <a:pt x="411" y="654"/>
                  </a:lnTo>
                  <a:lnTo>
                    <a:pt x="410" y="654"/>
                  </a:lnTo>
                  <a:lnTo>
                    <a:pt x="408" y="654"/>
                  </a:lnTo>
                  <a:lnTo>
                    <a:pt x="406" y="654"/>
                  </a:lnTo>
                  <a:lnTo>
                    <a:pt x="406" y="656"/>
                  </a:lnTo>
                  <a:lnTo>
                    <a:pt x="408" y="656"/>
                  </a:lnTo>
                  <a:lnTo>
                    <a:pt x="410" y="657"/>
                  </a:lnTo>
                  <a:lnTo>
                    <a:pt x="410" y="659"/>
                  </a:lnTo>
                  <a:lnTo>
                    <a:pt x="408" y="659"/>
                  </a:lnTo>
                  <a:lnTo>
                    <a:pt x="408" y="661"/>
                  </a:lnTo>
                  <a:lnTo>
                    <a:pt x="406" y="661"/>
                  </a:lnTo>
                  <a:lnTo>
                    <a:pt x="408" y="661"/>
                  </a:lnTo>
                  <a:lnTo>
                    <a:pt x="408" y="662"/>
                  </a:lnTo>
                  <a:lnTo>
                    <a:pt x="410" y="664"/>
                  </a:lnTo>
                  <a:lnTo>
                    <a:pt x="411" y="667"/>
                  </a:lnTo>
                  <a:lnTo>
                    <a:pt x="416" y="670"/>
                  </a:lnTo>
                  <a:lnTo>
                    <a:pt x="416" y="673"/>
                  </a:lnTo>
                  <a:lnTo>
                    <a:pt x="414" y="675"/>
                  </a:lnTo>
                  <a:lnTo>
                    <a:pt x="413" y="675"/>
                  </a:lnTo>
                  <a:lnTo>
                    <a:pt x="413" y="676"/>
                  </a:lnTo>
                  <a:lnTo>
                    <a:pt x="411" y="675"/>
                  </a:lnTo>
                  <a:lnTo>
                    <a:pt x="410" y="673"/>
                  </a:lnTo>
                  <a:lnTo>
                    <a:pt x="410" y="672"/>
                  </a:lnTo>
                  <a:lnTo>
                    <a:pt x="410" y="670"/>
                  </a:lnTo>
                  <a:lnTo>
                    <a:pt x="408" y="670"/>
                  </a:lnTo>
                  <a:lnTo>
                    <a:pt x="408" y="672"/>
                  </a:lnTo>
                  <a:lnTo>
                    <a:pt x="408" y="673"/>
                  </a:lnTo>
                  <a:lnTo>
                    <a:pt x="408" y="675"/>
                  </a:lnTo>
                  <a:lnTo>
                    <a:pt x="406" y="676"/>
                  </a:lnTo>
                  <a:lnTo>
                    <a:pt x="406" y="681"/>
                  </a:lnTo>
                  <a:lnTo>
                    <a:pt x="408" y="683"/>
                  </a:lnTo>
                  <a:lnTo>
                    <a:pt x="408" y="686"/>
                  </a:lnTo>
                  <a:lnTo>
                    <a:pt x="408" y="689"/>
                  </a:lnTo>
                  <a:lnTo>
                    <a:pt x="408" y="690"/>
                  </a:lnTo>
                  <a:lnTo>
                    <a:pt x="408" y="700"/>
                  </a:lnTo>
                  <a:lnTo>
                    <a:pt x="411" y="703"/>
                  </a:lnTo>
                  <a:lnTo>
                    <a:pt x="414" y="703"/>
                  </a:lnTo>
                  <a:lnTo>
                    <a:pt x="414" y="705"/>
                  </a:lnTo>
                  <a:lnTo>
                    <a:pt x="416" y="708"/>
                  </a:lnTo>
                  <a:lnTo>
                    <a:pt x="419" y="711"/>
                  </a:lnTo>
                  <a:lnTo>
                    <a:pt x="419" y="712"/>
                  </a:lnTo>
                  <a:lnTo>
                    <a:pt x="417" y="714"/>
                  </a:lnTo>
                  <a:lnTo>
                    <a:pt x="417" y="717"/>
                  </a:lnTo>
                  <a:lnTo>
                    <a:pt x="416" y="719"/>
                  </a:lnTo>
                  <a:lnTo>
                    <a:pt x="414" y="717"/>
                  </a:lnTo>
                  <a:lnTo>
                    <a:pt x="413" y="717"/>
                  </a:lnTo>
                  <a:lnTo>
                    <a:pt x="411" y="717"/>
                  </a:lnTo>
                  <a:lnTo>
                    <a:pt x="411" y="719"/>
                  </a:lnTo>
                  <a:lnTo>
                    <a:pt x="411" y="722"/>
                  </a:lnTo>
                  <a:lnTo>
                    <a:pt x="411" y="727"/>
                  </a:lnTo>
                  <a:lnTo>
                    <a:pt x="413" y="731"/>
                  </a:lnTo>
                  <a:lnTo>
                    <a:pt x="411" y="733"/>
                  </a:lnTo>
                  <a:lnTo>
                    <a:pt x="410" y="734"/>
                  </a:lnTo>
                  <a:lnTo>
                    <a:pt x="410" y="736"/>
                  </a:lnTo>
                  <a:lnTo>
                    <a:pt x="408" y="736"/>
                  </a:lnTo>
                  <a:lnTo>
                    <a:pt x="406" y="736"/>
                  </a:lnTo>
                  <a:lnTo>
                    <a:pt x="406" y="734"/>
                  </a:lnTo>
                  <a:lnTo>
                    <a:pt x="403" y="734"/>
                  </a:lnTo>
                  <a:lnTo>
                    <a:pt x="402" y="736"/>
                  </a:lnTo>
                  <a:lnTo>
                    <a:pt x="400" y="736"/>
                  </a:lnTo>
                  <a:lnTo>
                    <a:pt x="400" y="738"/>
                  </a:lnTo>
                  <a:lnTo>
                    <a:pt x="400" y="741"/>
                  </a:lnTo>
                  <a:lnTo>
                    <a:pt x="399" y="742"/>
                  </a:lnTo>
                  <a:lnTo>
                    <a:pt x="397" y="745"/>
                  </a:lnTo>
                  <a:lnTo>
                    <a:pt x="394" y="749"/>
                  </a:lnTo>
                  <a:lnTo>
                    <a:pt x="391" y="752"/>
                  </a:lnTo>
                  <a:lnTo>
                    <a:pt x="391" y="753"/>
                  </a:lnTo>
                  <a:lnTo>
                    <a:pt x="388" y="755"/>
                  </a:lnTo>
                  <a:lnTo>
                    <a:pt x="386" y="758"/>
                  </a:lnTo>
                  <a:lnTo>
                    <a:pt x="388" y="760"/>
                  </a:lnTo>
                  <a:lnTo>
                    <a:pt x="386" y="761"/>
                  </a:lnTo>
                  <a:lnTo>
                    <a:pt x="388" y="763"/>
                  </a:lnTo>
                  <a:lnTo>
                    <a:pt x="386" y="764"/>
                  </a:lnTo>
                  <a:lnTo>
                    <a:pt x="384" y="764"/>
                  </a:lnTo>
                  <a:lnTo>
                    <a:pt x="383" y="766"/>
                  </a:lnTo>
                  <a:lnTo>
                    <a:pt x="383" y="767"/>
                  </a:lnTo>
                  <a:lnTo>
                    <a:pt x="384" y="767"/>
                  </a:lnTo>
                  <a:lnTo>
                    <a:pt x="386" y="769"/>
                  </a:lnTo>
                  <a:lnTo>
                    <a:pt x="388" y="771"/>
                  </a:lnTo>
                  <a:lnTo>
                    <a:pt x="386" y="772"/>
                  </a:lnTo>
                  <a:lnTo>
                    <a:pt x="384" y="775"/>
                  </a:lnTo>
                  <a:lnTo>
                    <a:pt x="383" y="778"/>
                  </a:lnTo>
                  <a:lnTo>
                    <a:pt x="383" y="780"/>
                  </a:lnTo>
                  <a:lnTo>
                    <a:pt x="384" y="780"/>
                  </a:lnTo>
                  <a:lnTo>
                    <a:pt x="384" y="782"/>
                  </a:lnTo>
                  <a:lnTo>
                    <a:pt x="384" y="785"/>
                  </a:lnTo>
                  <a:lnTo>
                    <a:pt x="388" y="789"/>
                  </a:lnTo>
                  <a:lnTo>
                    <a:pt x="391" y="789"/>
                  </a:lnTo>
                  <a:lnTo>
                    <a:pt x="392" y="791"/>
                  </a:lnTo>
                  <a:lnTo>
                    <a:pt x="395" y="791"/>
                  </a:lnTo>
                  <a:lnTo>
                    <a:pt x="395" y="793"/>
                  </a:lnTo>
                  <a:lnTo>
                    <a:pt x="394" y="793"/>
                  </a:lnTo>
                  <a:lnTo>
                    <a:pt x="392" y="793"/>
                  </a:lnTo>
                  <a:lnTo>
                    <a:pt x="392" y="794"/>
                  </a:lnTo>
                  <a:lnTo>
                    <a:pt x="394" y="797"/>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1" name="Freeform 51"/>
            <p:cNvSpPr>
              <a:spLocks/>
            </p:cNvSpPr>
            <p:nvPr/>
          </p:nvSpPr>
          <p:spPr bwMode="auto">
            <a:xfrm>
              <a:off x="1583" y="2177"/>
              <a:ext cx="1123" cy="994"/>
            </a:xfrm>
            <a:custGeom>
              <a:avLst/>
              <a:gdLst>
                <a:gd name="T0" fmla="*/ 1110 w 1123"/>
                <a:gd name="T1" fmla="*/ 854 h 994"/>
                <a:gd name="T2" fmla="*/ 1113 w 1123"/>
                <a:gd name="T3" fmla="*/ 884 h 994"/>
                <a:gd name="T4" fmla="*/ 1123 w 1123"/>
                <a:gd name="T5" fmla="*/ 922 h 994"/>
                <a:gd name="T6" fmla="*/ 1101 w 1123"/>
                <a:gd name="T7" fmla="*/ 947 h 994"/>
                <a:gd name="T8" fmla="*/ 1085 w 1123"/>
                <a:gd name="T9" fmla="*/ 969 h 994"/>
                <a:gd name="T10" fmla="*/ 1061 w 1123"/>
                <a:gd name="T11" fmla="*/ 991 h 994"/>
                <a:gd name="T12" fmla="*/ 1022 w 1123"/>
                <a:gd name="T13" fmla="*/ 958 h 994"/>
                <a:gd name="T14" fmla="*/ 983 w 1123"/>
                <a:gd name="T15" fmla="*/ 911 h 994"/>
                <a:gd name="T16" fmla="*/ 933 w 1123"/>
                <a:gd name="T17" fmla="*/ 873 h 994"/>
                <a:gd name="T18" fmla="*/ 873 w 1123"/>
                <a:gd name="T19" fmla="*/ 820 h 994"/>
                <a:gd name="T20" fmla="*/ 832 w 1123"/>
                <a:gd name="T21" fmla="*/ 779 h 994"/>
                <a:gd name="T22" fmla="*/ 809 w 1123"/>
                <a:gd name="T23" fmla="*/ 761 h 994"/>
                <a:gd name="T24" fmla="*/ 796 w 1123"/>
                <a:gd name="T25" fmla="*/ 721 h 994"/>
                <a:gd name="T26" fmla="*/ 760 w 1123"/>
                <a:gd name="T27" fmla="*/ 695 h 994"/>
                <a:gd name="T28" fmla="*/ 716 w 1123"/>
                <a:gd name="T29" fmla="*/ 669 h 994"/>
                <a:gd name="T30" fmla="*/ 681 w 1123"/>
                <a:gd name="T31" fmla="*/ 630 h 994"/>
                <a:gd name="T32" fmla="*/ 625 w 1123"/>
                <a:gd name="T33" fmla="*/ 590 h 994"/>
                <a:gd name="T34" fmla="*/ 578 w 1123"/>
                <a:gd name="T35" fmla="*/ 571 h 994"/>
                <a:gd name="T36" fmla="*/ 556 w 1123"/>
                <a:gd name="T37" fmla="*/ 549 h 994"/>
                <a:gd name="T38" fmla="*/ 559 w 1123"/>
                <a:gd name="T39" fmla="*/ 543 h 994"/>
                <a:gd name="T40" fmla="*/ 546 w 1123"/>
                <a:gd name="T41" fmla="*/ 534 h 994"/>
                <a:gd name="T42" fmla="*/ 524 w 1123"/>
                <a:gd name="T43" fmla="*/ 529 h 994"/>
                <a:gd name="T44" fmla="*/ 474 w 1123"/>
                <a:gd name="T45" fmla="*/ 512 h 994"/>
                <a:gd name="T46" fmla="*/ 441 w 1123"/>
                <a:gd name="T47" fmla="*/ 502 h 994"/>
                <a:gd name="T48" fmla="*/ 402 w 1123"/>
                <a:gd name="T49" fmla="*/ 491 h 994"/>
                <a:gd name="T50" fmla="*/ 363 w 1123"/>
                <a:gd name="T51" fmla="*/ 480 h 994"/>
                <a:gd name="T52" fmla="*/ 338 w 1123"/>
                <a:gd name="T53" fmla="*/ 449 h 994"/>
                <a:gd name="T54" fmla="*/ 327 w 1123"/>
                <a:gd name="T55" fmla="*/ 430 h 994"/>
                <a:gd name="T56" fmla="*/ 334 w 1123"/>
                <a:gd name="T57" fmla="*/ 391 h 994"/>
                <a:gd name="T58" fmla="*/ 297 w 1123"/>
                <a:gd name="T59" fmla="*/ 381 h 994"/>
                <a:gd name="T60" fmla="*/ 275 w 1123"/>
                <a:gd name="T61" fmla="*/ 374 h 994"/>
                <a:gd name="T62" fmla="*/ 276 w 1123"/>
                <a:gd name="T63" fmla="*/ 363 h 994"/>
                <a:gd name="T64" fmla="*/ 289 w 1123"/>
                <a:gd name="T65" fmla="*/ 331 h 994"/>
                <a:gd name="T66" fmla="*/ 251 w 1123"/>
                <a:gd name="T67" fmla="*/ 328 h 994"/>
                <a:gd name="T68" fmla="*/ 213 w 1123"/>
                <a:gd name="T69" fmla="*/ 339 h 994"/>
                <a:gd name="T70" fmla="*/ 190 w 1123"/>
                <a:gd name="T71" fmla="*/ 314 h 994"/>
                <a:gd name="T72" fmla="*/ 141 w 1123"/>
                <a:gd name="T73" fmla="*/ 267 h 994"/>
                <a:gd name="T74" fmla="*/ 72 w 1123"/>
                <a:gd name="T75" fmla="*/ 223 h 994"/>
                <a:gd name="T76" fmla="*/ 13 w 1123"/>
                <a:gd name="T77" fmla="*/ 195 h 994"/>
                <a:gd name="T78" fmla="*/ 11 w 1123"/>
                <a:gd name="T79" fmla="*/ 187 h 994"/>
                <a:gd name="T80" fmla="*/ 44 w 1123"/>
                <a:gd name="T81" fmla="*/ 196 h 994"/>
                <a:gd name="T82" fmla="*/ 85 w 1123"/>
                <a:gd name="T83" fmla="*/ 209 h 994"/>
                <a:gd name="T84" fmla="*/ 122 w 1123"/>
                <a:gd name="T85" fmla="*/ 206 h 994"/>
                <a:gd name="T86" fmla="*/ 151 w 1123"/>
                <a:gd name="T87" fmla="*/ 235 h 994"/>
                <a:gd name="T88" fmla="*/ 148 w 1123"/>
                <a:gd name="T89" fmla="*/ 264 h 994"/>
                <a:gd name="T90" fmla="*/ 163 w 1123"/>
                <a:gd name="T91" fmla="*/ 264 h 994"/>
                <a:gd name="T92" fmla="*/ 177 w 1123"/>
                <a:gd name="T93" fmla="*/ 264 h 994"/>
                <a:gd name="T94" fmla="*/ 196 w 1123"/>
                <a:gd name="T95" fmla="*/ 254 h 994"/>
                <a:gd name="T96" fmla="*/ 204 w 1123"/>
                <a:gd name="T97" fmla="*/ 235 h 994"/>
                <a:gd name="T98" fmla="*/ 181 w 1123"/>
                <a:gd name="T99" fmla="*/ 207 h 994"/>
                <a:gd name="T100" fmla="*/ 193 w 1123"/>
                <a:gd name="T101" fmla="*/ 176 h 994"/>
                <a:gd name="T102" fmla="*/ 226 w 1123"/>
                <a:gd name="T103" fmla="*/ 193 h 994"/>
                <a:gd name="T104" fmla="*/ 226 w 1123"/>
                <a:gd name="T105" fmla="*/ 228 h 994"/>
                <a:gd name="T106" fmla="*/ 279 w 1123"/>
                <a:gd name="T107" fmla="*/ 191 h 994"/>
                <a:gd name="T108" fmla="*/ 327 w 1123"/>
                <a:gd name="T109" fmla="*/ 176 h 994"/>
                <a:gd name="T110" fmla="*/ 370 w 1123"/>
                <a:gd name="T111" fmla="*/ 146 h 994"/>
                <a:gd name="T112" fmla="*/ 374 w 1123"/>
                <a:gd name="T113" fmla="*/ 102 h 994"/>
                <a:gd name="T114" fmla="*/ 377 w 1123"/>
                <a:gd name="T115" fmla="*/ 74 h 994"/>
                <a:gd name="T116" fmla="*/ 392 w 1123"/>
                <a:gd name="T117" fmla="*/ 50 h 994"/>
                <a:gd name="T118" fmla="*/ 402 w 1123"/>
                <a:gd name="T119" fmla="*/ 1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3" h="994">
                  <a:moveTo>
                    <a:pt x="1107" y="824"/>
                  </a:moveTo>
                  <a:lnTo>
                    <a:pt x="1105" y="827"/>
                  </a:lnTo>
                  <a:lnTo>
                    <a:pt x="1105" y="829"/>
                  </a:lnTo>
                  <a:lnTo>
                    <a:pt x="1105" y="831"/>
                  </a:lnTo>
                  <a:lnTo>
                    <a:pt x="1108" y="832"/>
                  </a:lnTo>
                  <a:lnTo>
                    <a:pt x="1110" y="832"/>
                  </a:lnTo>
                  <a:lnTo>
                    <a:pt x="1112" y="832"/>
                  </a:lnTo>
                  <a:lnTo>
                    <a:pt x="1113" y="835"/>
                  </a:lnTo>
                  <a:lnTo>
                    <a:pt x="1113" y="837"/>
                  </a:lnTo>
                  <a:lnTo>
                    <a:pt x="1113" y="838"/>
                  </a:lnTo>
                  <a:lnTo>
                    <a:pt x="1113" y="840"/>
                  </a:lnTo>
                  <a:lnTo>
                    <a:pt x="1113" y="849"/>
                  </a:lnTo>
                  <a:lnTo>
                    <a:pt x="1110" y="851"/>
                  </a:lnTo>
                  <a:lnTo>
                    <a:pt x="1113" y="853"/>
                  </a:lnTo>
                  <a:lnTo>
                    <a:pt x="1113" y="854"/>
                  </a:lnTo>
                  <a:lnTo>
                    <a:pt x="1112" y="854"/>
                  </a:lnTo>
                  <a:lnTo>
                    <a:pt x="1110" y="854"/>
                  </a:lnTo>
                  <a:lnTo>
                    <a:pt x="1108" y="856"/>
                  </a:lnTo>
                  <a:lnTo>
                    <a:pt x="1104" y="859"/>
                  </a:lnTo>
                  <a:lnTo>
                    <a:pt x="1099" y="863"/>
                  </a:lnTo>
                  <a:lnTo>
                    <a:pt x="1101" y="865"/>
                  </a:lnTo>
                  <a:lnTo>
                    <a:pt x="1101" y="867"/>
                  </a:lnTo>
                  <a:lnTo>
                    <a:pt x="1101" y="868"/>
                  </a:lnTo>
                  <a:lnTo>
                    <a:pt x="1101" y="870"/>
                  </a:lnTo>
                  <a:lnTo>
                    <a:pt x="1102" y="870"/>
                  </a:lnTo>
                  <a:lnTo>
                    <a:pt x="1101" y="871"/>
                  </a:lnTo>
                  <a:lnTo>
                    <a:pt x="1102" y="873"/>
                  </a:lnTo>
                  <a:lnTo>
                    <a:pt x="1104" y="876"/>
                  </a:lnTo>
                  <a:lnTo>
                    <a:pt x="1105" y="878"/>
                  </a:lnTo>
                  <a:lnTo>
                    <a:pt x="1107" y="878"/>
                  </a:lnTo>
                  <a:lnTo>
                    <a:pt x="1110" y="879"/>
                  </a:lnTo>
                  <a:lnTo>
                    <a:pt x="1110" y="882"/>
                  </a:lnTo>
                  <a:lnTo>
                    <a:pt x="1112" y="882"/>
                  </a:lnTo>
                  <a:lnTo>
                    <a:pt x="1113" y="884"/>
                  </a:lnTo>
                  <a:lnTo>
                    <a:pt x="1116" y="885"/>
                  </a:lnTo>
                  <a:lnTo>
                    <a:pt x="1116" y="887"/>
                  </a:lnTo>
                  <a:lnTo>
                    <a:pt x="1116" y="890"/>
                  </a:lnTo>
                  <a:lnTo>
                    <a:pt x="1116" y="892"/>
                  </a:lnTo>
                  <a:lnTo>
                    <a:pt x="1118" y="895"/>
                  </a:lnTo>
                  <a:lnTo>
                    <a:pt x="1118" y="900"/>
                  </a:lnTo>
                  <a:lnTo>
                    <a:pt x="1116" y="901"/>
                  </a:lnTo>
                  <a:lnTo>
                    <a:pt x="1116" y="903"/>
                  </a:lnTo>
                  <a:lnTo>
                    <a:pt x="1118" y="906"/>
                  </a:lnTo>
                  <a:lnTo>
                    <a:pt x="1119" y="907"/>
                  </a:lnTo>
                  <a:lnTo>
                    <a:pt x="1118" y="909"/>
                  </a:lnTo>
                  <a:lnTo>
                    <a:pt x="1116" y="914"/>
                  </a:lnTo>
                  <a:lnTo>
                    <a:pt x="1116" y="915"/>
                  </a:lnTo>
                  <a:lnTo>
                    <a:pt x="1121" y="915"/>
                  </a:lnTo>
                  <a:lnTo>
                    <a:pt x="1123" y="917"/>
                  </a:lnTo>
                  <a:lnTo>
                    <a:pt x="1123" y="918"/>
                  </a:lnTo>
                  <a:lnTo>
                    <a:pt x="1123" y="922"/>
                  </a:lnTo>
                  <a:lnTo>
                    <a:pt x="1123" y="923"/>
                  </a:lnTo>
                  <a:lnTo>
                    <a:pt x="1121" y="926"/>
                  </a:lnTo>
                  <a:lnTo>
                    <a:pt x="1119" y="928"/>
                  </a:lnTo>
                  <a:lnTo>
                    <a:pt x="1115" y="928"/>
                  </a:lnTo>
                  <a:lnTo>
                    <a:pt x="1115" y="931"/>
                  </a:lnTo>
                  <a:lnTo>
                    <a:pt x="1115" y="933"/>
                  </a:lnTo>
                  <a:lnTo>
                    <a:pt x="1115" y="934"/>
                  </a:lnTo>
                  <a:lnTo>
                    <a:pt x="1112" y="934"/>
                  </a:lnTo>
                  <a:lnTo>
                    <a:pt x="1112" y="936"/>
                  </a:lnTo>
                  <a:lnTo>
                    <a:pt x="1110" y="939"/>
                  </a:lnTo>
                  <a:lnTo>
                    <a:pt x="1108" y="940"/>
                  </a:lnTo>
                  <a:lnTo>
                    <a:pt x="1107" y="940"/>
                  </a:lnTo>
                  <a:lnTo>
                    <a:pt x="1105" y="940"/>
                  </a:lnTo>
                  <a:lnTo>
                    <a:pt x="1104" y="942"/>
                  </a:lnTo>
                  <a:lnTo>
                    <a:pt x="1102" y="942"/>
                  </a:lnTo>
                  <a:lnTo>
                    <a:pt x="1101" y="945"/>
                  </a:lnTo>
                  <a:lnTo>
                    <a:pt x="1101" y="947"/>
                  </a:lnTo>
                  <a:lnTo>
                    <a:pt x="1099" y="947"/>
                  </a:lnTo>
                  <a:lnTo>
                    <a:pt x="1097" y="947"/>
                  </a:lnTo>
                  <a:lnTo>
                    <a:pt x="1094" y="950"/>
                  </a:lnTo>
                  <a:lnTo>
                    <a:pt x="1093" y="950"/>
                  </a:lnTo>
                  <a:lnTo>
                    <a:pt x="1091" y="950"/>
                  </a:lnTo>
                  <a:lnTo>
                    <a:pt x="1090" y="951"/>
                  </a:lnTo>
                  <a:lnTo>
                    <a:pt x="1088" y="953"/>
                  </a:lnTo>
                  <a:lnTo>
                    <a:pt x="1085" y="959"/>
                  </a:lnTo>
                  <a:lnTo>
                    <a:pt x="1085" y="961"/>
                  </a:lnTo>
                  <a:lnTo>
                    <a:pt x="1086" y="961"/>
                  </a:lnTo>
                  <a:lnTo>
                    <a:pt x="1088" y="962"/>
                  </a:lnTo>
                  <a:lnTo>
                    <a:pt x="1090" y="962"/>
                  </a:lnTo>
                  <a:lnTo>
                    <a:pt x="1090" y="964"/>
                  </a:lnTo>
                  <a:lnTo>
                    <a:pt x="1088" y="964"/>
                  </a:lnTo>
                  <a:lnTo>
                    <a:pt x="1090" y="966"/>
                  </a:lnTo>
                  <a:lnTo>
                    <a:pt x="1090" y="967"/>
                  </a:lnTo>
                  <a:lnTo>
                    <a:pt x="1085" y="969"/>
                  </a:lnTo>
                  <a:lnTo>
                    <a:pt x="1082" y="969"/>
                  </a:lnTo>
                  <a:lnTo>
                    <a:pt x="1077" y="970"/>
                  </a:lnTo>
                  <a:lnTo>
                    <a:pt x="1075" y="970"/>
                  </a:lnTo>
                  <a:lnTo>
                    <a:pt x="1069" y="973"/>
                  </a:lnTo>
                  <a:lnTo>
                    <a:pt x="1069" y="975"/>
                  </a:lnTo>
                  <a:lnTo>
                    <a:pt x="1069" y="981"/>
                  </a:lnTo>
                  <a:lnTo>
                    <a:pt x="1068" y="984"/>
                  </a:lnTo>
                  <a:lnTo>
                    <a:pt x="1066" y="984"/>
                  </a:lnTo>
                  <a:lnTo>
                    <a:pt x="1068" y="988"/>
                  </a:lnTo>
                  <a:lnTo>
                    <a:pt x="1069" y="989"/>
                  </a:lnTo>
                  <a:lnTo>
                    <a:pt x="1069" y="991"/>
                  </a:lnTo>
                  <a:lnTo>
                    <a:pt x="1071" y="992"/>
                  </a:lnTo>
                  <a:lnTo>
                    <a:pt x="1071" y="994"/>
                  </a:lnTo>
                  <a:lnTo>
                    <a:pt x="1069" y="994"/>
                  </a:lnTo>
                  <a:lnTo>
                    <a:pt x="1068" y="994"/>
                  </a:lnTo>
                  <a:lnTo>
                    <a:pt x="1064" y="992"/>
                  </a:lnTo>
                  <a:lnTo>
                    <a:pt x="1061" y="991"/>
                  </a:lnTo>
                  <a:lnTo>
                    <a:pt x="1060" y="991"/>
                  </a:lnTo>
                  <a:lnTo>
                    <a:pt x="1057" y="988"/>
                  </a:lnTo>
                  <a:lnTo>
                    <a:pt x="1057" y="986"/>
                  </a:lnTo>
                  <a:lnTo>
                    <a:pt x="1055" y="984"/>
                  </a:lnTo>
                  <a:lnTo>
                    <a:pt x="1053" y="984"/>
                  </a:lnTo>
                  <a:lnTo>
                    <a:pt x="1049" y="981"/>
                  </a:lnTo>
                  <a:lnTo>
                    <a:pt x="1042" y="977"/>
                  </a:lnTo>
                  <a:lnTo>
                    <a:pt x="1036" y="972"/>
                  </a:lnTo>
                  <a:lnTo>
                    <a:pt x="1031" y="970"/>
                  </a:lnTo>
                  <a:lnTo>
                    <a:pt x="1030" y="969"/>
                  </a:lnTo>
                  <a:lnTo>
                    <a:pt x="1030" y="967"/>
                  </a:lnTo>
                  <a:lnTo>
                    <a:pt x="1028" y="966"/>
                  </a:lnTo>
                  <a:lnTo>
                    <a:pt x="1028" y="964"/>
                  </a:lnTo>
                  <a:lnTo>
                    <a:pt x="1025" y="962"/>
                  </a:lnTo>
                  <a:lnTo>
                    <a:pt x="1025" y="961"/>
                  </a:lnTo>
                  <a:lnTo>
                    <a:pt x="1024" y="961"/>
                  </a:lnTo>
                  <a:lnTo>
                    <a:pt x="1022" y="958"/>
                  </a:lnTo>
                  <a:lnTo>
                    <a:pt x="1020" y="956"/>
                  </a:lnTo>
                  <a:lnTo>
                    <a:pt x="1019" y="956"/>
                  </a:lnTo>
                  <a:lnTo>
                    <a:pt x="1016" y="953"/>
                  </a:lnTo>
                  <a:lnTo>
                    <a:pt x="1016" y="951"/>
                  </a:lnTo>
                  <a:lnTo>
                    <a:pt x="1011" y="947"/>
                  </a:lnTo>
                  <a:lnTo>
                    <a:pt x="1000" y="937"/>
                  </a:lnTo>
                  <a:lnTo>
                    <a:pt x="1000" y="934"/>
                  </a:lnTo>
                  <a:lnTo>
                    <a:pt x="998" y="933"/>
                  </a:lnTo>
                  <a:lnTo>
                    <a:pt x="994" y="929"/>
                  </a:lnTo>
                  <a:lnTo>
                    <a:pt x="983" y="920"/>
                  </a:lnTo>
                  <a:lnTo>
                    <a:pt x="984" y="918"/>
                  </a:lnTo>
                  <a:lnTo>
                    <a:pt x="983" y="917"/>
                  </a:lnTo>
                  <a:lnTo>
                    <a:pt x="981" y="914"/>
                  </a:lnTo>
                  <a:lnTo>
                    <a:pt x="978" y="911"/>
                  </a:lnTo>
                  <a:lnTo>
                    <a:pt x="980" y="911"/>
                  </a:lnTo>
                  <a:lnTo>
                    <a:pt x="981" y="911"/>
                  </a:lnTo>
                  <a:lnTo>
                    <a:pt x="983" y="911"/>
                  </a:lnTo>
                  <a:lnTo>
                    <a:pt x="984" y="911"/>
                  </a:lnTo>
                  <a:lnTo>
                    <a:pt x="984" y="909"/>
                  </a:lnTo>
                  <a:lnTo>
                    <a:pt x="981" y="911"/>
                  </a:lnTo>
                  <a:lnTo>
                    <a:pt x="980" y="909"/>
                  </a:lnTo>
                  <a:lnTo>
                    <a:pt x="976" y="909"/>
                  </a:lnTo>
                  <a:lnTo>
                    <a:pt x="976" y="907"/>
                  </a:lnTo>
                  <a:lnTo>
                    <a:pt x="970" y="901"/>
                  </a:lnTo>
                  <a:lnTo>
                    <a:pt x="961" y="892"/>
                  </a:lnTo>
                  <a:lnTo>
                    <a:pt x="955" y="885"/>
                  </a:lnTo>
                  <a:lnTo>
                    <a:pt x="951" y="884"/>
                  </a:lnTo>
                  <a:lnTo>
                    <a:pt x="948" y="884"/>
                  </a:lnTo>
                  <a:lnTo>
                    <a:pt x="942" y="879"/>
                  </a:lnTo>
                  <a:lnTo>
                    <a:pt x="936" y="879"/>
                  </a:lnTo>
                  <a:lnTo>
                    <a:pt x="934" y="878"/>
                  </a:lnTo>
                  <a:lnTo>
                    <a:pt x="933" y="876"/>
                  </a:lnTo>
                  <a:lnTo>
                    <a:pt x="933" y="874"/>
                  </a:lnTo>
                  <a:lnTo>
                    <a:pt x="933" y="873"/>
                  </a:lnTo>
                  <a:lnTo>
                    <a:pt x="931" y="871"/>
                  </a:lnTo>
                  <a:lnTo>
                    <a:pt x="922" y="867"/>
                  </a:lnTo>
                  <a:lnTo>
                    <a:pt x="917" y="862"/>
                  </a:lnTo>
                  <a:lnTo>
                    <a:pt x="914" y="859"/>
                  </a:lnTo>
                  <a:lnTo>
                    <a:pt x="914" y="857"/>
                  </a:lnTo>
                  <a:lnTo>
                    <a:pt x="906" y="851"/>
                  </a:lnTo>
                  <a:lnTo>
                    <a:pt x="903" y="849"/>
                  </a:lnTo>
                  <a:lnTo>
                    <a:pt x="893" y="840"/>
                  </a:lnTo>
                  <a:lnTo>
                    <a:pt x="893" y="838"/>
                  </a:lnTo>
                  <a:lnTo>
                    <a:pt x="890" y="835"/>
                  </a:lnTo>
                  <a:lnTo>
                    <a:pt x="889" y="832"/>
                  </a:lnTo>
                  <a:lnTo>
                    <a:pt x="887" y="831"/>
                  </a:lnTo>
                  <a:lnTo>
                    <a:pt x="884" y="827"/>
                  </a:lnTo>
                  <a:lnTo>
                    <a:pt x="879" y="824"/>
                  </a:lnTo>
                  <a:lnTo>
                    <a:pt x="876" y="823"/>
                  </a:lnTo>
                  <a:lnTo>
                    <a:pt x="874" y="820"/>
                  </a:lnTo>
                  <a:lnTo>
                    <a:pt x="873" y="820"/>
                  </a:lnTo>
                  <a:lnTo>
                    <a:pt x="871" y="820"/>
                  </a:lnTo>
                  <a:lnTo>
                    <a:pt x="868" y="818"/>
                  </a:lnTo>
                  <a:lnTo>
                    <a:pt x="862" y="812"/>
                  </a:lnTo>
                  <a:lnTo>
                    <a:pt x="859" y="810"/>
                  </a:lnTo>
                  <a:lnTo>
                    <a:pt x="857" y="809"/>
                  </a:lnTo>
                  <a:lnTo>
                    <a:pt x="856" y="809"/>
                  </a:lnTo>
                  <a:lnTo>
                    <a:pt x="854" y="807"/>
                  </a:lnTo>
                  <a:lnTo>
                    <a:pt x="849" y="805"/>
                  </a:lnTo>
                  <a:lnTo>
                    <a:pt x="846" y="802"/>
                  </a:lnTo>
                  <a:lnTo>
                    <a:pt x="846" y="801"/>
                  </a:lnTo>
                  <a:lnTo>
                    <a:pt x="846" y="798"/>
                  </a:lnTo>
                  <a:lnTo>
                    <a:pt x="838" y="788"/>
                  </a:lnTo>
                  <a:lnTo>
                    <a:pt x="838" y="785"/>
                  </a:lnTo>
                  <a:lnTo>
                    <a:pt x="837" y="783"/>
                  </a:lnTo>
                  <a:lnTo>
                    <a:pt x="835" y="783"/>
                  </a:lnTo>
                  <a:lnTo>
                    <a:pt x="832" y="782"/>
                  </a:lnTo>
                  <a:lnTo>
                    <a:pt x="832" y="779"/>
                  </a:lnTo>
                  <a:lnTo>
                    <a:pt x="829" y="777"/>
                  </a:lnTo>
                  <a:lnTo>
                    <a:pt x="826" y="774"/>
                  </a:lnTo>
                  <a:lnTo>
                    <a:pt x="823" y="772"/>
                  </a:lnTo>
                  <a:lnTo>
                    <a:pt x="821" y="771"/>
                  </a:lnTo>
                  <a:lnTo>
                    <a:pt x="819" y="768"/>
                  </a:lnTo>
                  <a:lnTo>
                    <a:pt x="818" y="768"/>
                  </a:lnTo>
                  <a:lnTo>
                    <a:pt x="816" y="768"/>
                  </a:lnTo>
                  <a:lnTo>
                    <a:pt x="815" y="769"/>
                  </a:lnTo>
                  <a:lnTo>
                    <a:pt x="807" y="766"/>
                  </a:lnTo>
                  <a:lnTo>
                    <a:pt x="804" y="765"/>
                  </a:lnTo>
                  <a:lnTo>
                    <a:pt x="805" y="763"/>
                  </a:lnTo>
                  <a:lnTo>
                    <a:pt x="813" y="768"/>
                  </a:lnTo>
                  <a:lnTo>
                    <a:pt x="815" y="766"/>
                  </a:lnTo>
                  <a:lnTo>
                    <a:pt x="815" y="765"/>
                  </a:lnTo>
                  <a:lnTo>
                    <a:pt x="813" y="765"/>
                  </a:lnTo>
                  <a:lnTo>
                    <a:pt x="809" y="760"/>
                  </a:lnTo>
                  <a:lnTo>
                    <a:pt x="809" y="761"/>
                  </a:lnTo>
                  <a:lnTo>
                    <a:pt x="807" y="761"/>
                  </a:lnTo>
                  <a:lnTo>
                    <a:pt x="807" y="758"/>
                  </a:lnTo>
                  <a:lnTo>
                    <a:pt x="805" y="757"/>
                  </a:lnTo>
                  <a:lnTo>
                    <a:pt x="804" y="755"/>
                  </a:lnTo>
                  <a:lnTo>
                    <a:pt x="807" y="754"/>
                  </a:lnTo>
                  <a:lnTo>
                    <a:pt x="809" y="752"/>
                  </a:lnTo>
                  <a:lnTo>
                    <a:pt x="809" y="743"/>
                  </a:lnTo>
                  <a:lnTo>
                    <a:pt x="809" y="741"/>
                  </a:lnTo>
                  <a:lnTo>
                    <a:pt x="809" y="739"/>
                  </a:lnTo>
                  <a:lnTo>
                    <a:pt x="809" y="736"/>
                  </a:lnTo>
                  <a:lnTo>
                    <a:pt x="804" y="732"/>
                  </a:lnTo>
                  <a:lnTo>
                    <a:pt x="802" y="730"/>
                  </a:lnTo>
                  <a:lnTo>
                    <a:pt x="799" y="727"/>
                  </a:lnTo>
                  <a:lnTo>
                    <a:pt x="799" y="722"/>
                  </a:lnTo>
                  <a:lnTo>
                    <a:pt x="799" y="721"/>
                  </a:lnTo>
                  <a:lnTo>
                    <a:pt x="798" y="721"/>
                  </a:lnTo>
                  <a:lnTo>
                    <a:pt x="796" y="721"/>
                  </a:lnTo>
                  <a:lnTo>
                    <a:pt x="796" y="719"/>
                  </a:lnTo>
                  <a:lnTo>
                    <a:pt x="793" y="716"/>
                  </a:lnTo>
                  <a:lnTo>
                    <a:pt x="790" y="714"/>
                  </a:lnTo>
                  <a:lnTo>
                    <a:pt x="787" y="711"/>
                  </a:lnTo>
                  <a:lnTo>
                    <a:pt x="785" y="711"/>
                  </a:lnTo>
                  <a:lnTo>
                    <a:pt x="780" y="708"/>
                  </a:lnTo>
                  <a:lnTo>
                    <a:pt x="776" y="705"/>
                  </a:lnTo>
                  <a:lnTo>
                    <a:pt x="774" y="705"/>
                  </a:lnTo>
                  <a:lnTo>
                    <a:pt x="774" y="703"/>
                  </a:lnTo>
                  <a:lnTo>
                    <a:pt x="772" y="703"/>
                  </a:lnTo>
                  <a:lnTo>
                    <a:pt x="769" y="702"/>
                  </a:lnTo>
                  <a:lnTo>
                    <a:pt x="768" y="700"/>
                  </a:lnTo>
                  <a:lnTo>
                    <a:pt x="766" y="700"/>
                  </a:lnTo>
                  <a:lnTo>
                    <a:pt x="763" y="699"/>
                  </a:lnTo>
                  <a:lnTo>
                    <a:pt x="763" y="697"/>
                  </a:lnTo>
                  <a:lnTo>
                    <a:pt x="761" y="695"/>
                  </a:lnTo>
                  <a:lnTo>
                    <a:pt x="760" y="695"/>
                  </a:lnTo>
                  <a:lnTo>
                    <a:pt x="758" y="694"/>
                  </a:lnTo>
                  <a:lnTo>
                    <a:pt x="755" y="691"/>
                  </a:lnTo>
                  <a:lnTo>
                    <a:pt x="754" y="691"/>
                  </a:lnTo>
                  <a:lnTo>
                    <a:pt x="750" y="689"/>
                  </a:lnTo>
                  <a:lnTo>
                    <a:pt x="749" y="689"/>
                  </a:lnTo>
                  <a:lnTo>
                    <a:pt x="746" y="688"/>
                  </a:lnTo>
                  <a:lnTo>
                    <a:pt x="743" y="684"/>
                  </a:lnTo>
                  <a:lnTo>
                    <a:pt x="739" y="683"/>
                  </a:lnTo>
                  <a:lnTo>
                    <a:pt x="736" y="680"/>
                  </a:lnTo>
                  <a:lnTo>
                    <a:pt x="736" y="677"/>
                  </a:lnTo>
                  <a:lnTo>
                    <a:pt x="733" y="675"/>
                  </a:lnTo>
                  <a:lnTo>
                    <a:pt x="725" y="672"/>
                  </a:lnTo>
                  <a:lnTo>
                    <a:pt x="724" y="672"/>
                  </a:lnTo>
                  <a:lnTo>
                    <a:pt x="722" y="670"/>
                  </a:lnTo>
                  <a:lnTo>
                    <a:pt x="721" y="670"/>
                  </a:lnTo>
                  <a:lnTo>
                    <a:pt x="719" y="669"/>
                  </a:lnTo>
                  <a:lnTo>
                    <a:pt x="716" y="669"/>
                  </a:lnTo>
                  <a:lnTo>
                    <a:pt x="711" y="667"/>
                  </a:lnTo>
                  <a:lnTo>
                    <a:pt x="710" y="666"/>
                  </a:lnTo>
                  <a:lnTo>
                    <a:pt x="708" y="666"/>
                  </a:lnTo>
                  <a:lnTo>
                    <a:pt x="705" y="666"/>
                  </a:lnTo>
                  <a:lnTo>
                    <a:pt x="700" y="663"/>
                  </a:lnTo>
                  <a:lnTo>
                    <a:pt x="699" y="663"/>
                  </a:lnTo>
                  <a:lnTo>
                    <a:pt x="697" y="661"/>
                  </a:lnTo>
                  <a:lnTo>
                    <a:pt x="695" y="659"/>
                  </a:lnTo>
                  <a:lnTo>
                    <a:pt x="694" y="658"/>
                  </a:lnTo>
                  <a:lnTo>
                    <a:pt x="691" y="652"/>
                  </a:lnTo>
                  <a:lnTo>
                    <a:pt x="689" y="650"/>
                  </a:lnTo>
                  <a:lnTo>
                    <a:pt x="688" y="644"/>
                  </a:lnTo>
                  <a:lnTo>
                    <a:pt x="686" y="641"/>
                  </a:lnTo>
                  <a:lnTo>
                    <a:pt x="684" y="639"/>
                  </a:lnTo>
                  <a:lnTo>
                    <a:pt x="684" y="633"/>
                  </a:lnTo>
                  <a:lnTo>
                    <a:pt x="681" y="631"/>
                  </a:lnTo>
                  <a:lnTo>
                    <a:pt x="681" y="630"/>
                  </a:lnTo>
                  <a:lnTo>
                    <a:pt x="678" y="626"/>
                  </a:lnTo>
                  <a:lnTo>
                    <a:pt x="678" y="623"/>
                  </a:lnTo>
                  <a:lnTo>
                    <a:pt x="677" y="620"/>
                  </a:lnTo>
                  <a:lnTo>
                    <a:pt x="673" y="619"/>
                  </a:lnTo>
                  <a:lnTo>
                    <a:pt x="667" y="614"/>
                  </a:lnTo>
                  <a:lnTo>
                    <a:pt x="663" y="611"/>
                  </a:lnTo>
                  <a:lnTo>
                    <a:pt x="656" y="606"/>
                  </a:lnTo>
                  <a:lnTo>
                    <a:pt x="652" y="604"/>
                  </a:lnTo>
                  <a:lnTo>
                    <a:pt x="650" y="601"/>
                  </a:lnTo>
                  <a:lnTo>
                    <a:pt x="647" y="601"/>
                  </a:lnTo>
                  <a:lnTo>
                    <a:pt x="642" y="598"/>
                  </a:lnTo>
                  <a:lnTo>
                    <a:pt x="637" y="597"/>
                  </a:lnTo>
                  <a:lnTo>
                    <a:pt x="636" y="595"/>
                  </a:lnTo>
                  <a:lnTo>
                    <a:pt x="631" y="592"/>
                  </a:lnTo>
                  <a:lnTo>
                    <a:pt x="628" y="592"/>
                  </a:lnTo>
                  <a:lnTo>
                    <a:pt x="626" y="590"/>
                  </a:lnTo>
                  <a:lnTo>
                    <a:pt x="625" y="590"/>
                  </a:lnTo>
                  <a:lnTo>
                    <a:pt x="620" y="587"/>
                  </a:lnTo>
                  <a:lnTo>
                    <a:pt x="615" y="587"/>
                  </a:lnTo>
                  <a:lnTo>
                    <a:pt x="611" y="584"/>
                  </a:lnTo>
                  <a:lnTo>
                    <a:pt x="608" y="582"/>
                  </a:lnTo>
                  <a:lnTo>
                    <a:pt x="606" y="582"/>
                  </a:lnTo>
                  <a:lnTo>
                    <a:pt x="604" y="582"/>
                  </a:lnTo>
                  <a:lnTo>
                    <a:pt x="600" y="579"/>
                  </a:lnTo>
                  <a:lnTo>
                    <a:pt x="598" y="579"/>
                  </a:lnTo>
                  <a:lnTo>
                    <a:pt x="597" y="578"/>
                  </a:lnTo>
                  <a:lnTo>
                    <a:pt x="595" y="578"/>
                  </a:lnTo>
                  <a:lnTo>
                    <a:pt x="592" y="576"/>
                  </a:lnTo>
                  <a:lnTo>
                    <a:pt x="589" y="576"/>
                  </a:lnTo>
                  <a:lnTo>
                    <a:pt x="587" y="575"/>
                  </a:lnTo>
                  <a:lnTo>
                    <a:pt x="584" y="575"/>
                  </a:lnTo>
                  <a:lnTo>
                    <a:pt x="582" y="573"/>
                  </a:lnTo>
                  <a:lnTo>
                    <a:pt x="578" y="573"/>
                  </a:lnTo>
                  <a:lnTo>
                    <a:pt x="578" y="571"/>
                  </a:lnTo>
                  <a:lnTo>
                    <a:pt x="573" y="571"/>
                  </a:lnTo>
                  <a:lnTo>
                    <a:pt x="570" y="568"/>
                  </a:lnTo>
                  <a:lnTo>
                    <a:pt x="568" y="568"/>
                  </a:lnTo>
                  <a:lnTo>
                    <a:pt x="565" y="567"/>
                  </a:lnTo>
                  <a:lnTo>
                    <a:pt x="564" y="567"/>
                  </a:lnTo>
                  <a:lnTo>
                    <a:pt x="564" y="564"/>
                  </a:lnTo>
                  <a:lnTo>
                    <a:pt x="562" y="564"/>
                  </a:lnTo>
                  <a:lnTo>
                    <a:pt x="560" y="562"/>
                  </a:lnTo>
                  <a:lnTo>
                    <a:pt x="559" y="560"/>
                  </a:lnTo>
                  <a:lnTo>
                    <a:pt x="557" y="559"/>
                  </a:lnTo>
                  <a:lnTo>
                    <a:pt x="556" y="559"/>
                  </a:lnTo>
                  <a:lnTo>
                    <a:pt x="553" y="557"/>
                  </a:lnTo>
                  <a:lnTo>
                    <a:pt x="553" y="556"/>
                  </a:lnTo>
                  <a:lnTo>
                    <a:pt x="553" y="554"/>
                  </a:lnTo>
                  <a:lnTo>
                    <a:pt x="551" y="553"/>
                  </a:lnTo>
                  <a:lnTo>
                    <a:pt x="553" y="553"/>
                  </a:lnTo>
                  <a:lnTo>
                    <a:pt x="556" y="549"/>
                  </a:lnTo>
                  <a:lnTo>
                    <a:pt x="559" y="548"/>
                  </a:lnTo>
                  <a:lnTo>
                    <a:pt x="564" y="546"/>
                  </a:lnTo>
                  <a:lnTo>
                    <a:pt x="565" y="545"/>
                  </a:lnTo>
                  <a:lnTo>
                    <a:pt x="568" y="543"/>
                  </a:lnTo>
                  <a:lnTo>
                    <a:pt x="570" y="543"/>
                  </a:lnTo>
                  <a:lnTo>
                    <a:pt x="570" y="545"/>
                  </a:lnTo>
                  <a:lnTo>
                    <a:pt x="570" y="546"/>
                  </a:lnTo>
                  <a:lnTo>
                    <a:pt x="571" y="546"/>
                  </a:lnTo>
                  <a:lnTo>
                    <a:pt x="571" y="545"/>
                  </a:lnTo>
                  <a:lnTo>
                    <a:pt x="571" y="543"/>
                  </a:lnTo>
                  <a:lnTo>
                    <a:pt x="570" y="538"/>
                  </a:lnTo>
                  <a:lnTo>
                    <a:pt x="567" y="538"/>
                  </a:lnTo>
                  <a:lnTo>
                    <a:pt x="565" y="537"/>
                  </a:lnTo>
                  <a:lnTo>
                    <a:pt x="565" y="538"/>
                  </a:lnTo>
                  <a:lnTo>
                    <a:pt x="562" y="540"/>
                  </a:lnTo>
                  <a:lnTo>
                    <a:pt x="560" y="543"/>
                  </a:lnTo>
                  <a:lnTo>
                    <a:pt x="559" y="543"/>
                  </a:lnTo>
                  <a:lnTo>
                    <a:pt x="556" y="538"/>
                  </a:lnTo>
                  <a:lnTo>
                    <a:pt x="554" y="538"/>
                  </a:lnTo>
                  <a:lnTo>
                    <a:pt x="553" y="537"/>
                  </a:lnTo>
                  <a:lnTo>
                    <a:pt x="551" y="537"/>
                  </a:lnTo>
                  <a:lnTo>
                    <a:pt x="548" y="535"/>
                  </a:lnTo>
                  <a:lnTo>
                    <a:pt x="548" y="534"/>
                  </a:lnTo>
                  <a:lnTo>
                    <a:pt x="551" y="531"/>
                  </a:lnTo>
                  <a:lnTo>
                    <a:pt x="554" y="529"/>
                  </a:lnTo>
                  <a:lnTo>
                    <a:pt x="557" y="526"/>
                  </a:lnTo>
                  <a:lnTo>
                    <a:pt x="554" y="526"/>
                  </a:lnTo>
                  <a:lnTo>
                    <a:pt x="554" y="523"/>
                  </a:lnTo>
                  <a:lnTo>
                    <a:pt x="553" y="521"/>
                  </a:lnTo>
                  <a:lnTo>
                    <a:pt x="551" y="521"/>
                  </a:lnTo>
                  <a:lnTo>
                    <a:pt x="549" y="523"/>
                  </a:lnTo>
                  <a:lnTo>
                    <a:pt x="549" y="529"/>
                  </a:lnTo>
                  <a:lnTo>
                    <a:pt x="548" y="531"/>
                  </a:lnTo>
                  <a:lnTo>
                    <a:pt x="546" y="534"/>
                  </a:lnTo>
                  <a:lnTo>
                    <a:pt x="546" y="537"/>
                  </a:lnTo>
                  <a:lnTo>
                    <a:pt x="548" y="538"/>
                  </a:lnTo>
                  <a:lnTo>
                    <a:pt x="549" y="538"/>
                  </a:lnTo>
                  <a:lnTo>
                    <a:pt x="553" y="542"/>
                  </a:lnTo>
                  <a:lnTo>
                    <a:pt x="553" y="543"/>
                  </a:lnTo>
                  <a:lnTo>
                    <a:pt x="556" y="545"/>
                  </a:lnTo>
                  <a:lnTo>
                    <a:pt x="556" y="548"/>
                  </a:lnTo>
                  <a:lnTo>
                    <a:pt x="554" y="548"/>
                  </a:lnTo>
                  <a:lnTo>
                    <a:pt x="551" y="545"/>
                  </a:lnTo>
                  <a:lnTo>
                    <a:pt x="548" y="542"/>
                  </a:lnTo>
                  <a:lnTo>
                    <a:pt x="546" y="540"/>
                  </a:lnTo>
                  <a:lnTo>
                    <a:pt x="542" y="535"/>
                  </a:lnTo>
                  <a:lnTo>
                    <a:pt x="535" y="532"/>
                  </a:lnTo>
                  <a:lnTo>
                    <a:pt x="534" y="532"/>
                  </a:lnTo>
                  <a:lnTo>
                    <a:pt x="529" y="531"/>
                  </a:lnTo>
                  <a:lnTo>
                    <a:pt x="527" y="531"/>
                  </a:lnTo>
                  <a:lnTo>
                    <a:pt x="524" y="529"/>
                  </a:lnTo>
                  <a:lnTo>
                    <a:pt x="523" y="527"/>
                  </a:lnTo>
                  <a:lnTo>
                    <a:pt x="521" y="527"/>
                  </a:lnTo>
                  <a:lnTo>
                    <a:pt x="520" y="527"/>
                  </a:lnTo>
                  <a:lnTo>
                    <a:pt x="515" y="524"/>
                  </a:lnTo>
                  <a:lnTo>
                    <a:pt x="507" y="523"/>
                  </a:lnTo>
                  <a:lnTo>
                    <a:pt x="504" y="521"/>
                  </a:lnTo>
                  <a:lnTo>
                    <a:pt x="501" y="520"/>
                  </a:lnTo>
                  <a:lnTo>
                    <a:pt x="499" y="520"/>
                  </a:lnTo>
                  <a:lnTo>
                    <a:pt x="498" y="520"/>
                  </a:lnTo>
                  <a:lnTo>
                    <a:pt x="496" y="518"/>
                  </a:lnTo>
                  <a:lnTo>
                    <a:pt x="493" y="518"/>
                  </a:lnTo>
                  <a:lnTo>
                    <a:pt x="493" y="516"/>
                  </a:lnTo>
                  <a:lnTo>
                    <a:pt x="487" y="515"/>
                  </a:lnTo>
                  <a:lnTo>
                    <a:pt x="485" y="515"/>
                  </a:lnTo>
                  <a:lnTo>
                    <a:pt x="484" y="513"/>
                  </a:lnTo>
                  <a:lnTo>
                    <a:pt x="480" y="512"/>
                  </a:lnTo>
                  <a:lnTo>
                    <a:pt x="474" y="512"/>
                  </a:lnTo>
                  <a:lnTo>
                    <a:pt x="473" y="510"/>
                  </a:lnTo>
                  <a:lnTo>
                    <a:pt x="468" y="510"/>
                  </a:lnTo>
                  <a:lnTo>
                    <a:pt x="468" y="509"/>
                  </a:lnTo>
                  <a:lnTo>
                    <a:pt x="465" y="509"/>
                  </a:lnTo>
                  <a:lnTo>
                    <a:pt x="463" y="507"/>
                  </a:lnTo>
                  <a:lnTo>
                    <a:pt x="462" y="507"/>
                  </a:lnTo>
                  <a:lnTo>
                    <a:pt x="460" y="507"/>
                  </a:lnTo>
                  <a:lnTo>
                    <a:pt x="457" y="505"/>
                  </a:lnTo>
                  <a:lnTo>
                    <a:pt x="455" y="505"/>
                  </a:lnTo>
                  <a:lnTo>
                    <a:pt x="454" y="505"/>
                  </a:lnTo>
                  <a:lnTo>
                    <a:pt x="451" y="505"/>
                  </a:lnTo>
                  <a:lnTo>
                    <a:pt x="447" y="504"/>
                  </a:lnTo>
                  <a:lnTo>
                    <a:pt x="446" y="504"/>
                  </a:lnTo>
                  <a:lnTo>
                    <a:pt x="446" y="502"/>
                  </a:lnTo>
                  <a:lnTo>
                    <a:pt x="444" y="502"/>
                  </a:lnTo>
                  <a:lnTo>
                    <a:pt x="443" y="502"/>
                  </a:lnTo>
                  <a:lnTo>
                    <a:pt x="441" y="502"/>
                  </a:lnTo>
                  <a:lnTo>
                    <a:pt x="440" y="501"/>
                  </a:lnTo>
                  <a:lnTo>
                    <a:pt x="438" y="501"/>
                  </a:lnTo>
                  <a:lnTo>
                    <a:pt x="433" y="501"/>
                  </a:lnTo>
                  <a:lnTo>
                    <a:pt x="432" y="501"/>
                  </a:lnTo>
                  <a:lnTo>
                    <a:pt x="430" y="499"/>
                  </a:lnTo>
                  <a:lnTo>
                    <a:pt x="429" y="499"/>
                  </a:lnTo>
                  <a:lnTo>
                    <a:pt x="427" y="498"/>
                  </a:lnTo>
                  <a:lnTo>
                    <a:pt x="425" y="498"/>
                  </a:lnTo>
                  <a:lnTo>
                    <a:pt x="422" y="496"/>
                  </a:lnTo>
                  <a:lnTo>
                    <a:pt x="419" y="496"/>
                  </a:lnTo>
                  <a:lnTo>
                    <a:pt x="416" y="496"/>
                  </a:lnTo>
                  <a:lnTo>
                    <a:pt x="416" y="494"/>
                  </a:lnTo>
                  <a:lnTo>
                    <a:pt x="414" y="494"/>
                  </a:lnTo>
                  <a:lnTo>
                    <a:pt x="411" y="493"/>
                  </a:lnTo>
                  <a:lnTo>
                    <a:pt x="407" y="493"/>
                  </a:lnTo>
                  <a:lnTo>
                    <a:pt x="405" y="491"/>
                  </a:lnTo>
                  <a:lnTo>
                    <a:pt x="402" y="491"/>
                  </a:lnTo>
                  <a:lnTo>
                    <a:pt x="399" y="490"/>
                  </a:lnTo>
                  <a:lnTo>
                    <a:pt x="397" y="490"/>
                  </a:lnTo>
                  <a:lnTo>
                    <a:pt x="396" y="490"/>
                  </a:lnTo>
                  <a:lnTo>
                    <a:pt x="394" y="488"/>
                  </a:lnTo>
                  <a:lnTo>
                    <a:pt x="391" y="488"/>
                  </a:lnTo>
                  <a:lnTo>
                    <a:pt x="391" y="487"/>
                  </a:lnTo>
                  <a:lnTo>
                    <a:pt x="386" y="487"/>
                  </a:lnTo>
                  <a:lnTo>
                    <a:pt x="385" y="487"/>
                  </a:lnTo>
                  <a:lnTo>
                    <a:pt x="383" y="485"/>
                  </a:lnTo>
                  <a:lnTo>
                    <a:pt x="380" y="485"/>
                  </a:lnTo>
                  <a:lnTo>
                    <a:pt x="378" y="484"/>
                  </a:lnTo>
                  <a:lnTo>
                    <a:pt x="377" y="484"/>
                  </a:lnTo>
                  <a:lnTo>
                    <a:pt x="375" y="482"/>
                  </a:lnTo>
                  <a:lnTo>
                    <a:pt x="370" y="482"/>
                  </a:lnTo>
                  <a:lnTo>
                    <a:pt x="367" y="482"/>
                  </a:lnTo>
                  <a:lnTo>
                    <a:pt x="366" y="480"/>
                  </a:lnTo>
                  <a:lnTo>
                    <a:pt x="363" y="480"/>
                  </a:lnTo>
                  <a:lnTo>
                    <a:pt x="359" y="479"/>
                  </a:lnTo>
                  <a:lnTo>
                    <a:pt x="355" y="477"/>
                  </a:lnTo>
                  <a:lnTo>
                    <a:pt x="353" y="477"/>
                  </a:lnTo>
                  <a:lnTo>
                    <a:pt x="349" y="477"/>
                  </a:lnTo>
                  <a:lnTo>
                    <a:pt x="347" y="476"/>
                  </a:lnTo>
                  <a:lnTo>
                    <a:pt x="353" y="458"/>
                  </a:lnTo>
                  <a:lnTo>
                    <a:pt x="355" y="457"/>
                  </a:lnTo>
                  <a:lnTo>
                    <a:pt x="352" y="457"/>
                  </a:lnTo>
                  <a:lnTo>
                    <a:pt x="350" y="457"/>
                  </a:lnTo>
                  <a:lnTo>
                    <a:pt x="347" y="458"/>
                  </a:lnTo>
                  <a:lnTo>
                    <a:pt x="345" y="458"/>
                  </a:lnTo>
                  <a:lnTo>
                    <a:pt x="344" y="458"/>
                  </a:lnTo>
                  <a:lnTo>
                    <a:pt x="344" y="457"/>
                  </a:lnTo>
                  <a:lnTo>
                    <a:pt x="342" y="457"/>
                  </a:lnTo>
                  <a:lnTo>
                    <a:pt x="341" y="454"/>
                  </a:lnTo>
                  <a:lnTo>
                    <a:pt x="339" y="451"/>
                  </a:lnTo>
                  <a:lnTo>
                    <a:pt x="338" y="449"/>
                  </a:lnTo>
                  <a:lnTo>
                    <a:pt x="336" y="447"/>
                  </a:lnTo>
                  <a:lnTo>
                    <a:pt x="334" y="446"/>
                  </a:lnTo>
                  <a:lnTo>
                    <a:pt x="331" y="449"/>
                  </a:lnTo>
                  <a:lnTo>
                    <a:pt x="330" y="449"/>
                  </a:lnTo>
                  <a:lnTo>
                    <a:pt x="330" y="447"/>
                  </a:lnTo>
                  <a:lnTo>
                    <a:pt x="330" y="446"/>
                  </a:lnTo>
                  <a:lnTo>
                    <a:pt x="327" y="444"/>
                  </a:lnTo>
                  <a:lnTo>
                    <a:pt x="325" y="443"/>
                  </a:lnTo>
                  <a:lnTo>
                    <a:pt x="325" y="441"/>
                  </a:lnTo>
                  <a:lnTo>
                    <a:pt x="325" y="440"/>
                  </a:lnTo>
                  <a:lnTo>
                    <a:pt x="325" y="438"/>
                  </a:lnTo>
                  <a:lnTo>
                    <a:pt x="327" y="438"/>
                  </a:lnTo>
                  <a:lnTo>
                    <a:pt x="327" y="436"/>
                  </a:lnTo>
                  <a:lnTo>
                    <a:pt x="327" y="435"/>
                  </a:lnTo>
                  <a:lnTo>
                    <a:pt x="327" y="433"/>
                  </a:lnTo>
                  <a:lnTo>
                    <a:pt x="327" y="432"/>
                  </a:lnTo>
                  <a:lnTo>
                    <a:pt x="327" y="430"/>
                  </a:lnTo>
                  <a:lnTo>
                    <a:pt x="327" y="429"/>
                  </a:lnTo>
                  <a:lnTo>
                    <a:pt x="330" y="422"/>
                  </a:lnTo>
                  <a:lnTo>
                    <a:pt x="330" y="421"/>
                  </a:lnTo>
                  <a:lnTo>
                    <a:pt x="331" y="421"/>
                  </a:lnTo>
                  <a:lnTo>
                    <a:pt x="331" y="418"/>
                  </a:lnTo>
                  <a:lnTo>
                    <a:pt x="333" y="414"/>
                  </a:lnTo>
                  <a:lnTo>
                    <a:pt x="334" y="410"/>
                  </a:lnTo>
                  <a:lnTo>
                    <a:pt x="334" y="408"/>
                  </a:lnTo>
                  <a:lnTo>
                    <a:pt x="334" y="407"/>
                  </a:lnTo>
                  <a:lnTo>
                    <a:pt x="334" y="405"/>
                  </a:lnTo>
                  <a:lnTo>
                    <a:pt x="334" y="402"/>
                  </a:lnTo>
                  <a:lnTo>
                    <a:pt x="333" y="400"/>
                  </a:lnTo>
                  <a:lnTo>
                    <a:pt x="333" y="399"/>
                  </a:lnTo>
                  <a:lnTo>
                    <a:pt x="333" y="397"/>
                  </a:lnTo>
                  <a:lnTo>
                    <a:pt x="331" y="397"/>
                  </a:lnTo>
                  <a:lnTo>
                    <a:pt x="333" y="396"/>
                  </a:lnTo>
                  <a:lnTo>
                    <a:pt x="334" y="391"/>
                  </a:lnTo>
                  <a:lnTo>
                    <a:pt x="333" y="383"/>
                  </a:lnTo>
                  <a:lnTo>
                    <a:pt x="333" y="381"/>
                  </a:lnTo>
                  <a:lnTo>
                    <a:pt x="331" y="377"/>
                  </a:lnTo>
                  <a:lnTo>
                    <a:pt x="330" y="375"/>
                  </a:lnTo>
                  <a:lnTo>
                    <a:pt x="331" y="375"/>
                  </a:lnTo>
                  <a:lnTo>
                    <a:pt x="330" y="375"/>
                  </a:lnTo>
                  <a:lnTo>
                    <a:pt x="328" y="375"/>
                  </a:lnTo>
                  <a:lnTo>
                    <a:pt x="325" y="377"/>
                  </a:lnTo>
                  <a:lnTo>
                    <a:pt x="323" y="377"/>
                  </a:lnTo>
                  <a:lnTo>
                    <a:pt x="320" y="377"/>
                  </a:lnTo>
                  <a:lnTo>
                    <a:pt x="312" y="378"/>
                  </a:lnTo>
                  <a:lnTo>
                    <a:pt x="308" y="380"/>
                  </a:lnTo>
                  <a:lnTo>
                    <a:pt x="305" y="381"/>
                  </a:lnTo>
                  <a:lnTo>
                    <a:pt x="303" y="383"/>
                  </a:lnTo>
                  <a:lnTo>
                    <a:pt x="301" y="385"/>
                  </a:lnTo>
                  <a:lnTo>
                    <a:pt x="298" y="383"/>
                  </a:lnTo>
                  <a:lnTo>
                    <a:pt x="297" y="381"/>
                  </a:lnTo>
                  <a:lnTo>
                    <a:pt x="290" y="381"/>
                  </a:lnTo>
                  <a:lnTo>
                    <a:pt x="289" y="381"/>
                  </a:lnTo>
                  <a:lnTo>
                    <a:pt x="283" y="381"/>
                  </a:lnTo>
                  <a:lnTo>
                    <a:pt x="281" y="383"/>
                  </a:lnTo>
                  <a:lnTo>
                    <a:pt x="279" y="383"/>
                  </a:lnTo>
                  <a:lnTo>
                    <a:pt x="279" y="381"/>
                  </a:lnTo>
                  <a:lnTo>
                    <a:pt x="281" y="380"/>
                  </a:lnTo>
                  <a:lnTo>
                    <a:pt x="281" y="378"/>
                  </a:lnTo>
                  <a:lnTo>
                    <a:pt x="281" y="377"/>
                  </a:lnTo>
                  <a:lnTo>
                    <a:pt x="279" y="375"/>
                  </a:lnTo>
                  <a:lnTo>
                    <a:pt x="281" y="374"/>
                  </a:lnTo>
                  <a:lnTo>
                    <a:pt x="279" y="374"/>
                  </a:lnTo>
                  <a:lnTo>
                    <a:pt x="278" y="374"/>
                  </a:lnTo>
                  <a:lnTo>
                    <a:pt x="276" y="374"/>
                  </a:lnTo>
                  <a:lnTo>
                    <a:pt x="276" y="375"/>
                  </a:lnTo>
                  <a:lnTo>
                    <a:pt x="276" y="374"/>
                  </a:lnTo>
                  <a:lnTo>
                    <a:pt x="275" y="374"/>
                  </a:lnTo>
                  <a:lnTo>
                    <a:pt x="275" y="372"/>
                  </a:lnTo>
                  <a:lnTo>
                    <a:pt x="275" y="370"/>
                  </a:lnTo>
                  <a:lnTo>
                    <a:pt x="273" y="370"/>
                  </a:lnTo>
                  <a:lnTo>
                    <a:pt x="272" y="369"/>
                  </a:lnTo>
                  <a:lnTo>
                    <a:pt x="270" y="369"/>
                  </a:lnTo>
                  <a:lnTo>
                    <a:pt x="270" y="367"/>
                  </a:lnTo>
                  <a:lnTo>
                    <a:pt x="268" y="367"/>
                  </a:lnTo>
                  <a:lnTo>
                    <a:pt x="268" y="366"/>
                  </a:lnTo>
                  <a:lnTo>
                    <a:pt x="270" y="366"/>
                  </a:lnTo>
                  <a:lnTo>
                    <a:pt x="270" y="364"/>
                  </a:lnTo>
                  <a:lnTo>
                    <a:pt x="270" y="363"/>
                  </a:lnTo>
                  <a:lnTo>
                    <a:pt x="272" y="363"/>
                  </a:lnTo>
                  <a:lnTo>
                    <a:pt x="272" y="361"/>
                  </a:lnTo>
                  <a:lnTo>
                    <a:pt x="273" y="359"/>
                  </a:lnTo>
                  <a:lnTo>
                    <a:pt x="273" y="361"/>
                  </a:lnTo>
                  <a:lnTo>
                    <a:pt x="275" y="361"/>
                  </a:lnTo>
                  <a:lnTo>
                    <a:pt x="276" y="363"/>
                  </a:lnTo>
                  <a:lnTo>
                    <a:pt x="278" y="363"/>
                  </a:lnTo>
                  <a:lnTo>
                    <a:pt x="279" y="363"/>
                  </a:lnTo>
                  <a:lnTo>
                    <a:pt x="281" y="363"/>
                  </a:lnTo>
                  <a:lnTo>
                    <a:pt x="283" y="359"/>
                  </a:lnTo>
                  <a:lnTo>
                    <a:pt x="284" y="359"/>
                  </a:lnTo>
                  <a:lnTo>
                    <a:pt x="284" y="358"/>
                  </a:lnTo>
                  <a:lnTo>
                    <a:pt x="286" y="358"/>
                  </a:lnTo>
                  <a:lnTo>
                    <a:pt x="289" y="359"/>
                  </a:lnTo>
                  <a:lnTo>
                    <a:pt x="292" y="358"/>
                  </a:lnTo>
                  <a:lnTo>
                    <a:pt x="297" y="356"/>
                  </a:lnTo>
                  <a:lnTo>
                    <a:pt x="297" y="353"/>
                  </a:lnTo>
                  <a:lnTo>
                    <a:pt x="298" y="350"/>
                  </a:lnTo>
                  <a:lnTo>
                    <a:pt x="297" y="348"/>
                  </a:lnTo>
                  <a:lnTo>
                    <a:pt x="295" y="337"/>
                  </a:lnTo>
                  <a:lnTo>
                    <a:pt x="294" y="337"/>
                  </a:lnTo>
                  <a:lnTo>
                    <a:pt x="292" y="334"/>
                  </a:lnTo>
                  <a:lnTo>
                    <a:pt x="289" y="331"/>
                  </a:lnTo>
                  <a:lnTo>
                    <a:pt x="287" y="331"/>
                  </a:lnTo>
                  <a:lnTo>
                    <a:pt x="286" y="330"/>
                  </a:lnTo>
                  <a:lnTo>
                    <a:pt x="283" y="326"/>
                  </a:lnTo>
                  <a:lnTo>
                    <a:pt x="279" y="325"/>
                  </a:lnTo>
                  <a:lnTo>
                    <a:pt x="273" y="322"/>
                  </a:lnTo>
                  <a:lnTo>
                    <a:pt x="273" y="320"/>
                  </a:lnTo>
                  <a:lnTo>
                    <a:pt x="273" y="317"/>
                  </a:lnTo>
                  <a:lnTo>
                    <a:pt x="272" y="317"/>
                  </a:lnTo>
                  <a:lnTo>
                    <a:pt x="272" y="315"/>
                  </a:lnTo>
                  <a:lnTo>
                    <a:pt x="267" y="312"/>
                  </a:lnTo>
                  <a:lnTo>
                    <a:pt x="265" y="312"/>
                  </a:lnTo>
                  <a:lnTo>
                    <a:pt x="264" y="314"/>
                  </a:lnTo>
                  <a:lnTo>
                    <a:pt x="261" y="315"/>
                  </a:lnTo>
                  <a:lnTo>
                    <a:pt x="259" y="319"/>
                  </a:lnTo>
                  <a:lnTo>
                    <a:pt x="259" y="320"/>
                  </a:lnTo>
                  <a:lnTo>
                    <a:pt x="256" y="326"/>
                  </a:lnTo>
                  <a:lnTo>
                    <a:pt x="251" y="328"/>
                  </a:lnTo>
                  <a:lnTo>
                    <a:pt x="250" y="331"/>
                  </a:lnTo>
                  <a:lnTo>
                    <a:pt x="248" y="331"/>
                  </a:lnTo>
                  <a:lnTo>
                    <a:pt x="246" y="330"/>
                  </a:lnTo>
                  <a:lnTo>
                    <a:pt x="245" y="330"/>
                  </a:lnTo>
                  <a:lnTo>
                    <a:pt x="243" y="330"/>
                  </a:lnTo>
                  <a:lnTo>
                    <a:pt x="242" y="330"/>
                  </a:lnTo>
                  <a:lnTo>
                    <a:pt x="240" y="331"/>
                  </a:lnTo>
                  <a:lnTo>
                    <a:pt x="239" y="331"/>
                  </a:lnTo>
                  <a:lnTo>
                    <a:pt x="237" y="333"/>
                  </a:lnTo>
                  <a:lnTo>
                    <a:pt x="235" y="333"/>
                  </a:lnTo>
                  <a:lnTo>
                    <a:pt x="234" y="333"/>
                  </a:lnTo>
                  <a:lnTo>
                    <a:pt x="226" y="333"/>
                  </a:lnTo>
                  <a:lnTo>
                    <a:pt x="223" y="331"/>
                  </a:lnTo>
                  <a:lnTo>
                    <a:pt x="218" y="336"/>
                  </a:lnTo>
                  <a:lnTo>
                    <a:pt x="218" y="339"/>
                  </a:lnTo>
                  <a:lnTo>
                    <a:pt x="215" y="339"/>
                  </a:lnTo>
                  <a:lnTo>
                    <a:pt x="213" y="339"/>
                  </a:lnTo>
                  <a:lnTo>
                    <a:pt x="212" y="336"/>
                  </a:lnTo>
                  <a:lnTo>
                    <a:pt x="212" y="337"/>
                  </a:lnTo>
                  <a:lnTo>
                    <a:pt x="212" y="339"/>
                  </a:lnTo>
                  <a:lnTo>
                    <a:pt x="212" y="342"/>
                  </a:lnTo>
                  <a:lnTo>
                    <a:pt x="212" y="344"/>
                  </a:lnTo>
                  <a:lnTo>
                    <a:pt x="210" y="345"/>
                  </a:lnTo>
                  <a:lnTo>
                    <a:pt x="209" y="345"/>
                  </a:lnTo>
                  <a:lnTo>
                    <a:pt x="207" y="342"/>
                  </a:lnTo>
                  <a:lnTo>
                    <a:pt x="206" y="339"/>
                  </a:lnTo>
                  <a:lnTo>
                    <a:pt x="204" y="337"/>
                  </a:lnTo>
                  <a:lnTo>
                    <a:pt x="204" y="334"/>
                  </a:lnTo>
                  <a:lnTo>
                    <a:pt x="201" y="333"/>
                  </a:lnTo>
                  <a:lnTo>
                    <a:pt x="199" y="330"/>
                  </a:lnTo>
                  <a:lnTo>
                    <a:pt x="199" y="325"/>
                  </a:lnTo>
                  <a:lnTo>
                    <a:pt x="199" y="323"/>
                  </a:lnTo>
                  <a:lnTo>
                    <a:pt x="192" y="314"/>
                  </a:lnTo>
                  <a:lnTo>
                    <a:pt x="190" y="314"/>
                  </a:lnTo>
                  <a:lnTo>
                    <a:pt x="187" y="312"/>
                  </a:lnTo>
                  <a:lnTo>
                    <a:pt x="184" y="311"/>
                  </a:lnTo>
                  <a:lnTo>
                    <a:pt x="181" y="308"/>
                  </a:lnTo>
                  <a:lnTo>
                    <a:pt x="179" y="305"/>
                  </a:lnTo>
                  <a:lnTo>
                    <a:pt x="179" y="303"/>
                  </a:lnTo>
                  <a:lnTo>
                    <a:pt x="179" y="301"/>
                  </a:lnTo>
                  <a:lnTo>
                    <a:pt x="176" y="297"/>
                  </a:lnTo>
                  <a:lnTo>
                    <a:pt x="173" y="294"/>
                  </a:lnTo>
                  <a:lnTo>
                    <a:pt x="171" y="290"/>
                  </a:lnTo>
                  <a:lnTo>
                    <a:pt x="168" y="287"/>
                  </a:lnTo>
                  <a:lnTo>
                    <a:pt x="163" y="284"/>
                  </a:lnTo>
                  <a:lnTo>
                    <a:pt x="160" y="281"/>
                  </a:lnTo>
                  <a:lnTo>
                    <a:pt x="159" y="279"/>
                  </a:lnTo>
                  <a:lnTo>
                    <a:pt x="157" y="279"/>
                  </a:lnTo>
                  <a:lnTo>
                    <a:pt x="149" y="273"/>
                  </a:lnTo>
                  <a:lnTo>
                    <a:pt x="146" y="272"/>
                  </a:lnTo>
                  <a:lnTo>
                    <a:pt x="141" y="267"/>
                  </a:lnTo>
                  <a:lnTo>
                    <a:pt x="137" y="264"/>
                  </a:lnTo>
                  <a:lnTo>
                    <a:pt x="132" y="261"/>
                  </a:lnTo>
                  <a:lnTo>
                    <a:pt x="126" y="257"/>
                  </a:lnTo>
                  <a:lnTo>
                    <a:pt x="122" y="254"/>
                  </a:lnTo>
                  <a:lnTo>
                    <a:pt x="119" y="254"/>
                  </a:lnTo>
                  <a:lnTo>
                    <a:pt x="118" y="251"/>
                  </a:lnTo>
                  <a:lnTo>
                    <a:pt x="116" y="251"/>
                  </a:lnTo>
                  <a:lnTo>
                    <a:pt x="113" y="250"/>
                  </a:lnTo>
                  <a:lnTo>
                    <a:pt x="110" y="245"/>
                  </a:lnTo>
                  <a:lnTo>
                    <a:pt x="105" y="243"/>
                  </a:lnTo>
                  <a:lnTo>
                    <a:pt x="102" y="242"/>
                  </a:lnTo>
                  <a:lnTo>
                    <a:pt x="96" y="237"/>
                  </a:lnTo>
                  <a:lnTo>
                    <a:pt x="93" y="237"/>
                  </a:lnTo>
                  <a:lnTo>
                    <a:pt x="86" y="234"/>
                  </a:lnTo>
                  <a:lnTo>
                    <a:pt x="85" y="229"/>
                  </a:lnTo>
                  <a:lnTo>
                    <a:pt x="74" y="224"/>
                  </a:lnTo>
                  <a:lnTo>
                    <a:pt x="72" y="223"/>
                  </a:lnTo>
                  <a:lnTo>
                    <a:pt x="69" y="221"/>
                  </a:lnTo>
                  <a:lnTo>
                    <a:pt x="63" y="218"/>
                  </a:lnTo>
                  <a:lnTo>
                    <a:pt x="58" y="217"/>
                  </a:lnTo>
                  <a:lnTo>
                    <a:pt x="55" y="215"/>
                  </a:lnTo>
                  <a:lnTo>
                    <a:pt x="53" y="215"/>
                  </a:lnTo>
                  <a:lnTo>
                    <a:pt x="52" y="213"/>
                  </a:lnTo>
                  <a:lnTo>
                    <a:pt x="50" y="213"/>
                  </a:lnTo>
                  <a:lnTo>
                    <a:pt x="47" y="209"/>
                  </a:lnTo>
                  <a:lnTo>
                    <a:pt x="41" y="207"/>
                  </a:lnTo>
                  <a:lnTo>
                    <a:pt x="39" y="206"/>
                  </a:lnTo>
                  <a:lnTo>
                    <a:pt x="36" y="204"/>
                  </a:lnTo>
                  <a:lnTo>
                    <a:pt x="35" y="204"/>
                  </a:lnTo>
                  <a:lnTo>
                    <a:pt x="33" y="202"/>
                  </a:lnTo>
                  <a:lnTo>
                    <a:pt x="31" y="202"/>
                  </a:lnTo>
                  <a:lnTo>
                    <a:pt x="17" y="196"/>
                  </a:lnTo>
                  <a:lnTo>
                    <a:pt x="16" y="196"/>
                  </a:lnTo>
                  <a:lnTo>
                    <a:pt x="13" y="195"/>
                  </a:lnTo>
                  <a:lnTo>
                    <a:pt x="11" y="195"/>
                  </a:lnTo>
                  <a:lnTo>
                    <a:pt x="9" y="193"/>
                  </a:lnTo>
                  <a:lnTo>
                    <a:pt x="5" y="191"/>
                  </a:lnTo>
                  <a:lnTo>
                    <a:pt x="2" y="191"/>
                  </a:lnTo>
                  <a:lnTo>
                    <a:pt x="0" y="190"/>
                  </a:lnTo>
                  <a:lnTo>
                    <a:pt x="2" y="188"/>
                  </a:lnTo>
                  <a:lnTo>
                    <a:pt x="2" y="187"/>
                  </a:lnTo>
                  <a:lnTo>
                    <a:pt x="2" y="185"/>
                  </a:lnTo>
                  <a:lnTo>
                    <a:pt x="3" y="187"/>
                  </a:lnTo>
                  <a:lnTo>
                    <a:pt x="5" y="185"/>
                  </a:lnTo>
                  <a:lnTo>
                    <a:pt x="6" y="187"/>
                  </a:lnTo>
                  <a:lnTo>
                    <a:pt x="6" y="188"/>
                  </a:lnTo>
                  <a:lnTo>
                    <a:pt x="6" y="190"/>
                  </a:lnTo>
                  <a:lnTo>
                    <a:pt x="8" y="188"/>
                  </a:lnTo>
                  <a:lnTo>
                    <a:pt x="9" y="190"/>
                  </a:lnTo>
                  <a:lnTo>
                    <a:pt x="9" y="188"/>
                  </a:lnTo>
                  <a:lnTo>
                    <a:pt x="11" y="187"/>
                  </a:lnTo>
                  <a:lnTo>
                    <a:pt x="11" y="182"/>
                  </a:lnTo>
                  <a:lnTo>
                    <a:pt x="13" y="182"/>
                  </a:lnTo>
                  <a:lnTo>
                    <a:pt x="16" y="180"/>
                  </a:lnTo>
                  <a:lnTo>
                    <a:pt x="19" y="180"/>
                  </a:lnTo>
                  <a:lnTo>
                    <a:pt x="20" y="180"/>
                  </a:lnTo>
                  <a:lnTo>
                    <a:pt x="20" y="182"/>
                  </a:lnTo>
                  <a:lnTo>
                    <a:pt x="19" y="185"/>
                  </a:lnTo>
                  <a:lnTo>
                    <a:pt x="20" y="188"/>
                  </a:lnTo>
                  <a:lnTo>
                    <a:pt x="22" y="188"/>
                  </a:lnTo>
                  <a:lnTo>
                    <a:pt x="24" y="185"/>
                  </a:lnTo>
                  <a:lnTo>
                    <a:pt x="25" y="185"/>
                  </a:lnTo>
                  <a:lnTo>
                    <a:pt x="31" y="187"/>
                  </a:lnTo>
                  <a:lnTo>
                    <a:pt x="33" y="188"/>
                  </a:lnTo>
                  <a:lnTo>
                    <a:pt x="35" y="193"/>
                  </a:lnTo>
                  <a:lnTo>
                    <a:pt x="38" y="195"/>
                  </a:lnTo>
                  <a:lnTo>
                    <a:pt x="41" y="195"/>
                  </a:lnTo>
                  <a:lnTo>
                    <a:pt x="44" y="196"/>
                  </a:lnTo>
                  <a:lnTo>
                    <a:pt x="50" y="202"/>
                  </a:lnTo>
                  <a:lnTo>
                    <a:pt x="50" y="206"/>
                  </a:lnTo>
                  <a:lnTo>
                    <a:pt x="52" y="206"/>
                  </a:lnTo>
                  <a:lnTo>
                    <a:pt x="53" y="206"/>
                  </a:lnTo>
                  <a:lnTo>
                    <a:pt x="55" y="206"/>
                  </a:lnTo>
                  <a:lnTo>
                    <a:pt x="56" y="206"/>
                  </a:lnTo>
                  <a:lnTo>
                    <a:pt x="58" y="207"/>
                  </a:lnTo>
                  <a:lnTo>
                    <a:pt x="61" y="210"/>
                  </a:lnTo>
                  <a:lnTo>
                    <a:pt x="64" y="212"/>
                  </a:lnTo>
                  <a:lnTo>
                    <a:pt x="66" y="213"/>
                  </a:lnTo>
                  <a:lnTo>
                    <a:pt x="67" y="215"/>
                  </a:lnTo>
                  <a:lnTo>
                    <a:pt x="77" y="217"/>
                  </a:lnTo>
                  <a:lnTo>
                    <a:pt x="80" y="218"/>
                  </a:lnTo>
                  <a:lnTo>
                    <a:pt x="82" y="220"/>
                  </a:lnTo>
                  <a:lnTo>
                    <a:pt x="83" y="218"/>
                  </a:lnTo>
                  <a:lnTo>
                    <a:pt x="85" y="213"/>
                  </a:lnTo>
                  <a:lnTo>
                    <a:pt x="85" y="209"/>
                  </a:lnTo>
                  <a:lnTo>
                    <a:pt x="83" y="209"/>
                  </a:lnTo>
                  <a:lnTo>
                    <a:pt x="88" y="209"/>
                  </a:lnTo>
                  <a:lnTo>
                    <a:pt x="89" y="206"/>
                  </a:lnTo>
                  <a:lnTo>
                    <a:pt x="93" y="201"/>
                  </a:lnTo>
                  <a:lnTo>
                    <a:pt x="96" y="201"/>
                  </a:lnTo>
                  <a:lnTo>
                    <a:pt x="96" y="199"/>
                  </a:lnTo>
                  <a:lnTo>
                    <a:pt x="97" y="198"/>
                  </a:lnTo>
                  <a:lnTo>
                    <a:pt x="99" y="198"/>
                  </a:lnTo>
                  <a:lnTo>
                    <a:pt x="100" y="198"/>
                  </a:lnTo>
                  <a:lnTo>
                    <a:pt x="102" y="199"/>
                  </a:lnTo>
                  <a:lnTo>
                    <a:pt x="107" y="199"/>
                  </a:lnTo>
                  <a:lnTo>
                    <a:pt x="108" y="199"/>
                  </a:lnTo>
                  <a:lnTo>
                    <a:pt x="110" y="199"/>
                  </a:lnTo>
                  <a:lnTo>
                    <a:pt x="118" y="201"/>
                  </a:lnTo>
                  <a:lnTo>
                    <a:pt x="119" y="201"/>
                  </a:lnTo>
                  <a:lnTo>
                    <a:pt x="121" y="204"/>
                  </a:lnTo>
                  <a:lnTo>
                    <a:pt x="122" y="206"/>
                  </a:lnTo>
                  <a:lnTo>
                    <a:pt x="122" y="207"/>
                  </a:lnTo>
                  <a:lnTo>
                    <a:pt x="124" y="209"/>
                  </a:lnTo>
                  <a:lnTo>
                    <a:pt x="124" y="212"/>
                  </a:lnTo>
                  <a:lnTo>
                    <a:pt x="124" y="213"/>
                  </a:lnTo>
                  <a:lnTo>
                    <a:pt x="126" y="213"/>
                  </a:lnTo>
                  <a:lnTo>
                    <a:pt x="127" y="215"/>
                  </a:lnTo>
                  <a:lnTo>
                    <a:pt x="127" y="217"/>
                  </a:lnTo>
                  <a:lnTo>
                    <a:pt x="129" y="218"/>
                  </a:lnTo>
                  <a:lnTo>
                    <a:pt x="129" y="220"/>
                  </a:lnTo>
                  <a:lnTo>
                    <a:pt x="130" y="221"/>
                  </a:lnTo>
                  <a:lnTo>
                    <a:pt x="132" y="224"/>
                  </a:lnTo>
                  <a:lnTo>
                    <a:pt x="132" y="226"/>
                  </a:lnTo>
                  <a:lnTo>
                    <a:pt x="135" y="229"/>
                  </a:lnTo>
                  <a:lnTo>
                    <a:pt x="137" y="232"/>
                  </a:lnTo>
                  <a:lnTo>
                    <a:pt x="143" y="234"/>
                  </a:lnTo>
                  <a:lnTo>
                    <a:pt x="148" y="234"/>
                  </a:lnTo>
                  <a:lnTo>
                    <a:pt x="151" y="235"/>
                  </a:lnTo>
                  <a:lnTo>
                    <a:pt x="152" y="235"/>
                  </a:lnTo>
                  <a:lnTo>
                    <a:pt x="151" y="235"/>
                  </a:lnTo>
                  <a:lnTo>
                    <a:pt x="151" y="240"/>
                  </a:lnTo>
                  <a:lnTo>
                    <a:pt x="149" y="246"/>
                  </a:lnTo>
                  <a:lnTo>
                    <a:pt x="148" y="250"/>
                  </a:lnTo>
                  <a:lnTo>
                    <a:pt x="146" y="253"/>
                  </a:lnTo>
                  <a:lnTo>
                    <a:pt x="144" y="254"/>
                  </a:lnTo>
                  <a:lnTo>
                    <a:pt x="146" y="256"/>
                  </a:lnTo>
                  <a:lnTo>
                    <a:pt x="148" y="256"/>
                  </a:lnTo>
                  <a:lnTo>
                    <a:pt x="149" y="256"/>
                  </a:lnTo>
                  <a:lnTo>
                    <a:pt x="148" y="257"/>
                  </a:lnTo>
                  <a:lnTo>
                    <a:pt x="148" y="259"/>
                  </a:lnTo>
                  <a:lnTo>
                    <a:pt x="148" y="261"/>
                  </a:lnTo>
                  <a:lnTo>
                    <a:pt x="148" y="262"/>
                  </a:lnTo>
                  <a:lnTo>
                    <a:pt x="148" y="264"/>
                  </a:lnTo>
                  <a:lnTo>
                    <a:pt x="146" y="264"/>
                  </a:lnTo>
                  <a:lnTo>
                    <a:pt x="148" y="264"/>
                  </a:lnTo>
                  <a:lnTo>
                    <a:pt x="149" y="264"/>
                  </a:lnTo>
                  <a:lnTo>
                    <a:pt x="149" y="262"/>
                  </a:lnTo>
                  <a:lnTo>
                    <a:pt x="151" y="262"/>
                  </a:lnTo>
                  <a:lnTo>
                    <a:pt x="152" y="262"/>
                  </a:lnTo>
                  <a:lnTo>
                    <a:pt x="154" y="262"/>
                  </a:lnTo>
                  <a:lnTo>
                    <a:pt x="155" y="262"/>
                  </a:lnTo>
                  <a:lnTo>
                    <a:pt x="154" y="264"/>
                  </a:lnTo>
                  <a:lnTo>
                    <a:pt x="154" y="265"/>
                  </a:lnTo>
                  <a:lnTo>
                    <a:pt x="155" y="267"/>
                  </a:lnTo>
                  <a:lnTo>
                    <a:pt x="155" y="265"/>
                  </a:lnTo>
                  <a:lnTo>
                    <a:pt x="155" y="264"/>
                  </a:lnTo>
                  <a:lnTo>
                    <a:pt x="157" y="264"/>
                  </a:lnTo>
                  <a:lnTo>
                    <a:pt x="159" y="262"/>
                  </a:lnTo>
                  <a:lnTo>
                    <a:pt x="160" y="262"/>
                  </a:lnTo>
                  <a:lnTo>
                    <a:pt x="162" y="262"/>
                  </a:lnTo>
                  <a:lnTo>
                    <a:pt x="163" y="262"/>
                  </a:lnTo>
                  <a:lnTo>
                    <a:pt x="163" y="264"/>
                  </a:lnTo>
                  <a:lnTo>
                    <a:pt x="165" y="264"/>
                  </a:lnTo>
                  <a:lnTo>
                    <a:pt x="163" y="265"/>
                  </a:lnTo>
                  <a:lnTo>
                    <a:pt x="163" y="267"/>
                  </a:lnTo>
                  <a:lnTo>
                    <a:pt x="165" y="267"/>
                  </a:lnTo>
                  <a:lnTo>
                    <a:pt x="166" y="267"/>
                  </a:lnTo>
                  <a:lnTo>
                    <a:pt x="166" y="265"/>
                  </a:lnTo>
                  <a:lnTo>
                    <a:pt x="166" y="264"/>
                  </a:lnTo>
                  <a:lnTo>
                    <a:pt x="168" y="262"/>
                  </a:lnTo>
                  <a:lnTo>
                    <a:pt x="168" y="261"/>
                  </a:lnTo>
                  <a:lnTo>
                    <a:pt x="168" y="262"/>
                  </a:lnTo>
                  <a:lnTo>
                    <a:pt x="170" y="264"/>
                  </a:lnTo>
                  <a:lnTo>
                    <a:pt x="171" y="262"/>
                  </a:lnTo>
                  <a:lnTo>
                    <a:pt x="173" y="262"/>
                  </a:lnTo>
                  <a:lnTo>
                    <a:pt x="174" y="262"/>
                  </a:lnTo>
                  <a:lnTo>
                    <a:pt x="176" y="262"/>
                  </a:lnTo>
                  <a:lnTo>
                    <a:pt x="176" y="264"/>
                  </a:lnTo>
                  <a:lnTo>
                    <a:pt x="177" y="264"/>
                  </a:lnTo>
                  <a:lnTo>
                    <a:pt x="177" y="265"/>
                  </a:lnTo>
                  <a:lnTo>
                    <a:pt x="177" y="267"/>
                  </a:lnTo>
                  <a:lnTo>
                    <a:pt x="179" y="265"/>
                  </a:lnTo>
                  <a:lnTo>
                    <a:pt x="179" y="267"/>
                  </a:lnTo>
                  <a:lnTo>
                    <a:pt x="179" y="268"/>
                  </a:lnTo>
                  <a:lnTo>
                    <a:pt x="181" y="268"/>
                  </a:lnTo>
                  <a:lnTo>
                    <a:pt x="182" y="265"/>
                  </a:lnTo>
                  <a:lnTo>
                    <a:pt x="184" y="265"/>
                  </a:lnTo>
                  <a:lnTo>
                    <a:pt x="185" y="264"/>
                  </a:lnTo>
                  <a:lnTo>
                    <a:pt x="185" y="262"/>
                  </a:lnTo>
                  <a:lnTo>
                    <a:pt x="185" y="261"/>
                  </a:lnTo>
                  <a:lnTo>
                    <a:pt x="187" y="259"/>
                  </a:lnTo>
                  <a:lnTo>
                    <a:pt x="188" y="257"/>
                  </a:lnTo>
                  <a:lnTo>
                    <a:pt x="190" y="256"/>
                  </a:lnTo>
                  <a:lnTo>
                    <a:pt x="192" y="254"/>
                  </a:lnTo>
                  <a:lnTo>
                    <a:pt x="193" y="254"/>
                  </a:lnTo>
                  <a:lnTo>
                    <a:pt x="196" y="254"/>
                  </a:lnTo>
                  <a:lnTo>
                    <a:pt x="199" y="256"/>
                  </a:lnTo>
                  <a:lnTo>
                    <a:pt x="201" y="256"/>
                  </a:lnTo>
                  <a:lnTo>
                    <a:pt x="201" y="254"/>
                  </a:lnTo>
                  <a:lnTo>
                    <a:pt x="202" y="254"/>
                  </a:lnTo>
                  <a:lnTo>
                    <a:pt x="204" y="254"/>
                  </a:lnTo>
                  <a:lnTo>
                    <a:pt x="204" y="256"/>
                  </a:lnTo>
                  <a:lnTo>
                    <a:pt x="204" y="254"/>
                  </a:lnTo>
                  <a:lnTo>
                    <a:pt x="204" y="253"/>
                  </a:lnTo>
                  <a:lnTo>
                    <a:pt x="204" y="250"/>
                  </a:lnTo>
                  <a:lnTo>
                    <a:pt x="202" y="248"/>
                  </a:lnTo>
                  <a:lnTo>
                    <a:pt x="202" y="246"/>
                  </a:lnTo>
                  <a:lnTo>
                    <a:pt x="204" y="245"/>
                  </a:lnTo>
                  <a:lnTo>
                    <a:pt x="206" y="243"/>
                  </a:lnTo>
                  <a:lnTo>
                    <a:pt x="206" y="242"/>
                  </a:lnTo>
                  <a:lnTo>
                    <a:pt x="206" y="239"/>
                  </a:lnTo>
                  <a:lnTo>
                    <a:pt x="206" y="237"/>
                  </a:lnTo>
                  <a:lnTo>
                    <a:pt x="204" y="235"/>
                  </a:lnTo>
                  <a:lnTo>
                    <a:pt x="204" y="232"/>
                  </a:lnTo>
                  <a:lnTo>
                    <a:pt x="202" y="231"/>
                  </a:lnTo>
                  <a:lnTo>
                    <a:pt x="201" y="231"/>
                  </a:lnTo>
                  <a:lnTo>
                    <a:pt x="198" y="229"/>
                  </a:lnTo>
                  <a:lnTo>
                    <a:pt x="196" y="229"/>
                  </a:lnTo>
                  <a:lnTo>
                    <a:pt x="195" y="229"/>
                  </a:lnTo>
                  <a:lnTo>
                    <a:pt x="192" y="228"/>
                  </a:lnTo>
                  <a:lnTo>
                    <a:pt x="190" y="228"/>
                  </a:lnTo>
                  <a:lnTo>
                    <a:pt x="185" y="226"/>
                  </a:lnTo>
                  <a:lnTo>
                    <a:pt x="184" y="226"/>
                  </a:lnTo>
                  <a:lnTo>
                    <a:pt x="182" y="226"/>
                  </a:lnTo>
                  <a:lnTo>
                    <a:pt x="182" y="223"/>
                  </a:lnTo>
                  <a:lnTo>
                    <a:pt x="182" y="220"/>
                  </a:lnTo>
                  <a:lnTo>
                    <a:pt x="182" y="218"/>
                  </a:lnTo>
                  <a:lnTo>
                    <a:pt x="182" y="213"/>
                  </a:lnTo>
                  <a:lnTo>
                    <a:pt x="182" y="209"/>
                  </a:lnTo>
                  <a:lnTo>
                    <a:pt x="181" y="207"/>
                  </a:lnTo>
                  <a:lnTo>
                    <a:pt x="181" y="206"/>
                  </a:lnTo>
                  <a:lnTo>
                    <a:pt x="181" y="204"/>
                  </a:lnTo>
                  <a:lnTo>
                    <a:pt x="181" y="199"/>
                  </a:lnTo>
                  <a:lnTo>
                    <a:pt x="179" y="196"/>
                  </a:lnTo>
                  <a:lnTo>
                    <a:pt x="177" y="193"/>
                  </a:lnTo>
                  <a:lnTo>
                    <a:pt x="177" y="191"/>
                  </a:lnTo>
                  <a:lnTo>
                    <a:pt x="179" y="191"/>
                  </a:lnTo>
                  <a:lnTo>
                    <a:pt x="182" y="191"/>
                  </a:lnTo>
                  <a:lnTo>
                    <a:pt x="184" y="191"/>
                  </a:lnTo>
                  <a:lnTo>
                    <a:pt x="185" y="190"/>
                  </a:lnTo>
                  <a:lnTo>
                    <a:pt x="187" y="188"/>
                  </a:lnTo>
                  <a:lnTo>
                    <a:pt x="188" y="188"/>
                  </a:lnTo>
                  <a:lnTo>
                    <a:pt x="188" y="187"/>
                  </a:lnTo>
                  <a:lnTo>
                    <a:pt x="187" y="180"/>
                  </a:lnTo>
                  <a:lnTo>
                    <a:pt x="188" y="177"/>
                  </a:lnTo>
                  <a:lnTo>
                    <a:pt x="188" y="176"/>
                  </a:lnTo>
                  <a:lnTo>
                    <a:pt x="193" y="176"/>
                  </a:lnTo>
                  <a:lnTo>
                    <a:pt x="198" y="174"/>
                  </a:lnTo>
                  <a:lnTo>
                    <a:pt x="201" y="174"/>
                  </a:lnTo>
                  <a:lnTo>
                    <a:pt x="202" y="174"/>
                  </a:lnTo>
                  <a:lnTo>
                    <a:pt x="206" y="176"/>
                  </a:lnTo>
                  <a:lnTo>
                    <a:pt x="206" y="177"/>
                  </a:lnTo>
                  <a:lnTo>
                    <a:pt x="207" y="177"/>
                  </a:lnTo>
                  <a:lnTo>
                    <a:pt x="210" y="177"/>
                  </a:lnTo>
                  <a:lnTo>
                    <a:pt x="215" y="179"/>
                  </a:lnTo>
                  <a:lnTo>
                    <a:pt x="218" y="179"/>
                  </a:lnTo>
                  <a:lnTo>
                    <a:pt x="221" y="180"/>
                  </a:lnTo>
                  <a:lnTo>
                    <a:pt x="223" y="180"/>
                  </a:lnTo>
                  <a:lnTo>
                    <a:pt x="224" y="180"/>
                  </a:lnTo>
                  <a:lnTo>
                    <a:pt x="224" y="182"/>
                  </a:lnTo>
                  <a:lnTo>
                    <a:pt x="226" y="184"/>
                  </a:lnTo>
                  <a:lnTo>
                    <a:pt x="226" y="187"/>
                  </a:lnTo>
                  <a:lnTo>
                    <a:pt x="226" y="191"/>
                  </a:lnTo>
                  <a:lnTo>
                    <a:pt x="226" y="193"/>
                  </a:lnTo>
                  <a:lnTo>
                    <a:pt x="226" y="198"/>
                  </a:lnTo>
                  <a:lnTo>
                    <a:pt x="226" y="199"/>
                  </a:lnTo>
                  <a:lnTo>
                    <a:pt x="228" y="201"/>
                  </a:lnTo>
                  <a:lnTo>
                    <a:pt x="229" y="202"/>
                  </a:lnTo>
                  <a:lnTo>
                    <a:pt x="229" y="204"/>
                  </a:lnTo>
                  <a:lnTo>
                    <a:pt x="231" y="207"/>
                  </a:lnTo>
                  <a:lnTo>
                    <a:pt x="229" y="209"/>
                  </a:lnTo>
                  <a:lnTo>
                    <a:pt x="228" y="210"/>
                  </a:lnTo>
                  <a:lnTo>
                    <a:pt x="226" y="210"/>
                  </a:lnTo>
                  <a:lnTo>
                    <a:pt x="224" y="210"/>
                  </a:lnTo>
                  <a:lnTo>
                    <a:pt x="223" y="210"/>
                  </a:lnTo>
                  <a:lnTo>
                    <a:pt x="221" y="210"/>
                  </a:lnTo>
                  <a:lnTo>
                    <a:pt x="217" y="215"/>
                  </a:lnTo>
                  <a:lnTo>
                    <a:pt x="221" y="224"/>
                  </a:lnTo>
                  <a:lnTo>
                    <a:pt x="223" y="224"/>
                  </a:lnTo>
                  <a:lnTo>
                    <a:pt x="224" y="226"/>
                  </a:lnTo>
                  <a:lnTo>
                    <a:pt x="226" y="228"/>
                  </a:lnTo>
                  <a:lnTo>
                    <a:pt x="228" y="228"/>
                  </a:lnTo>
                  <a:lnTo>
                    <a:pt x="232" y="229"/>
                  </a:lnTo>
                  <a:lnTo>
                    <a:pt x="234" y="229"/>
                  </a:lnTo>
                  <a:lnTo>
                    <a:pt x="245" y="228"/>
                  </a:lnTo>
                  <a:lnTo>
                    <a:pt x="246" y="228"/>
                  </a:lnTo>
                  <a:lnTo>
                    <a:pt x="248" y="228"/>
                  </a:lnTo>
                  <a:lnTo>
                    <a:pt x="251" y="224"/>
                  </a:lnTo>
                  <a:lnTo>
                    <a:pt x="259" y="217"/>
                  </a:lnTo>
                  <a:lnTo>
                    <a:pt x="261" y="217"/>
                  </a:lnTo>
                  <a:lnTo>
                    <a:pt x="268" y="209"/>
                  </a:lnTo>
                  <a:lnTo>
                    <a:pt x="270" y="206"/>
                  </a:lnTo>
                  <a:lnTo>
                    <a:pt x="273" y="204"/>
                  </a:lnTo>
                  <a:lnTo>
                    <a:pt x="279" y="198"/>
                  </a:lnTo>
                  <a:lnTo>
                    <a:pt x="281" y="196"/>
                  </a:lnTo>
                  <a:lnTo>
                    <a:pt x="278" y="195"/>
                  </a:lnTo>
                  <a:lnTo>
                    <a:pt x="278" y="191"/>
                  </a:lnTo>
                  <a:lnTo>
                    <a:pt x="279" y="191"/>
                  </a:lnTo>
                  <a:lnTo>
                    <a:pt x="279" y="187"/>
                  </a:lnTo>
                  <a:lnTo>
                    <a:pt x="281" y="184"/>
                  </a:lnTo>
                  <a:lnTo>
                    <a:pt x="284" y="179"/>
                  </a:lnTo>
                  <a:lnTo>
                    <a:pt x="286" y="177"/>
                  </a:lnTo>
                  <a:lnTo>
                    <a:pt x="292" y="176"/>
                  </a:lnTo>
                  <a:lnTo>
                    <a:pt x="294" y="174"/>
                  </a:lnTo>
                  <a:lnTo>
                    <a:pt x="295" y="174"/>
                  </a:lnTo>
                  <a:lnTo>
                    <a:pt x="298" y="174"/>
                  </a:lnTo>
                  <a:lnTo>
                    <a:pt x="301" y="173"/>
                  </a:lnTo>
                  <a:lnTo>
                    <a:pt x="308" y="174"/>
                  </a:lnTo>
                  <a:lnTo>
                    <a:pt x="309" y="174"/>
                  </a:lnTo>
                  <a:lnTo>
                    <a:pt x="316" y="174"/>
                  </a:lnTo>
                  <a:lnTo>
                    <a:pt x="317" y="174"/>
                  </a:lnTo>
                  <a:lnTo>
                    <a:pt x="319" y="174"/>
                  </a:lnTo>
                  <a:lnTo>
                    <a:pt x="320" y="174"/>
                  </a:lnTo>
                  <a:lnTo>
                    <a:pt x="323" y="174"/>
                  </a:lnTo>
                  <a:lnTo>
                    <a:pt x="327" y="176"/>
                  </a:lnTo>
                  <a:lnTo>
                    <a:pt x="331" y="174"/>
                  </a:lnTo>
                  <a:lnTo>
                    <a:pt x="333" y="174"/>
                  </a:lnTo>
                  <a:lnTo>
                    <a:pt x="336" y="174"/>
                  </a:lnTo>
                  <a:lnTo>
                    <a:pt x="338" y="173"/>
                  </a:lnTo>
                  <a:lnTo>
                    <a:pt x="345" y="171"/>
                  </a:lnTo>
                  <a:lnTo>
                    <a:pt x="349" y="171"/>
                  </a:lnTo>
                  <a:lnTo>
                    <a:pt x="352" y="169"/>
                  </a:lnTo>
                  <a:lnTo>
                    <a:pt x="356" y="168"/>
                  </a:lnTo>
                  <a:lnTo>
                    <a:pt x="361" y="165"/>
                  </a:lnTo>
                  <a:lnTo>
                    <a:pt x="369" y="163"/>
                  </a:lnTo>
                  <a:lnTo>
                    <a:pt x="375" y="162"/>
                  </a:lnTo>
                  <a:lnTo>
                    <a:pt x="377" y="158"/>
                  </a:lnTo>
                  <a:lnTo>
                    <a:pt x="378" y="154"/>
                  </a:lnTo>
                  <a:lnTo>
                    <a:pt x="380" y="152"/>
                  </a:lnTo>
                  <a:lnTo>
                    <a:pt x="378" y="151"/>
                  </a:lnTo>
                  <a:lnTo>
                    <a:pt x="374" y="149"/>
                  </a:lnTo>
                  <a:lnTo>
                    <a:pt x="370" y="146"/>
                  </a:lnTo>
                  <a:lnTo>
                    <a:pt x="367" y="143"/>
                  </a:lnTo>
                  <a:lnTo>
                    <a:pt x="366" y="141"/>
                  </a:lnTo>
                  <a:lnTo>
                    <a:pt x="366" y="135"/>
                  </a:lnTo>
                  <a:lnTo>
                    <a:pt x="364" y="130"/>
                  </a:lnTo>
                  <a:lnTo>
                    <a:pt x="363" y="129"/>
                  </a:lnTo>
                  <a:lnTo>
                    <a:pt x="364" y="127"/>
                  </a:lnTo>
                  <a:lnTo>
                    <a:pt x="364" y="126"/>
                  </a:lnTo>
                  <a:lnTo>
                    <a:pt x="364" y="122"/>
                  </a:lnTo>
                  <a:lnTo>
                    <a:pt x="366" y="118"/>
                  </a:lnTo>
                  <a:lnTo>
                    <a:pt x="366" y="116"/>
                  </a:lnTo>
                  <a:lnTo>
                    <a:pt x="369" y="113"/>
                  </a:lnTo>
                  <a:lnTo>
                    <a:pt x="369" y="108"/>
                  </a:lnTo>
                  <a:lnTo>
                    <a:pt x="369" y="107"/>
                  </a:lnTo>
                  <a:lnTo>
                    <a:pt x="370" y="105"/>
                  </a:lnTo>
                  <a:lnTo>
                    <a:pt x="370" y="104"/>
                  </a:lnTo>
                  <a:lnTo>
                    <a:pt x="372" y="102"/>
                  </a:lnTo>
                  <a:lnTo>
                    <a:pt x="374" y="102"/>
                  </a:lnTo>
                  <a:lnTo>
                    <a:pt x="374" y="100"/>
                  </a:lnTo>
                  <a:lnTo>
                    <a:pt x="375" y="99"/>
                  </a:lnTo>
                  <a:lnTo>
                    <a:pt x="375" y="97"/>
                  </a:lnTo>
                  <a:lnTo>
                    <a:pt x="380" y="96"/>
                  </a:lnTo>
                  <a:lnTo>
                    <a:pt x="381" y="96"/>
                  </a:lnTo>
                  <a:lnTo>
                    <a:pt x="381" y="94"/>
                  </a:lnTo>
                  <a:lnTo>
                    <a:pt x="381" y="93"/>
                  </a:lnTo>
                  <a:lnTo>
                    <a:pt x="380" y="91"/>
                  </a:lnTo>
                  <a:lnTo>
                    <a:pt x="378" y="86"/>
                  </a:lnTo>
                  <a:lnTo>
                    <a:pt x="377" y="85"/>
                  </a:lnTo>
                  <a:lnTo>
                    <a:pt x="375" y="82"/>
                  </a:lnTo>
                  <a:lnTo>
                    <a:pt x="375" y="78"/>
                  </a:lnTo>
                  <a:lnTo>
                    <a:pt x="374" y="78"/>
                  </a:lnTo>
                  <a:lnTo>
                    <a:pt x="374" y="77"/>
                  </a:lnTo>
                  <a:lnTo>
                    <a:pt x="375" y="77"/>
                  </a:lnTo>
                  <a:lnTo>
                    <a:pt x="377" y="75"/>
                  </a:lnTo>
                  <a:lnTo>
                    <a:pt x="377" y="74"/>
                  </a:lnTo>
                  <a:lnTo>
                    <a:pt x="377" y="72"/>
                  </a:lnTo>
                  <a:lnTo>
                    <a:pt x="378" y="72"/>
                  </a:lnTo>
                  <a:lnTo>
                    <a:pt x="381" y="71"/>
                  </a:lnTo>
                  <a:lnTo>
                    <a:pt x="389" y="71"/>
                  </a:lnTo>
                  <a:lnTo>
                    <a:pt x="389" y="69"/>
                  </a:lnTo>
                  <a:lnTo>
                    <a:pt x="391" y="69"/>
                  </a:lnTo>
                  <a:lnTo>
                    <a:pt x="391" y="67"/>
                  </a:lnTo>
                  <a:lnTo>
                    <a:pt x="392" y="67"/>
                  </a:lnTo>
                  <a:lnTo>
                    <a:pt x="392" y="66"/>
                  </a:lnTo>
                  <a:lnTo>
                    <a:pt x="392" y="64"/>
                  </a:lnTo>
                  <a:lnTo>
                    <a:pt x="392" y="60"/>
                  </a:lnTo>
                  <a:lnTo>
                    <a:pt x="392" y="58"/>
                  </a:lnTo>
                  <a:lnTo>
                    <a:pt x="394" y="56"/>
                  </a:lnTo>
                  <a:lnTo>
                    <a:pt x="394" y="55"/>
                  </a:lnTo>
                  <a:lnTo>
                    <a:pt x="392" y="53"/>
                  </a:lnTo>
                  <a:lnTo>
                    <a:pt x="392" y="52"/>
                  </a:lnTo>
                  <a:lnTo>
                    <a:pt x="392" y="50"/>
                  </a:lnTo>
                  <a:lnTo>
                    <a:pt x="392" y="49"/>
                  </a:lnTo>
                  <a:lnTo>
                    <a:pt x="394" y="39"/>
                  </a:lnTo>
                  <a:lnTo>
                    <a:pt x="394" y="38"/>
                  </a:lnTo>
                  <a:lnTo>
                    <a:pt x="392" y="36"/>
                  </a:lnTo>
                  <a:lnTo>
                    <a:pt x="392" y="34"/>
                  </a:lnTo>
                  <a:lnTo>
                    <a:pt x="392" y="33"/>
                  </a:lnTo>
                  <a:lnTo>
                    <a:pt x="394" y="30"/>
                  </a:lnTo>
                  <a:lnTo>
                    <a:pt x="396" y="30"/>
                  </a:lnTo>
                  <a:lnTo>
                    <a:pt x="399" y="25"/>
                  </a:lnTo>
                  <a:lnTo>
                    <a:pt x="400" y="23"/>
                  </a:lnTo>
                  <a:lnTo>
                    <a:pt x="400" y="22"/>
                  </a:lnTo>
                  <a:lnTo>
                    <a:pt x="399" y="20"/>
                  </a:lnTo>
                  <a:lnTo>
                    <a:pt x="399" y="19"/>
                  </a:lnTo>
                  <a:lnTo>
                    <a:pt x="400" y="17"/>
                  </a:lnTo>
                  <a:lnTo>
                    <a:pt x="400" y="16"/>
                  </a:lnTo>
                  <a:lnTo>
                    <a:pt x="402" y="12"/>
                  </a:lnTo>
                  <a:lnTo>
                    <a:pt x="402" y="11"/>
                  </a:lnTo>
                  <a:lnTo>
                    <a:pt x="403" y="8"/>
                  </a:lnTo>
                  <a:lnTo>
                    <a:pt x="407" y="5"/>
                  </a:lnTo>
                  <a:lnTo>
                    <a:pt x="407" y="1"/>
                  </a:lnTo>
                  <a:lnTo>
                    <a:pt x="407" y="0"/>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2" name="Freeform 52"/>
            <p:cNvSpPr>
              <a:spLocks/>
            </p:cNvSpPr>
            <p:nvPr/>
          </p:nvSpPr>
          <p:spPr bwMode="auto">
            <a:xfrm>
              <a:off x="1990" y="2106"/>
              <a:ext cx="350" cy="101"/>
            </a:xfrm>
            <a:custGeom>
              <a:avLst/>
              <a:gdLst>
                <a:gd name="T0" fmla="*/ 3 w 350"/>
                <a:gd name="T1" fmla="*/ 69 h 101"/>
                <a:gd name="T2" fmla="*/ 11 w 350"/>
                <a:gd name="T3" fmla="*/ 66 h 101"/>
                <a:gd name="T4" fmla="*/ 20 w 350"/>
                <a:gd name="T5" fmla="*/ 60 h 101"/>
                <a:gd name="T6" fmla="*/ 26 w 350"/>
                <a:gd name="T7" fmla="*/ 58 h 101"/>
                <a:gd name="T8" fmla="*/ 29 w 350"/>
                <a:gd name="T9" fmla="*/ 57 h 101"/>
                <a:gd name="T10" fmla="*/ 34 w 350"/>
                <a:gd name="T11" fmla="*/ 55 h 101"/>
                <a:gd name="T12" fmla="*/ 36 w 350"/>
                <a:gd name="T13" fmla="*/ 54 h 101"/>
                <a:gd name="T14" fmla="*/ 39 w 350"/>
                <a:gd name="T15" fmla="*/ 57 h 101"/>
                <a:gd name="T16" fmla="*/ 42 w 350"/>
                <a:gd name="T17" fmla="*/ 61 h 101"/>
                <a:gd name="T18" fmla="*/ 45 w 350"/>
                <a:gd name="T19" fmla="*/ 65 h 101"/>
                <a:gd name="T20" fmla="*/ 51 w 350"/>
                <a:gd name="T21" fmla="*/ 69 h 101"/>
                <a:gd name="T22" fmla="*/ 53 w 350"/>
                <a:gd name="T23" fmla="*/ 72 h 101"/>
                <a:gd name="T24" fmla="*/ 62 w 350"/>
                <a:gd name="T25" fmla="*/ 80 h 101"/>
                <a:gd name="T26" fmla="*/ 70 w 350"/>
                <a:gd name="T27" fmla="*/ 85 h 101"/>
                <a:gd name="T28" fmla="*/ 78 w 350"/>
                <a:gd name="T29" fmla="*/ 91 h 101"/>
                <a:gd name="T30" fmla="*/ 80 w 350"/>
                <a:gd name="T31" fmla="*/ 94 h 101"/>
                <a:gd name="T32" fmla="*/ 84 w 350"/>
                <a:gd name="T33" fmla="*/ 98 h 101"/>
                <a:gd name="T34" fmla="*/ 94 w 350"/>
                <a:gd name="T35" fmla="*/ 98 h 101"/>
                <a:gd name="T36" fmla="*/ 99 w 350"/>
                <a:gd name="T37" fmla="*/ 101 h 101"/>
                <a:gd name="T38" fmla="*/ 124 w 350"/>
                <a:gd name="T39" fmla="*/ 101 h 101"/>
                <a:gd name="T40" fmla="*/ 144 w 350"/>
                <a:gd name="T41" fmla="*/ 101 h 101"/>
                <a:gd name="T42" fmla="*/ 157 w 350"/>
                <a:gd name="T43" fmla="*/ 91 h 101"/>
                <a:gd name="T44" fmla="*/ 164 w 350"/>
                <a:gd name="T45" fmla="*/ 90 h 101"/>
                <a:gd name="T46" fmla="*/ 171 w 350"/>
                <a:gd name="T47" fmla="*/ 77 h 101"/>
                <a:gd name="T48" fmla="*/ 171 w 350"/>
                <a:gd name="T49" fmla="*/ 72 h 101"/>
                <a:gd name="T50" fmla="*/ 177 w 350"/>
                <a:gd name="T51" fmla="*/ 68 h 101"/>
                <a:gd name="T52" fmla="*/ 186 w 350"/>
                <a:gd name="T53" fmla="*/ 65 h 101"/>
                <a:gd name="T54" fmla="*/ 208 w 350"/>
                <a:gd name="T55" fmla="*/ 61 h 101"/>
                <a:gd name="T56" fmla="*/ 218 w 350"/>
                <a:gd name="T57" fmla="*/ 61 h 101"/>
                <a:gd name="T58" fmla="*/ 223 w 350"/>
                <a:gd name="T59" fmla="*/ 58 h 101"/>
                <a:gd name="T60" fmla="*/ 240 w 350"/>
                <a:gd name="T61" fmla="*/ 47 h 101"/>
                <a:gd name="T62" fmla="*/ 251 w 350"/>
                <a:gd name="T63" fmla="*/ 36 h 101"/>
                <a:gd name="T64" fmla="*/ 260 w 350"/>
                <a:gd name="T65" fmla="*/ 35 h 101"/>
                <a:gd name="T66" fmla="*/ 271 w 350"/>
                <a:gd name="T67" fmla="*/ 30 h 101"/>
                <a:gd name="T68" fmla="*/ 288 w 350"/>
                <a:gd name="T69" fmla="*/ 21 h 101"/>
                <a:gd name="T70" fmla="*/ 295 w 350"/>
                <a:gd name="T71" fmla="*/ 13 h 101"/>
                <a:gd name="T72" fmla="*/ 307 w 350"/>
                <a:gd name="T73" fmla="*/ 7 h 101"/>
                <a:gd name="T74" fmla="*/ 315 w 350"/>
                <a:gd name="T75" fmla="*/ 3 h 101"/>
                <a:gd name="T76" fmla="*/ 328 w 350"/>
                <a:gd name="T77" fmla="*/ 0 h 101"/>
                <a:gd name="T78" fmla="*/ 337 w 350"/>
                <a:gd name="T79" fmla="*/ 13 h 101"/>
                <a:gd name="T80" fmla="*/ 340 w 350"/>
                <a:gd name="T81" fmla="*/ 19 h 101"/>
                <a:gd name="T82" fmla="*/ 350 w 350"/>
                <a:gd name="T83" fmla="*/ 49 h 101"/>
                <a:gd name="T84" fmla="*/ 350 w 350"/>
                <a:gd name="T85" fmla="*/ 55 h 101"/>
                <a:gd name="T86" fmla="*/ 339 w 350"/>
                <a:gd name="T87" fmla="*/ 71 h 101"/>
                <a:gd name="T88" fmla="*/ 334 w 350"/>
                <a:gd name="T89" fmla="*/ 79 h 101"/>
                <a:gd name="T90" fmla="*/ 326 w 350"/>
                <a:gd name="T91" fmla="*/ 9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0" h="101">
                  <a:moveTo>
                    <a:pt x="0" y="71"/>
                  </a:moveTo>
                  <a:lnTo>
                    <a:pt x="3" y="69"/>
                  </a:lnTo>
                  <a:lnTo>
                    <a:pt x="6" y="68"/>
                  </a:lnTo>
                  <a:lnTo>
                    <a:pt x="11" y="66"/>
                  </a:lnTo>
                  <a:lnTo>
                    <a:pt x="15" y="63"/>
                  </a:lnTo>
                  <a:lnTo>
                    <a:pt x="20" y="60"/>
                  </a:lnTo>
                  <a:lnTo>
                    <a:pt x="25" y="60"/>
                  </a:lnTo>
                  <a:lnTo>
                    <a:pt x="26" y="58"/>
                  </a:lnTo>
                  <a:lnTo>
                    <a:pt x="28" y="58"/>
                  </a:lnTo>
                  <a:lnTo>
                    <a:pt x="29" y="57"/>
                  </a:lnTo>
                  <a:lnTo>
                    <a:pt x="33" y="57"/>
                  </a:lnTo>
                  <a:lnTo>
                    <a:pt x="34" y="55"/>
                  </a:lnTo>
                  <a:lnTo>
                    <a:pt x="34" y="54"/>
                  </a:lnTo>
                  <a:lnTo>
                    <a:pt x="36" y="54"/>
                  </a:lnTo>
                  <a:lnTo>
                    <a:pt x="37" y="55"/>
                  </a:lnTo>
                  <a:lnTo>
                    <a:pt x="39" y="57"/>
                  </a:lnTo>
                  <a:lnTo>
                    <a:pt x="40" y="60"/>
                  </a:lnTo>
                  <a:lnTo>
                    <a:pt x="42" y="61"/>
                  </a:lnTo>
                  <a:lnTo>
                    <a:pt x="44" y="61"/>
                  </a:lnTo>
                  <a:lnTo>
                    <a:pt x="45" y="65"/>
                  </a:lnTo>
                  <a:lnTo>
                    <a:pt x="50" y="68"/>
                  </a:lnTo>
                  <a:lnTo>
                    <a:pt x="51" y="69"/>
                  </a:lnTo>
                  <a:lnTo>
                    <a:pt x="51" y="71"/>
                  </a:lnTo>
                  <a:lnTo>
                    <a:pt x="53" y="72"/>
                  </a:lnTo>
                  <a:lnTo>
                    <a:pt x="58" y="77"/>
                  </a:lnTo>
                  <a:lnTo>
                    <a:pt x="62" y="80"/>
                  </a:lnTo>
                  <a:lnTo>
                    <a:pt x="66" y="83"/>
                  </a:lnTo>
                  <a:lnTo>
                    <a:pt x="70" y="85"/>
                  </a:lnTo>
                  <a:lnTo>
                    <a:pt x="73" y="88"/>
                  </a:lnTo>
                  <a:lnTo>
                    <a:pt x="78" y="91"/>
                  </a:lnTo>
                  <a:lnTo>
                    <a:pt x="80" y="93"/>
                  </a:lnTo>
                  <a:lnTo>
                    <a:pt x="80" y="94"/>
                  </a:lnTo>
                  <a:lnTo>
                    <a:pt x="81" y="98"/>
                  </a:lnTo>
                  <a:lnTo>
                    <a:pt x="84" y="98"/>
                  </a:lnTo>
                  <a:lnTo>
                    <a:pt x="88" y="98"/>
                  </a:lnTo>
                  <a:lnTo>
                    <a:pt x="94" y="98"/>
                  </a:lnTo>
                  <a:lnTo>
                    <a:pt x="99" y="98"/>
                  </a:lnTo>
                  <a:lnTo>
                    <a:pt x="99" y="101"/>
                  </a:lnTo>
                  <a:lnTo>
                    <a:pt x="116" y="101"/>
                  </a:lnTo>
                  <a:lnTo>
                    <a:pt x="124" y="101"/>
                  </a:lnTo>
                  <a:lnTo>
                    <a:pt x="130" y="101"/>
                  </a:lnTo>
                  <a:lnTo>
                    <a:pt x="144" y="101"/>
                  </a:lnTo>
                  <a:lnTo>
                    <a:pt x="153" y="98"/>
                  </a:lnTo>
                  <a:lnTo>
                    <a:pt x="157" y="91"/>
                  </a:lnTo>
                  <a:lnTo>
                    <a:pt x="160" y="91"/>
                  </a:lnTo>
                  <a:lnTo>
                    <a:pt x="164" y="90"/>
                  </a:lnTo>
                  <a:lnTo>
                    <a:pt x="171" y="79"/>
                  </a:lnTo>
                  <a:lnTo>
                    <a:pt x="171" y="77"/>
                  </a:lnTo>
                  <a:lnTo>
                    <a:pt x="171" y="74"/>
                  </a:lnTo>
                  <a:lnTo>
                    <a:pt x="171" y="72"/>
                  </a:lnTo>
                  <a:lnTo>
                    <a:pt x="174" y="68"/>
                  </a:lnTo>
                  <a:lnTo>
                    <a:pt x="177" y="68"/>
                  </a:lnTo>
                  <a:lnTo>
                    <a:pt x="182" y="66"/>
                  </a:lnTo>
                  <a:lnTo>
                    <a:pt x="186" y="65"/>
                  </a:lnTo>
                  <a:lnTo>
                    <a:pt x="193" y="63"/>
                  </a:lnTo>
                  <a:lnTo>
                    <a:pt x="208" y="61"/>
                  </a:lnTo>
                  <a:lnTo>
                    <a:pt x="212" y="61"/>
                  </a:lnTo>
                  <a:lnTo>
                    <a:pt x="218" y="61"/>
                  </a:lnTo>
                  <a:lnTo>
                    <a:pt x="221" y="58"/>
                  </a:lnTo>
                  <a:lnTo>
                    <a:pt x="223" y="58"/>
                  </a:lnTo>
                  <a:lnTo>
                    <a:pt x="223" y="57"/>
                  </a:lnTo>
                  <a:lnTo>
                    <a:pt x="240" y="47"/>
                  </a:lnTo>
                  <a:lnTo>
                    <a:pt x="241" y="46"/>
                  </a:lnTo>
                  <a:lnTo>
                    <a:pt x="251" y="36"/>
                  </a:lnTo>
                  <a:lnTo>
                    <a:pt x="256" y="36"/>
                  </a:lnTo>
                  <a:lnTo>
                    <a:pt x="260" y="35"/>
                  </a:lnTo>
                  <a:lnTo>
                    <a:pt x="263" y="33"/>
                  </a:lnTo>
                  <a:lnTo>
                    <a:pt x="271" y="30"/>
                  </a:lnTo>
                  <a:lnTo>
                    <a:pt x="285" y="22"/>
                  </a:lnTo>
                  <a:lnTo>
                    <a:pt x="288" y="21"/>
                  </a:lnTo>
                  <a:lnTo>
                    <a:pt x="293" y="14"/>
                  </a:lnTo>
                  <a:lnTo>
                    <a:pt x="295" y="13"/>
                  </a:lnTo>
                  <a:lnTo>
                    <a:pt x="299" y="10"/>
                  </a:lnTo>
                  <a:lnTo>
                    <a:pt x="307" y="7"/>
                  </a:lnTo>
                  <a:lnTo>
                    <a:pt x="314" y="5"/>
                  </a:lnTo>
                  <a:lnTo>
                    <a:pt x="315" y="3"/>
                  </a:lnTo>
                  <a:lnTo>
                    <a:pt x="320" y="2"/>
                  </a:lnTo>
                  <a:lnTo>
                    <a:pt x="328" y="0"/>
                  </a:lnTo>
                  <a:lnTo>
                    <a:pt x="329" y="0"/>
                  </a:lnTo>
                  <a:lnTo>
                    <a:pt x="337" y="13"/>
                  </a:lnTo>
                  <a:lnTo>
                    <a:pt x="339" y="14"/>
                  </a:lnTo>
                  <a:lnTo>
                    <a:pt x="340" y="19"/>
                  </a:lnTo>
                  <a:lnTo>
                    <a:pt x="347" y="35"/>
                  </a:lnTo>
                  <a:lnTo>
                    <a:pt x="350" y="49"/>
                  </a:lnTo>
                  <a:lnTo>
                    <a:pt x="350" y="52"/>
                  </a:lnTo>
                  <a:lnTo>
                    <a:pt x="350" y="55"/>
                  </a:lnTo>
                  <a:lnTo>
                    <a:pt x="342" y="66"/>
                  </a:lnTo>
                  <a:lnTo>
                    <a:pt x="339" y="71"/>
                  </a:lnTo>
                  <a:lnTo>
                    <a:pt x="336" y="77"/>
                  </a:lnTo>
                  <a:lnTo>
                    <a:pt x="334" y="79"/>
                  </a:lnTo>
                  <a:lnTo>
                    <a:pt x="334" y="80"/>
                  </a:lnTo>
                  <a:lnTo>
                    <a:pt x="326" y="93"/>
                  </a:lnTo>
                  <a:lnTo>
                    <a:pt x="326" y="98"/>
                  </a:lnTo>
                </a:path>
              </a:pathLst>
            </a:custGeom>
            <a:noFill/>
            <a:ln w="3">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146" name="Title 1"/>
          <p:cNvSpPr>
            <a:spLocks noGrp="1"/>
          </p:cNvSpPr>
          <p:nvPr>
            <p:ph type="title"/>
          </p:nvPr>
        </p:nvSpPr>
        <p:spPr>
          <a:xfrm>
            <a:off x="533400" y="-35626"/>
            <a:ext cx="8229600" cy="950026"/>
          </a:xfrm>
        </p:spPr>
        <p:txBody>
          <a:bodyPr>
            <a:normAutofit/>
          </a:bodyPr>
          <a:lstStyle/>
          <a:p>
            <a:r>
              <a:rPr lang="en-US" sz="4000" dirty="0" smtClean="0"/>
              <a:t>Liberia Regions</a:t>
            </a:r>
          </a:p>
        </p:txBody>
      </p:sp>
      <p:sp>
        <p:nvSpPr>
          <p:cNvPr id="19" name="TextBox 18"/>
          <p:cNvSpPr txBox="1"/>
          <p:nvPr/>
        </p:nvSpPr>
        <p:spPr>
          <a:xfrm>
            <a:off x="3962400" y="3048000"/>
            <a:ext cx="1936750" cy="400110"/>
          </a:xfrm>
          <a:prstGeom prst="rect">
            <a:avLst/>
          </a:prstGeom>
          <a:noFill/>
        </p:spPr>
        <p:txBody>
          <a:bodyPr wrap="square" rtlCol="0">
            <a:spAutoFit/>
          </a:bodyPr>
          <a:lstStyle/>
          <a:p>
            <a:pPr algn="ctr"/>
            <a:r>
              <a:rPr lang="en-US" sz="2000" b="1" dirty="0" smtClean="0">
                <a:solidFill>
                  <a:schemeClr val="bg1"/>
                </a:solidFill>
                <a:latin typeface="+mn-lt"/>
              </a:rPr>
              <a:t>North Central</a:t>
            </a:r>
          </a:p>
        </p:txBody>
      </p:sp>
      <p:sp>
        <p:nvSpPr>
          <p:cNvPr id="20" name="TextBox 19"/>
          <p:cNvSpPr txBox="1"/>
          <p:nvPr/>
        </p:nvSpPr>
        <p:spPr>
          <a:xfrm>
            <a:off x="2063255" y="2540169"/>
            <a:ext cx="1936750" cy="707886"/>
          </a:xfrm>
          <a:prstGeom prst="rect">
            <a:avLst/>
          </a:prstGeom>
          <a:noFill/>
        </p:spPr>
        <p:txBody>
          <a:bodyPr wrap="square" rtlCol="0">
            <a:spAutoFit/>
          </a:bodyPr>
          <a:lstStyle/>
          <a:p>
            <a:pPr algn="ctr"/>
            <a:r>
              <a:rPr lang="en-US" sz="2000" b="1" dirty="0" smtClean="0">
                <a:solidFill>
                  <a:schemeClr val="bg1"/>
                </a:solidFill>
                <a:latin typeface="+mn-lt"/>
              </a:rPr>
              <a:t>North </a:t>
            </a:r>
          </a:p>
          <a:p>
            <a:pPr algn="ctr"/>
            <a:r>
              <a:rPr lang="en-US" sz="2000" b="1" dirty="0" smtClean="0">
                <a:solidFill>
                  <a:schemeClr val="bg1"/>
                </a:solidFill>
                <a:latin typeface="+mn-lt"/>
              </a:rPr>
              <a:t>Western</a:t>
            </a:r>
          </a:p>
        </p:txBody>
      </p:sp>
      <p:sp>
        <p:nvSpPr>
          <p:cNvPr id="21" name="TextBox 20"/>
          <p:cNvSpPr txBox="1"/>
          <p:nvPr/>
        </p:nvSpPr>
        <p:spPr>
          <a:xfrm>
            <a:off x="2895600" y="3605352"/>
            <a:ext cx="1936750" cy="707886"/>
          </a:xfrm>
          <a:prstGeom prst="rect">
            <a:avLst/>
          </a:prstGeom>
          <a:noFill/>
        </p:spPr>
        <p:txBody>
          <a:bodyPr wrap="square" rtlCol="0">
            <a:spAutoFit/>
          </a:bodyPr>
          <a:lstStyle/>
          <a:p>
            <a:pPr algn="ctr"/>
            <a:r>
              <a:rPr lang="en-US" sz="2000" b="1" dirty="0" smtClean="0">
                <a:solidFill>
                  <a:schemeClr val="bg1"/>
                </a:solidFill>
                <a:latin typeface="+mn-lt"/>
              </a:rPr>
              <a:t>South </a:t>
            </a:r>
          </a:p>
          <a:p>
            <a:pPr algn="ctr"/>
            <a:r>
              <a:rPr lang="en-US" sz="2000" b="1" dirty="0" smtClean="0">
                <a:solidFill>
                  <a:schemeClr val="bg1"/>
                </a:solidFill>
                <a:latin typeface="+mn-lt"/>
              </a:rPr>
              <a:t>Central</a:t>
            </a:r>
          </a:p>
        </p:txBody>
      </p:sp>
      <p:sp>
        <p:nvSpPr>
          <p:cNvPr id="22" name="TextBox 21"/>
          <p:cNvSpPr txBox="1"/>
          <p:nvPr/>
        </p:nvSpPr>
        <p:spPr>
          <a:xfrm>
            <a:off x="4267200" y="4724400"/>
            <a:ext cx="1936750" cy="400110"/>
          </a:xfrm>
          <a:prstGeom prst="rect">
            <a:avLst/>
          </a:prstGeom>
          <a:noFill/>
        </p:spPr>
        <p:txBody>
          <a:bodyPr wrap="square" rtlCol="0">
            <a:spAutoFit/>
          </a:bodyPr>
          <a:lstStyle/>
          <a:p>
            <a:pPr algn="ctr"/>
            <a:r>
              <a:rPr lang="en-US" sz="2000" b="1" dirty="0" smtClean="0">
                <a:solidFill>
                  <a:schemeClr val="bg1"/>
                </a:solidFill>
                <a:latin typeface="+mn-lt"/>
              </a:rPr>
              <a:t>South Eastern A</a:t>
            </a:r>
          </a:p>
        </p:txBody>
      </p:sp>
      <p:sp>
        <p:nvSpPr>
          <p:cNvPr id="23" name="TextBox 22"/>
          <p:cNvSpPr txBox="1"/>
          <p:nvPr/>
        </p:nvSpPr>
        <p:spPr>
          <a:xfrm>
            <a:off x="5455521" y="5321903"/>
            <a:ext cx="1936750" cy="707886"/>
          </a:xfrm>
          <a:prstGeom prst="rect">
            <a:avLst/>
          </a:prstGeom>
          <a:noFill/>
        </p:spPr>
        <p:txBody>
          <a:bodyPr wrap="square" rtlCol="0">
            <a:spAutoFit/>
          </a:bodyPr>
          <a:lstStyle/>
          <a:p>
            <a:pPr algn="ctr"/>
            <a:r>
              <a:rPr lang="en-US" sz="2000" b="1" dirty="0" smtClean="0">
                <a:solidFill>
                  <a:schemeClr val="bg1"/>
                </a:solidFill>
                <a:latin typeface="+mn-lt"/>
              </a:rPr>
              <a:t>South </a:t>
            </a:r>
          </a:p>
          <a:p>
            <a:pPr algn="ctr"/>
            <a:r>
              <a:rPr lang="en-US" sz="2000" b="1" dirty="0" smtClean="0">
                <a:solidFill>
                  <a:schemeClr val="bg1"/>
                </a:solidFill>
                <a:latin typeface="+mn-lt"/>
              </a:rPr>
              <a:t>Eastern B</a:t>
            </a:r>
          </a:p>
        </p:txBody>
      </p:sp>
      <p:sp>
        <p:nvSpPr>
          <p:cNvPr id="24" name="TextBox 23"/>
          <p:cNvSpPr txBox="1"/>
          <p:nvPr/>
        </p:nvSpPr>
        <p:spPr>
          <a:xfrm>
            <a:off x="1143000" y="4216436"/>
            <a:ext cx="1936750" cy="400110"/>
          </a:xfrm>
          <a:prstGeom prst="rect">
            <a:avLst/>
          </a:prstGeom>
          <a:noFill/>
        </p:spPr>
        <p:txBody>
          <a:bodyPr wrap="square" rtlCol="0">
            <a:spAutoFit/>
          </a:bodyPr>
          <a:lstStyle/>
          <a:p>
            <a:pPr algn="ctr"/>
            <a:r>
              <a:rPr lang="en-US" sz="2000" dirty="0" smtClean="0">
                <a:latin typeface="+mn-lt"/>
              </a:rPr>
              <a:t>Monrovia</a:t>
            </a:r>
          </a:p>
        </p:txBody>
      </p:sp>
      <p:cxnSp>
        <p:nvCxnSpPr>
          <p:cNvPr id="8" name="Straight Connector 7"/>
          <p:cNvCxnSpPr/>
          <p:nvPr/>
        </p:nvCxnSpPr>
        <p:spPr>
          <a:xfrm flipV="1">
            <a:off x="2286000" y="4105557"/>
            <a:ext cx="609600" cy="2378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457200" y="0"/>
            <a:ext cx="8229600" cy="1143000"/>
          </a:xfrm>
        </p:spPr>
        <p:txBody>
          <a:bodyPr>
            <a:normAutofit/>
          </a:bodyPr>
          <a:lstStyle/>
          <a:p>
            <a:r>
              <a:rPr lang="en-US" sz="4000" dirty="0" smtClean="0"/>
              <a:t>Sample Design</a:t>
            </a:r>
          </a:p>
        </p:txBody>
      </p:sp>
      <p:sp>
        <p:nvSpPr>
          <p:cNvPr id="7171" name="Rectangle 2"/>
          <p:cNvSpPr>
            <a:spLocks noGrp="1" noChangeArrowheads="1"/>
          </p:cNvSpPr>
          <p:nvPr>
            <p:ph idx="1"/>
          </p:nvPr>
        </p:nvSpPr>
        <p:spPr>
          <a:xfrm>
            <a:off x="228600" y="1295400"/>
            <a:ext cx="8534400" cy="4983163"/>
          </a:xfrm>
        </p:spPr>
        <p:txBody>
          <a:bodyPr>
            <a:noAutofit/>
          </a:bodyPr>
          <a:lstStyle/>
          <a:p>
            <a:pPr>
              <a:lnSpc>
                <a:spcPct val="120000"/>
              </a:lnSpc>
              <a:spcBef>
                <a:spcPct val="10000"/>
              </a:spcBef>
              <a:spcAft>
                <a:spcPct val="45000"/>
              </a:spcAft>
              <a:buNone/>
            </a:pPr>
            <a:r>
              <a:rPr lang="en-US" sz="2200" b="1" dirty="0" smtClean="0"/>
              <a:t>Sampling frame: </a:t>
            </a:r>
            <a:r>
              <a:rPr lang="en-US" sz="2200" dirty="0" smtClean="0"/>
              <a:t>the National Population and Housing Census, which was conducted in March 2008.</a:t>
            </a:r>
          </a:p>
          <a:p>
            <a:pPr>
              <a:lnSpc>
                <a:spcPct val="120000"/>
              </a:lnSpc>
              <a:spcBef>
                <a:spcPct val="10000"/>
              </a:spcBef>
              <a:spcAft>
                <a:spcPct val="45000"/>
              </a:spcAft>
              <a:buNone/>
            </a:pPr>
            <a:r>
              <a:rPr lang="en-US" sz="2200" b="1" dirty="0" smtClean="0"/>
              <a:t>First stage: 150</a:t>
            </a:r>
            <a:r>
              <a:rPr lang="en-US" sz="2200" dirty="0" smtClean="0"/>
              <a:t> clusters selected, </a:t>
            </a:r>
            <a:r>
              <a:rPr lang="en-US" sz="2200" b="1" dirty="0" smtClean="0"/>
              <a:t>69</a:t>
            </a:r>
            <a:r>
              <a:rPr lang="en-US" sz="2200" dirty="0" smtClean="0"/>
              <a:t> in the </a:t>
            </a:r>
            <a:r>
              <a:rPr lang="en-US" sz="2200" b="1" dirty="0" smtClean="0"/>
              <a:t>urban</a:t>
            </a:r>
            <a:r>
              <a:rPr lang="en-US" sz="2200" dirty="0" smtClean="0"/>
              <a:t> areas and </a:t>
            </a:r>
            <a:r>
              <a:rPr lang="en-US" sz="2200" b="1" dirty="0" smtClean="0"/>
              <a:t>81</a:t>
            </a:r>
            <a:r>
              <a:rPr lang="en-US" sz="2200" dirty="0" smtClean="0"/>
              <a:t> in the </a:t>
            </a:r>
            <a:r>
              <a:rPr lang="en-US" sz="2200" b="1" dirty="0" smtClean="0"/>
              <a:t>rural</a:t>
            </a:r>
            <a:r>
              <a:rPr lang="en-US" sz="2200" dirty="0" smtClean="0"/>
              <a:t> areas. </a:t>
            </a:r>
          </a:p>
          <a:p>
            <a:pPr>
              <a:lnSpc>
                <a:spcPct val="120000"/>
              </a:lnSpc>
              <a:spcBef>
                <a:spcPct val="10000"/>
              </a:spcBef>
              <a:spcAft>
                <a:spcPct val="45000"/>
              </a:spcAft>
              <a:buNone/>
            </a:pPr>
            <a:r>
              <a:rPr lang="en-US" sz="2200" b="1" dirty="0" smtClean="0"/>
              <a:t>Second stage: </a:t>
            </a:r>
            <a:r>
              <a:rPr lang="en-US" sz="2200" dirty="0" smtClean="0"/>
              <a:t>a fixed number (30) of households was selected in each cluster by equal probability systematic sampling; final sample of 4,000</a:t>
            </a:r>
            <a:r>
              <a:rPr lang="en-US" sz="2200" dirty="0" smtClean="0">
                <a:solidFill>
                  <a:srgbClr val="C00000"/>
                </a:solidFill>
              </a:rPr>
              <a:t> </a:t>
            </a:r>
            <a:r>
              <a:rPr lang="en-US" sz="2200" dirty="0" smtClean="0"/>
              <a:t>households</a:t>
            </a:r>
          </a:p>
          <a:p>
            <a:pPr eaLnBrk="1" hangingPunct="1">
              <a:lnSpc>
                <a:spcPct val="120000"/>
              </a:lnSpc>
              <a:spcBef>
                <a:spcPct val="10000"/>
              </a:spcBef>
              <a:spcAft>
                <a:spcPct val="45000"/>
              </a:spcAft>
              <a:buFontTx/>
              <a:buNone/>
            </a:pPr>
            <a:r>
              <a:rPr lang="en-US" sz="2200" dirty="0" smtClean="0"/>
              <a:t>Selected households were visited and interviewed; all women aged 15-49 were eligible for interview; children 6-59 months were eligible for anemia and malaria testing.</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normAutofit/>
          </a:bodyPr>
          <a:lstStyle/>
          <a:p>
            <a:r>
              <a:rPr lang="en-US" sz="4000" dirty="0" smtClean="0"/>
              <a:t>Anemia Testing</a:t>
            </a:r>
          </a:p>
        </p:txBody>
      </p:sp>
      <p:sp>
        <p:nvSpPr>
          <p:cNvPr id="8195" name="Content Placeholder 2"/>
          <p:cNvSpPr>
            <a:spLocks noGrp="1"/>
          </p:cNvSpPr>
          <p:nvPr>
            <p:ph idx="1"/>
          </p:nvPr>
        </p:nvSpPr>
        <p:spPr>
          <a:xfrm>
            <a:off x="304800" y="1066800"/>
            <a:ext cx="8458200" cy="4754563"/>
          </a:xfrm>
        </p:spPr>
        <p:txBody>
          <a:bodyPr/>
          <a:lstStyle/>
          <a:p>
            <a:pPr>
              <a:defRPr/>
            </a:pPr>
            <a:r>
              <a:rPr lang="en-US" sz="2400" dirty="0" smtClean="0"/>
              <a:t>Children aged 6-59 months in households selected for the survey were tested for anemia</a:t>
            </a:r>
          </a:p>
          <a:p>
            <a:pPr>
              <a:defRPr/>
            </a:pPr>
            <a:r>
              <a:rPr lang="en-US" sz="2400" dirty="0" smtClean="0"/>
              <a:t>Consent was obtained from child’s parent or guardian</a:t>
            </a:r>
          </a:p>
          <a:p>
            <a:pPr>
              <a:defRPr/>
            </a:pPr>
            <a:r>
              <a:rPr lang="en-US" sz="2400" dirty="0" smtClean="0"/>
              <a:t>Anemia testing was done in the household using finger-prick blood samples and the portable </a:t>
            </a:r>
            <a:r>
              <a:rPr lang="en-US" sz="2400" dirty="0" err="1" smtClean="0"/>
              <a:t>HemoCue</a:t>
            </a:r>
            <a:r>
              <a:rPr lang="en-US" sz="2400" dirty="0" smtClean="0"/>
              <a:t> machine.</a:t>
            </a:r>
          </a:p>
          <a:p>
            <a:pPr>
              <a:defRPr/>
            </a:pPr>
            <a:r>
              <a:rPr lang="en-US" sz="2400" dirty="0" smtClean="0"/>
              <a:t>Results were reported in the field; parents of children with hemoglobin level of under 8g/dl were urged to take the child to a health care facility.</a:t>
            </a:r>
          </a:p>
          <a:p>
            <a:pPr>
              <a:defRPr/>
            </a:pPr>
            <a:r>
              <a:rPr lang="en-US" sz="2400" dirty="0" smtClean="0"/>
              <a:t>All households with children age 6-59 months were given a brochure explaining the causes and prevention of anemia.</a:t>
            </a:r>
          </a:p>
          <a:p>
            <a:pPr>
              <a:defRPr/>
            </a:pPr>
            <a:endParaRPr lang="en-US" sz="1800" dirty="0" smtClean="0">
              <a:solidFill>
                <a:schemeClr val="accent4"/>
              </a:solidFill>
            </a:endParaRPr>
          </a:p>
          <a:p>
            <a:pPr lvl="2">
              <a:defRPr/>
            </a:pPr>
            <a:endParaRPr lang="en-US" sz="1800" dirty="0" smtClean="0">
              <a:solidFill>
                <a:schemeClr val="accent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normAutofit/>
          </a:bodyPr>
          <a:lstStyle/>
          <a:p>
            <a:r>
              <a:rPr lang="en-US" sz="4000" dirty="0" smtClean="0"/>
              <a:t>Malaria Testing</a:t>
            </a:r>
          </a:p>
        </p:txBody>
      </p:sp>
      <p:sp>
        <p:nvSpPr>
          <p:cNvPr id="8195" name="Content Placeholder 2"/>
          <p:cNvSpPr>
            <a:spLocks noGrp="1"/>
          </p:cNvSpPr>
          <p:nvPr>
            <p:ph idx="1"/>
          </p:nvPr>
        </p:nvSpPr>
        <p:spPr>
          <a:xfrm>
            <a:off x="304800" y="1066800"/>
            <a:ext cx="8458200" cy="5105400"/>
          </a:xfrm>
        </p:spPr>
        <p:txBody>
          <a:bodyPr>
            <a:normAutofit lnSpcReduction="10000"/>
          </a:bodyPr>
          <a:lstStyle/>
          <a:p>
            <a:pPr>
              <a:defRPr/>
            </a:pPr>
            <a:r>
              <a:rPr lang="en-US" sz="2400" dirty="0" smtClean="0"/>
              <a:t>Children aged 6-59 months in households selected for the survey were tested for malaria</a:t>
            </a:r>
          </a:p>
          <a:p>
            <a:pPr>
              <a:defRPr/>
            </a:pPr>
            <a:r>
              <a:rPr lang="en-US" sz="2400" dirty="0" smtClean="0"/>
              <a:t>Malaria testing</a:t>
            </a:r>
          </a:p>
          <a:p>
            <a:pPr lvl="1">
              <a:defRPr/>
            </a:pPr>
            <a:r>
              <a:rPr lang="en-US" sz="2400" dirty="0" smtClean="0"/>
              <a:t>Rapid test (same finger-prick used for anemia testing)</a:t>
            </a:r>
          </a:p>
          <a:p>
            <a:pPr lvl="2">
              <a:defRPr/>
            </a:pPr>
            <a:r>
              <a:rPr lang="en-US" dirty="0" smtClean="0"/>
              <a:t>Results available in 15 minutes</a:t>
            </a:r>
          </a:p>
          <a:p>
            <a:pPr lvl="2">
              <a:defRPr/>
            </a:pPr>
            <a:r>
              <a:rPr lang="en-US" dirty="0" smtClean="0"/>
              <a:t>Results provided to child’s parent/guardian</a:t>
            </a:r>
          </a:p>
          <a:p>
            <a:pPr lvl="2">
              <a:defRPr/>
            </a:pPr>
            <a:r>
              <a:rPr lang="en-US" dirty="0" smtClean="0"/>
              <a:t>Those who tested positive for malaria using the rapid test were offered full course of medicine according to standard procedures for treating malaria in Liberia </a:t>
            </a:r>
          </a:p>
          <a:p>
            <a:pPr lvl="1">
              <a:defRPr/>
            </a:pPr>
            <a:r>
              <a:rPr lang="en-US" sz="2400" dirty="0" smtClean="0"/>
              <a:t>Blood smears</a:t>
            </a:r>
          </a:p>
          <a:p>
            <a:pPr lvl="2">
              <a:defRPr/>
            </a:pPr>
            <a:r>
              <a:rPr lang="en-US" dirty="0" smtClean="0"/>
              <a:t>Thick blood smear taken for all children tested</a:t>
            </a:r>
          </a:p>
          <a:p>
            <a:pPr lvl="2">
              <a:defRPr/>
            </a:pPr>
            <a:r>
              <a:rPr lang="en-US" dirty="0" smtClean="0"/>
              <a:t>Sent to China-Liberia Malaria laboratory at JFK Hospital in Monrovia.</a:t>
            </a:r>
            <a:endParaRPr lang="en-US" sz="1800" dirty="0" smtClean="0">
              <a:solidFill>
                <a:schemeClr val="accent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p:txBody>
          <a:bodyPr>
            <a:normAutofit/>
          </a:bodyPr>
          <a:lstStyle/>
          <a:p>
            <a:r>
              <a:rPr lang="en-US" sz="4000" dirty="0" smtClean="0"/>
              <a:t>Anemia and Malaria Testing</a:t>
            </a:r>
          </a:p>
        </p:txBody>
      </p:sp>
      <p:sp>
        <p:nvSpPr>
          <p:cNvPr id="9218" name="Content Placeholder 2"/>
          <p:cNvSpPr>
            <a:spLocks noGrp="1"/>
          </p:cNvSpPr>
          <p:nvPr>
            <p:ph idx="1"/>
          </p:nvPr>
        </p:nvSpPr>
        <p:spPr/>
        <p:txBody>
          <a:bodyPr>
            <a:normAutofit/>
          </a:bodyPr>
          <a:lstStyle/>
          <a:p>
            <a:r>
              <a:rPr lang="en-US" dirty="0" smtClean="0"/>
              <a:t>Protocol for testing was approved by the University of Liberia IRB, MOHSW Ethics Committee, and Ethical Committee and the Institutional Review Board of ICF International</a:t>
            </a:r>
          </a:p>
          <a:p>
            <a:r>
              <a:rPr lang="en-US" dirty="0" smtClean="0"/>
              <a:t>Obtained informed consent from parents/guardians</a:t>
            </a:r>
          </a:p>
          <a:p>
            <a:r>
              <a:rPr lang="en-US" dirty="0" smtClean="0"/>
              <a:t>Data collection teams included a nurse and two health technicians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Liberia MIS 2011">
      <a:dk1>
        <a:srgbClr val="000000"/>
      </a:dk1>
      <a:lt1>
        <a:srgbClr val="FFFFFF"/>
      </a:lt1>
      <a:dk2>
        <a:srgbClr val="003E7E"/>
      </a:dk2>
      <a:lt2>
        <a:srgbClr val="D11242"/>
      </a:lt2>
      <a:accent1>
        <a:srgbClr val="FFFF00"/>
      </a:accent1>
      <a:accent2>
        <a:srgbClr val="EFE8D3"/>
      </a:accent2>
      <a:accent3>
        <a:srgbClr val="89162D"/>
      </a:accent3>
      <a:accent4>
        <a:srgbClr val="26437E"/>
      </a:accent4>
      <a:accent5>
        <a:srgbClr val="00663D"/>
      </a:accent5>
      <a:accent6>
        <a:srgbClr val="3D2A12"/>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Liberia MIS 2011">
      <a:dk1>
        <a:srgbClr val="000000"/>
      </a:dk1>
      <a:lt1>
        <a:srgbClr val="FFFFFF"/>
      </a:lt1>
      <a:dk2>
        <a:srgbClr val="003E7E"/>
      </a:dk2>
      <a:lt2>
        <a:srgbClr val="D11242"/>
      </a:lt2>
      <a:accent1>
        <a:srgbClr val="FFFF00"/>
      </a:accent1>
      <a:accent2>
        <a:srgbClr val="EFE8D3"/>
      </a:accent2>
      <a:accent3>
        <a:srgbClr val="89162D"/>
      </a:accent3>
      <a:accent4>
        <a:srgbClr val="26437E"/>
      </a:accent4>
      <a:accent5>
        <a:srgbClr val="00663D"/>
      </a:accent5>
      <a:accent6>
        <a:srgbClr val="3D2A12"/>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3106</TotalTime>
  <Words>853</Words>
  <Application>Microsoft Office PowerPoint</Application>
  <PresentationFormat>On-screen Show (4:3)</PresentationFormat>
  <Paragraphs>98</Paragraphs>
  <Slides>14</Slides>
  <Notes>9</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Default Design</vt:lpstr>
      <vt:lpstr>Custom Design</vt:lpstr>
      <vt:lpstr>PowerPoint Presentation</vt:lpstr>
      <vt:lpstr>PowerPoint Presentation</vt:lpstr>
      <vt:lpstr>Objectives</vt:lpstr>
      <vt:lpstr>The Survey</vt:lpstr>
      <vt:lpstr>Liberia Regions</vt:lpstr>
      <vt:lpstr>Sample Design</vt:lpstr>
      <vt:lpstr>Anemia Testing</vt:lpstr>
      <vt:lpstr>Malaria Testing</vt:lpstr>
      <vt:lpstr>Anemia and Malaria Testing</vt:lpstr>
      <vt:lpstr>Questionnaires</vt:lpstr>
      <vt:lpstr>Questionnaires: Household Questionnaire</vt:lpstr>
      <vt:lpstr>Questionnaires: Woman’s Questionnaire</vt:lpstr>
      <vt:lpstr>Survey Timeline</vt:lpstr>
      <vt:lpstr>    Results of the household  and individual interviews </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Hannah Guedenet;Erica.Nybro</dc:creator>
  <cp:lastModifiedBy>ICFI</cp:lastModifiedBy>
  <cp:revision>215</cp:revision>
  <dcterms:created xsi:type="dcterms:W3CDTF">2005-10-11T14:32:07Z</dcterms:created>
  <dcterms:modified xsi:type="dcterms:W3CDTF">2012-08-03T15:52:44Z</dcterms:modified>
</cp:coreProperties>
</file>