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7"/>
  </p:notesMasterIdLst>
  <p:handoutMasterIdLst>
    <p:handoutMasterId r:id="rId28"/>
  </p:handoutMasterIdLst>
  <p:sldIdLst>
    <p:sldId id="319" r:id="rId3"/>
    <p:sldId id="258" r:id="rId4"/>
    <p:sldId id="313" r:id="rId5"/>
    <p:sldId id="287" r:id="rId6"/>
    <p:sldId id="260" r:id="rId7"/>
    <p:sldId id="316" r:id="rId8"/>
    <p:sldId id="262" r:id="rId9"/>
    <p:sldId id="263" r:id="rId10"/>
    <p:sldId id="264" r:id="rId11"/>
    <p:sldId id="266" r:id="rId12"/>
    <p:sldId id="268" r:id="rId13"/>
    <p:sldId id="269" r:id="rId14"/>
    <p:sldId id="270" r:id="rId15"/>
    <p:sldId id="320" r:id="rId16"/>
    <p:sldId id="273" r:id="rId17"/>
    <p:sldId id="275" r:id="rId18"/>
    <p:sldId id="276" r:id="rId19"/>
    <p:sldId id="277" r:id="rId20"/>
    <p:sldId id="278" r:id="rId21"/>
    <p:sldId id="282" r:id="rId22"/>
    <p:sldId id="283" r:id="rId23"/>
    <p:sldId id="285" r:id="rId24"/>
    <p:sldId id="284" r:id="rId25"/>
    <p:sldId id="286" r:id="rId26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43" autoAdjust="0"/>
    <p:restoredTop sz="82382" autoAdjust="0"/>
  </p:normalViewPr>
  <p:slideViewPr>
    <p:cSldViewPr>
      <p:cViewPr>
        <p:scale>
          <a:sx n="80" d="100"/>
          <a:sy n="80" d="100"/>
        </p:scale>
        <p:origin x="-25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0C59978-2AFC-49A9-9BC0-E714AAF0B64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952AE58-6301-4B11-9660-026332665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9D64505-EBDF-412E-8CE6-1948D7FF9F2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F4C2082-37FA-4A51-AD3E-F2DA67A204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E8B40B-0166-492D-98E2-30360410AE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7FFA9E3-121B-45AD-B04A-0656A99057A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Ideal family size decreases with increasing education.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E78D1D-0052-4FF7-9009-34E6DC39049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BDAE40-B2D2-4C8D-9B6A-A876D9B32F4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DC4AF6-121F-4C84-8594-AFD0DAF1A0A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3684C28-025B-4A67-9527-54F1A279AFD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 Fertility decreases as education increases.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691FA9-DE5F-47FC-910F-0C8897CEC87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Fertility decreases as wealth increases.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DBDC84-5621-4B5A-8492-BA0BC12C059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C3F5F5-9AD5-45CC-B86C-AC56B71D30B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Doctors recommend a birth interval of at least 36 months.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In addition to their impact on </a:t>
            </a:r>
            <a:r>
              <a:rPr lang="en-US" b="1" smtClean="0"/>
              <a:t>fertility</a:t>
            </a:r>
            <a:r>
              <a:rPr lang="en-US" smtClean="0"/>
              <a:t>, birth intervals may also affect the </a:t>
            </a:r>
            <a:r>
              <a:rPr lang="en-US" b="1" smtClean="0"/>
              <a:t>health</a:t>
            </a:r>
            <a:r>
              <a:rPr lang="en-US" smtClean="0"/>
              <a:t> of mothers and their children.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DFC37F-46F3-42FA-ACA2-759AE9D87F9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6FAF5B-490E-4C93-86F9-BAD3FE9063C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EE446C-651B-4DAC-9E5F-EC46917FC76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451EED0-59B0-4370-9CE5-37AD5838C77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F102B6-8082-4DAA-8F81-F892C229D95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39DB-D14E-417F-9948-AB4C0A3193D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55491-3247-4DB5-8027-6EBA087DA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0613F-D70E-4880-939F-E3B4FF74DF4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28679-6C85-4BCA-8B9B-B2FA47BF0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FF1DA-959D-4808-ADAA-6771BE2BB48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1B719-609E-4D16-B0B7-7C3941410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>
                <a:solidFill>
                  <a:prstClr val="white"/>
                </a:solidFill>
                <a:latin typeface="+mn-lt"/>
                <a:cs typeface="+mn-cs"/>
              </a:rPr>
              <a:t>2010 Tanzania Demographic and Health Survey</a:t>
            </a:r>
            <a:endParaRPr lang="en-US" sz="3600" dirty="0">
              <a:solidFill>
                <a:prstClr val="white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0FB7C-59D1-451F-A8E7-B58791C2983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37DDF-706E-4922-A60A-21E1738963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23F9A-28C7-4AFD-8320-2687C37EDE4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98BF2-4996-48C1-B5F7-63B58D4DB1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9380D-8086-4877-AE97-2AC476612E8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227C4-20EC-41C4-89D9-395140ECB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44E75-A1B2-43D2-8589-EBB9F9CB4C2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57CB5-D2D6-492E-869E-DE13BAD962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0C78F-6589-4EDD-9256-629AF118ED6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EFA06-B8D5-47ED-84D9-E77C035BAD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01289-FDD2-445B-9445-68B3DB505A1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2B2AA-7709-4CF2-A63B-EE92251C79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A8B-1058-4FDD-8DE8-6E750F0BD1F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BC0A9-3C68-4A86-AEF1-CE4CB0FBD1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2A82F-6691-484F-8F63-200AE6BCB70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61782-850D-43DA-8EF5-5A773F68FF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46574-DAF4-4A55-8DBE-5CE8BE00F63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41960-6C96-4D74-A942-1A56B7448C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EF5A2-4DCA-408A-8E73-AF95C83889A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07FAF-40B5-4358-B1D5-FB96DD46D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1695-7585-4C17-A9DE-6136ABBDB85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3A273-A2AF-4DE0-8E9D-48FF300315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  <a:cs typeface="+mn-cs"/>
              </a:rPr>
              <a:t>2010-11 Zimbabwe Demographic and Health Survey</a:t>
            </a:r>
            <a:endParaRPr lang="en-US" sz="320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24003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8100" y="4541838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14700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553891"/>
            <a:ext cx="9144000" cy="201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F9F8C-46CE-400C-96D3-5C0576E451B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F7C83-DFA9-4D47-800E-866BFB460E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36873-51F2-46A7-965C-E5AB0770907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E195F-497F-4B9D-B14C-14D0896CE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E692C-7B23-4FBD-A959-3CBDA75F4FC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29FB8-6C90-4D3F-841C-842100BD1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035B2-E4D1-4C48-B835-D0A54E676E7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035D0-68AD-4D4A-9B21-441E4D216A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30C28-5364-49ED-AF38-BE4EA280AC3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B2856-D6E5-4BE0-8F6D-D95506303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9F779-3148-4AB7-9C79-3897C7D8F6B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F1AB6-E355-47AD-A29E-FCAFEC564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9041F-124D-4AD9-8735-10641CF8CE5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6650A-9B5D-4832-99E2-71AC74B5F6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9B44E9-6A4A-4566-A5E1-24DD388301A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C91642-4A4A-49DE-8927-19BBE59772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white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E3AE96-4C4A-429D-8E42-66C16F8461D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white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1B7FE1-8789-48D1-8C9C-F0DF8D6B2B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6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Chart8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Chart9.xls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Chart10.xls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Excel_Chart11.xls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Chart12.xls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Chart13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Microsoft_Office_Excel_Chart14.xls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smtClean="0"/>
              <a:t>Fertility and Determinants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Levels, trends, and differentials</a:t>
            </a:r>
          </a:p>
          <a:p>
            <a:r>
              <a:rPr lang="en-US" b="1" smtClean="0"/>
              <a:t>Determinants of fertility</a:t>
            </a:r>
          </a:p>
          <a:p>
            <a:r>
              <a:rPr lang="en-US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Length of Birth Intervals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29400" y="1905000"/>
            <a:ext cx="2514600" cy="2144713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9</a:t>
            </a:r>
            <a:r>
              <a:rPr lang="en-US" sz="2400" b="1" dirty="0"/>
              <a:t>% </a:t>
            </a:r>
            <a:r>
              <a:rPr lang="en-US" sz="2400" dirty="0"/>
              <a:t>of births occur less than </a:t>
            </a:r>
            <a:br>
              <a:rPr lang="en-US" sz="2400" dirty="0"/>
            </a:br>
            <a:r>
              <a:rPr lang="en-US" sz="2400" b="1" dirty="0"/>
              <a:t>24 months</a:t>
            </a:r>
            <a:r>
              <a:rPr lang="en-US" sz="2400" dirty="0"/>
              <a:t> after the preceding birth. </a:t>
            </a:r>
          </a:p>
        </p:txBody>
      </p:sp>
      <p:graphicFrame>
        <p:nvGraphicFramePr>
          <p:cNvPr id="15364" name="Content Placeholder 5"/>
          <p:cNvGraphicFramePr>
            <a:graphicFrameLocks noGrp="1"/>
          </p:cNvGraphicFramePr>
          <p:nvPr>
            <p:ph idx="1"/>
          </p:nvPr>
        </p:nvGraphicFramePr>
        <p:xfrm>
          <a:off x="-660400" y="863600"/>
          <a:ext cx="8864600" cy="6350000"/>
        </p:xfrm>
        <a:graphic>
          <a:graphicData uri="http://schemas.openxmlformats.org/presentationml/2006/ole">
            <p:oleObj spid="_x0000_s15364" r:id="rId4" imgW="8864352" imgH="6346486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5963"/>
          </a:xfrm>
        </p:spPr>
        <p:txBody>
          <a:bodyPr/>
          <a:lstStyle/>
          <a:p>
            <a:r>
              <a:rPr lang="en-US" sz="4000" smtClean="0"/>
              <a:t>Median Age at First Birth</a:t>
            </a:r>
          </a:p>
        </p:txBody>
      </p:sp>
      <p:graphicFrame>
        <p:nvGraphicFramePr>
          <p:cNvPr id="16387" name="Content Placeholder 4"/>
          <p:cNvGraphicFramePr>
            <a:graphicFrameLocks noGrp="1"/>
          </p:cNvGraphicFramePr>
          <p:nvPr>
            <p:ph idx="1"/>
          </p:nvPr>
        </p:nvGraphicFramePr>
        <p:xfrm>
          <a:off x="177800" y="1701800"/>
          <a:ext cx="8788400" cy="4627563"/>
        </p:xfrm>
        <a:graphic>
          <a:graphicData uri="http://schemas.openxmlformats.org/presentationml/2006/ole">
            <p:oleObj spid="_x0000_s16387" r:id="rId4" imgW="8791194" imgH="4627265" progId="Excel.Chart.8">
              <p:embed/>
            </p:oleObj>
          </a:graphicData>
        </a:graphic>
      </p:graphicFrame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0" y="990600"/>
            <a:ext cx="594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Median age at first birth for women age 25-49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Teenage Pregnancy and Motherhood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b="1" smtClean="0"/>
              <a:t>19% </a:t>
            </a:r>
            <a:r>
              <a:rPr lang="en-US" smtClean="0"/>
              <a:t>of women between the ages of 15-19 are </a:t>
            </a:r>
            <a:r>
              <a:rPr lang="en-US" i="1" smtClean="0"/>
              <a:t>already mothers </a:t>
            </a:r>
            <a:r>
              <a:rPr lang="en-US" smtClean="0"/>
              <a:t>and another </a:t>
            </a:r>
            <a:r>
              <a:rPr lang="en-US" b="1" smtClean="0"/>
              <a:t>5% </a:t>
            </a:r>
            <a:r>
              <a:rPr lang="en-US" smtClean="0"/>
              <a:t>are </a:t>
            </a:r>
            <a:r>
              <a:rPr lang="en-US" i="1" smtClean="0"/>
              <a:t>pregnant</a:t>
            </a:r>
            <a:r>
              <a:rPr lang="en-US" smtClean="0"/>
              <a:t> with their first child.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5"/>
          <p:cNvSpPr txBox="1">
            <a:spLocks noChangeArrowheads="1"/>
          </p:cNvSpPr>
          <p:nvPr/>
        </p:nvSpPr>
        <p:spPr bwMode="auto">
          <a:xfrm>
            <a:off x="6815138" y="5697538"/>
            <a:ext cx="21336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Zimbabwe</a:t>
            </a:r>
          </a:p>
          <a:p>
            <a:pPr algn="ctr"/>
            <a:r>
              <a:rPr lang="en-US" sz="2400" b="1">
                <a:latin typeface="Calibri" pitchFamily="34" charset="0"/>
              </a:rPr>
              <a:t>24%</a:t>
            </a:r>
          </a:p>
        </p:txBody>
      </p:sp>
      <p:sp>
        <p:nvSpPr>
          <p:cNvPr id="18435" name="TextBox 15"/>
          <p:cNvSpPr txBox="1">
            <a:spLocks noChangeArrowheads="1"/>
          </p:cNvSpPr>
          <p:nvPr/>
        </p:nvSpPr>
        <p:spPr bwMode="auto">
          <a:xfrm>
            <a:off x="6440488" y="1163638"/>
            <a:ext cx="1958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East</a:t>
            </a:r>
          </a:p>
          <a:p>
            <a:pPr algn="ctr"/>
            <a:r>
              <a:rPr lang="en-US">
                <a:latin typeface="Calibri" pitchFamily="34" charset="0"/>
              </a:rPr>
              <a:t>25%</a:t>
            </a:r>
          </a:p>
        </p:txBody>
      </p:sp>
      <p:sp>
        <p:nvSpPr>
          <p:cNvPr id="18436" name="TextBox 16"/>
          <p:cNvSpPr txBox="1">
            <a:spLocks noChangeArrowheads="1"/>
          </p:cNvSpPr>
          <p:nvPr/>
        </p:nvSpPr>
        <p:spPr bwMode="auto">
          <a:xfrm>
            <a:off x="6546850" y="2376488"/>
            <a:ext cx="1104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Harare</a:t>
            </a:r>
          </a:p>
          <a:p>
            <a:pPr algn="ctr"/>
            <a:r>
              <a:rPr lang="en-US">
                <a:latin typeface="Calibri" pitchFamily="34" charset="0"/>
              </a:rPr>
              <a:t>20%</a:t>
            </a:r>
          </a:p>
        </p:txBody>
      </p:sp>
      <p:sp>
        <p:nvSpPr>
          <p:cNvPr id="18437" name="TextBox 17"/>
          <p:cNvSpPr txBox="1">
            <a:spLocks noChangeArrowheads="1"/>
          </p:cNvSpPr>
          <p:nvPr/>
        </p:nvSpPr>
        <p:spPr bwMode="auto">
          <a:xfrm>
            <a:off x="6316663" y="3468688"/>
            <a:ext cx="1565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Manicaland</a:t>
            </a:r>
          </a:p>
          <a:p>
            <a:pPr algn="ctr"/>
            <a:r>
              <a:rPr lang="en-US">
                <a:latin typeface="Calibri" pitchFamily="34" charset="0"/>
              </a:rPr>
              <a:t>27%</a:t>
            </a:r>
          </a:p>
        </p:txBody>
      </p:sp>
      <p:sp>
        <p:nvSpPr>
          <p:cNvPr id="18438" name="TextBox 21"/>
          <p:cNvSpPr txBox="1">
            <a:spLocks noChangeArrowheads="1"/>
          </p:cNvSpPr>
          <p:nvPr/>
        </p:nvSpPr>
        <p:spPr bwMode="auto">
          <a:xfrm>
            <a:off x="-38100" y="4508500"/>
            <a:ext cx="2209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Bulawayo</a:t>
            </a:r>
          </a:p>
          <a:p>
            <a:pPr algn="ctr"/>
            <a:r>
              <a:rPr lang="en-US">
                <a:latin typeface="Calibri" pitchFamily="34" charset="0"/>
              </a:rPr>
              <a:t>11%</a:t>
            </a:r>
          </a:p>
        </p:txBody>
      </p:sp>
      <p:grpSp>
        <p:nvGrpSpPr>
          <p:cNvPr id="18439" name="Group 4"/>
          <p:cNvGrpSpPr>
            <a:grpSpLocks noChangeAspect="1"/>
          </p:cNvGrpSpPr>
          <p:nvPr/>
        </p:nvGrpSpPr>
        <p:grpSpPr bwMode="auto">
          <a:xfrm>
            <a:off x="539750" y="917575"/>
            <a:ext cx="5959475" cy="5478463"/>
            <a:chOff x="340" y="578"/>
            <a:chExt cx="3754" cy="3451"/>
          </a:xfrm>
        </p:grpSpPr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340" y="1209"/>
              <a:ext cx="1915" cy="1749"/>
            </a:xfrm>
            <a:custGeom>
              <a:avLst/>
              <a:gdLst>
                <a:gd name="T0" fmla="*/ 1387 w 1915"/>
                <a:gd name="T1" fmla="*/ 127 h 1749"/>
                <a:gd name="T2" fmla="*/ 1420 w 1915"/>
                <a:gd name="T3" fmla="*/ 229 h 1749"/>
                <a:gd name="T4" fmla="*/ 1429 w 1915"/>
                <a:gd name="T5" fmla="*/ 308 h 1749"/>
                <a:gd name="T6" fmla="*/ 1409 w 1915"/>
                <a:gd name="T7" fmla="*/ 409 h 1749"/>
                <a:gd name="T8" fmla="*/ 1361 w 1915"/>
                <a:gd name="T9" fmla="*/ 489 h 1749"/>
                <a:gd name="T10" fmla="*/ 1330 w 1915"/>
                <a:gd name="T11" fmla="*/ 568 h 1749"/>
                <a:gd name="T12" fmla="*/ 1361 w 1915"/>
                <a:gd name="T13" fmla="*/ 649 h 1749"/>
                <a:gd name="T14" fmla="*/ 1324 w 1915"/>
                <a:gd name="T15" fmla="*/ 712 h 1749"/>
                <a:gd name="T16" fmla="*/ 1330 w 1915"/>
                <a:gd name="T17" fmla="*/ 824 h 1749"/>
                <a:gd name="T18" fmla="*/ 1415 w 1915"/>
                <a:gd name="T19" fmla="*/ 839 h 1749"/>
                <a:gd name="T20" fmla="*/ 1525 w 1915"/>
                <a:gd name="T21" fmla="*/ 845 h 1749"/>
                <a:gd name="T22" fmla="*/ 1653 w 1915"/>
                <a:gd name="T23" fmla="*/ 839 h 1749"/>
                <a:gd name="T24" fmla="*/ 1791 w 1915"/>
                <a:gd name="T25" fmla="*/ 850 h 1749"/>
                <a:gd name="T26" fmla="*/ 1845 w 1915"/>
                <a:gd name="T27" fmla="*/ 893 h 1749"/>
                <a:gd name="T28" fmla="*/ 1739 w 1915"/>
                <a:gd name="T29" fmla="*/ 930 h 1749"/>
                <a:gd name="T30" fmla="*/ 1765 w 1915"/>
                <a:gd name="T31" fmla="*/ 1042 h 1749"/>
                <a:gd name="T32" fmla="*/ 1802 w 1915"/>
                <a:gd name="T33" fmla="*/ 1132 h 1749"/>
                <a:gd name="T34" fmla="*/ 1867 w 1915"/>
                <a:gd name="T35" fmla="*/ 1232 h 1749"/>
                <a:gd name="T36" fmla="*/ 1909 w 1915"/>
                <a:gd name="T37" fmla="*/ 1302 h 1749"/>
                <a:gd name="T38" fmla="*/ 1845 w 1915"/>
                <a:gd name="T39" fmla="*/ 1328 h 1749"/>
                <a:gd name="T40" fmla="*/ 1839 w 1915"/>
                <a:gd name="T41" fmla="*/ 1407 h 1749"/>
                <a:gd name="T42" fmla="*/ 1797 w 1915"/>
                <a:gd name="T43" fmla="*/ 1546 h 1749"/>
                <a:gd name="T44" fmla="*/ 1632 w 1915"/>
                <a:gd name="T45" fmla="*/ 1690 h 1749"/>
                <a:gd name="T46" fmla="*/ 1643 w 1915"/>
                <a:gd name="T47" fmla="*/ 1631 h 1749"/>
                <a:gd name="T48" fmla="*/ 1573 w 1915"/>
                <a:gd name="T49" fmla="*/ 1599 h 1749"/>
                <a:gd name="T50" fmla="*/ 1525 w 1915"/>
                <a:gd name="T51" fmla="*/ 1647 h 1749"/>
                <a:gd name="T52" fmla="*/ 1573 w 1915"/>
                <a:gd name="T53" fmla="*/ 1679 h 1749"/>
                <a:gd name="T54" fmla="*/ 1500 w 1915"/>
                <a:gd name="T55" fmla="*/ 1732 h 1749"/>
                <a:gd name="T56" fmla="*/ 1452 w 1915"/>
                <a:gd name="T57" fmla="*/ 1690 h 1749"/>
                <a:gd name="T58" fmla="*/ 1381 w 1915"/>
                <a:gd name="T59" fmla="*/ 1620 h 1749"/>
                <a:gd name="T60" fmla="*/ 1291 w 1915"/>
                <a:gd name="T61" fmla="*/ 1616 h 1749"/>
                <a:gd name="T62" fmla="*/ 1234 w 1915"/>
                <a:gd name="T63" fmla="*/ 1653 h 1749"/>
                <a:gd name="T64" fmla="*/ 1149 w 1915"/>
                <a:gd name="T65" fmla="*/ 1577 h 1749"/>
                <a:gd name="T66" fmla="*/ 1090 w 1915"/>
                <a:gd name="T67" fmla="*/ 1498 h 1749"/>
                <a:gd name="T68" fmla="*/ 1000 w 1915"/>
                <a:gd name="T69" fmla="*/ 1466 h 1749"/>
                <a:gd name="T70" fmla="*/ 898 w 1915"/>
                <a:gd name="T71" fmla="*/ 1472 h 1749"/>
                <a:gd name="T72" fmla="*/ 797 w 1915"/>
                <a:gd name="T73" fmla="*/ 1477 h 1749"/>
                <a:gd name="T74" fmla="*/ 701 w 1915"/>
                <a:gd name="T75" fmla="*/ 1520 h 1749"/>
                <a:gd name="T76" fmla="*/ 590 w 1915"/>
                <a:gd name="T77" fmla="*/ 1450 h 1749"/>
                <a:gd name="T78" fmla="*/ 494 w 1915"/>
                <a:gd name="T79" fmla="*/ 1359 h 1749"/>
                <a:gd name="T80" fmla="*/ 409 w 1915"/>
                <a:gd name="T81" fmla="*/ 1227 h 1749"/>
                <a:gd name="T82" fmla="*/ 367 w 1915"/>
                <a:gd name="T83" fmla="*/ 1085 h 1749"/>
                <a:gd name="T84" fmla="*/ 265 w 1915"/>
                <a:gd name="T85" fmla="*/ 924 h 1749"/>
                <a:gd name="T86" fmla="*/ 180 w 1915"/>
                <a:gd name="T87" fmla="*/ 802 h 1749"/>
                <a:gd name="T88" fmla="*/ 101 w 1915"/>
                <a:gd name="T89" fmla="*/ 669 h 1749"/>
                <a:gd name="T90" fmla="*/ 20 w 1915"/>
                <a:gd name="T91" fmla="*/ 564 h 1749"/>
                <a:gd name="T92" fmla="*/ 20 w 1915"/>
                <a:gd name="T93" fmla="*/ 463 h 1749"/>
                <a:gd name="T94" fmla="*/ 121 w 1915"/>
                <a:gd name="T95" fmla="*/ 489 h 1749"/>
                <a:gd name="T96" fmla="*/ 223 w 1915"/>
                <a:gd name="T97" fmla="*/ 474 h 1749"/>
                <a:gd name="T98" fmla="*/ 291 w 1915"/>
                <a:gd name="T99" fmla="*/ 526 h 1749"/>
                <a:gd name="T100" fmla="*/ 356 w 1915"/>
                <a:gd name="T101" fmla="*/ 564 h 1749"/>
                <a:gd name="T102" fmla="*/ 430 w 1915"/>
                <a:gd name="T103" fmla="*/ 526 h 1749"/>
                <a:gd name="T104" fmla="*/ 516 w 1915"/>
                <a:gd name="T105" fmla="*/ 531 h 1749"/>
                <a:gd name="T106" fmla="*/ 610 w 1915"/>
                <a:gd name="T107" fmla="*/ 559 h 1749"/>
                <a:gd name="T108" fmla="*/ 697 w 1915"/>
                <a:gd name="T109" fmla="*/ 601 h 1749"/>
                <a:gd name="T110" fmla="*/ 776 w 1915"/>
                <a:gd name="T111" fmla="*/ 564 h 1749"/>
                <a:gd name="T112" fmla="*/ 861 w 1915"/>
                <a:gd name="T113" fmla="*/ 542 h 1749"/>
                <a:gd name="T114" fmla="*/ 915 w 1915"/>
                <a:gd name="T115" fmla="*/ 468 h 1749"/>
                <a:gd name="T116" fmla="*/ 1037 w 1915"/>
                <a:gd name="T117" fmla="*/ 324 h 1749"/>
                <a:gd name="T118" fmla="*/ 1149 w 1915"/>
                <a:gd name="T119" fmla="*/ 186 h 1749"/>
                <a:gd name="T120" fmla="*/ 1249 w 1915"/>
                <a:gd name="T121" fmla="*/ 37 h 1749"/>
                <a:gd name="T122" fmla="*/ 1335 w 1915"/>
                <a:gd name="T123" fmla="*/ 5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5" h="1749">
                  <a:moveTo>
                    <a:pt x="1350" y="90"/>
                  </a:moveTo>
                  <a:lnTo>
                    <a:pt x="1350" y="96"/>
                  </a:lnTo>
                  <a:lnTo>
                    <a:pt x="1350" y="101"/>
                  </a:lnTo>
                  <a:lnTo>
                    <a:pt x="1345" y="107"/>
                  </a:lnTo>
                  <a:lnTo>
                    <a:pt x="1345" y="112"/>
                  </a:lnTo>
                  <a:lnTo>
                    <a:pt x="1339" y="112"/>
                  </a:lnTo>
                  <a:lnTo>
                    <a:pt x="1339" y="118"/>
                  </a:lnTo>
                  <a:lnTo>
                    <a:pt x="1345" y="112"/>
                  </a:lnTo>
                  <a:lnTo>
                    <a:pt x="1350" y="112"/>
                  </a:lnTo>
                  <a:lnTo>
                    <a:pt x="1356" y="112"/>
                  </a:lnTo>
                  <a:lnTo>
                    <a:pt x="1361" y="107"/>
                  </a:lnTo>
                  <a:lnTo>
                    <a:pt x="1361" y="112"/>
                  </a:lnTo>
                  <a:lnTo>
                    <a:pt x="1361" y="118"/>
                  </a:lnTo>
                  <a:lnTo>
                    <a:pt x="1367" y="118"/>
                  </a:lnTo>
                  <a:lnTo>
                    <a:pt x="1367" y="123"/>
                  </a:lnTo>
                  <a:lnTo>
                    <a:pt x="1367" y="127"/>
                  </a:lnTo>
                  <a:lnTo>
                    <a:pt x="1372" y="127"/>
                  </a:lnTo>
                  <a:lnTo>
                    <a:pt x="1378" y="127"/>
                  </a:lnTo>
                  <a:lnTo>
                    <a:pt x="1381" y="127"/>
                  </a:lnTo>
                  <a:lnTo>
                    <a:pt x="1387" y="127"/>
                  </a:lnTo>
                  <a:lnTo>
                    <a:pt x="1387" y="133"/>
                  </a:lnTo>
                  <a:lnTo>
                    <a:pt x="1387" y="138"/>
                  </a:lnTo>
                  <a:lnTo>
                    <a:pt x="1387" y="144"/>
                  </a:lnTo>
                  <a:lnTo>
                    <a:pt x="1387" y="149"/>
                  </a:lnTo>
                  <a:lnTo>
                    <a:pt x="1393" y="155"/>
                  </a:lnTo>
                  <a:lnTo>
                    <a:pt x="1398" y="160"/>
                  </a:lnTo>
                  <a:lnTo>
                    <a:pt x="1398" y="166"/>
                  </a:lnTo>
                  <a:lnTo>
                    <a:pt x="1393" y="169"/>
                  </a:lnTo>
                  <a:lnTo>
                    <a:pt x="1398" y="175"/>
                  </a:lnTo>
                  <a:lnTo>
                    <a:pt x="1398" y="181"/>
                  </a:lnTo>
                  <a:lnTo>
                    <a:pt x="1398" y="186"/>
                  </a:lnTo>
                  <a:lnTo>
                    <a:pt x="1398" y="192"/>
                  </a:lnTo>
                  <a:lnTo>
                    <a:pt x="1404" y="197"/>
                  </a:lnTo>
                  <a:lnTo>
                    <a:pt x="1404" y="203"/>
                  </a:lnTo>
                  <a:lnTo>
                    <a:pt x="1404" y="208"/>
                  </a:lnTo>
                  <a:lnTo>
                    <a:pt x="1404" y="214"/>
                  </a:lnTo>
                  <a:lnTo>
                    <a:pt x="1409" y="217"/>
                  </a:lnTo>
                  <a:lnTo>
                    <a:pt x="1415" y="217"/>
                  </a:lnTo>
                  <a:lnTo>
                    <a:pt x="1415" y="223"/>
                  </a:lnTo>
                  <a:lnTo>
                    <a:pt x="1420" y="229"/>
                  </a:lnTo>
                  <a:lnTo>
                    <a:pt x="1420" y="234"/>
                  </a:lnTo>
                  <a:lnTo>
                    <a:pt x="1426" y="234"/>
                  </a:lnTo>
                  <a:lnTo>
                    <a:pt x="1429" y="234"/>
                  </a:lnTo>
                  <a:lnTo>
                    <a:pt x="1429" y="240"/>
                  </a:lnTo>
                  <a:lnTo>
                    <a:pt x="1435" y="240"/>
                  </a:lnTo>
                  <a:lnTo>
                    <a:pt x="1435" y="245"/>
                  </a:lnTo>
                  <a:lnTo>
                    <a:pt x="1441" y="245"/>
                  </a:lnTo>
                  <a:lnTo>
                    <a:pt x="1441" y="251"/>
                  </a:lnTo>
                  <a:lnTo>
                    <a:pt x="1441" y="256"/>
                  </a:lnTo>
                  <a:lnTo>
                    <a:pt x="1446" y="256"/>
                  </a:lnTo>
                  <a:lnTo>
                    <a:pt x="1446" y="260"/>
                  </a:lnTo>
                  <a:lnTo>
                    <a:pt x="1441" y="265"/>
                  </a:lnTo>
                  <a:lnTo>
                    <a:pt x="1441" y="271"/>
                  </a:lnTo>
                  <a:lnTo>
                    <a:pt x="1441" y="276"/>
                  </a:lnTo>
                  <a:lnTo>
                    <a:pt x="1441" y="282"/>
                  </a:lnTo>
                  <a:lnTo>
                    <a:pt x="1435" y="288"/>
                  </a:lnTo>
                  <a:lnTo>
                    <a:pt x="1435" y="293"/>
                  </a:lnTo>
                  <a:lnTo>
                    <a:pt x="1435" y="299"/>
                  </a:lnTo>
                  <a:lnTo>
                    <a:pt x="1435" y="302"/>
                  </a:lnTo>
                  <a:lnTo>
                    <a:pt x="1429" y="308"/>
                  </a:lnTo>
                  <a:lnTo>
                    <a:pt x="1429" y="313"/>
                  </a:lnTo>
                  <a:lnTo>
                    <a:pt x="1426" y="313"/>
                  </a:lnTo>
                  <a:lnTo>
                    <a:pt x="1426" y="319"/>
                  </a:lnTo>
                  <a:lnTo>
                    <a:pt x="1426" y="324"/>
                  </a:lnTo>
                  <a:lnTo>
                    <a:pt x="1426" y="330"/>
                  </a:lnTo>
                  <a:lnTo>
                    <a:pt x="1426" y="336"/>
                  </a:lnTo>
                  <a:lnTo>
                    <a:pt x="1426" y="341"/>
                  </a:lnTo>
                  <a:lnTo>
                    <a:pt x="1426" y="345"/>
                  </a:lnTo>
                  <a:lnTo>
                    <a:pt x="1426" y="350"/>
                  </a:lnTo>
                  <a:lnTo>
                    <a:pt x="1426" y="356"/>
                  </a:lnTo>
                  <a:lnTo>
                    <a:pt x="1420" y="361"/>
                  </a:lnTo>
                  <a:lnTo>
                    <a:pt x="1420" y="367"/>
                  </a:lnTo>
                  <a:lnTo>
                    <a:pt x="1420" y="372"/>
                  </a:lnTo>
                  <a:lnTo>
                    <a:pt x="1420" y="378"/>
                  </a:lnTo>
                  <a:lnTo>
                    <a:pt x="1420" y="383"/>
                  </a:lnTo>
                  <a:lnTo>
                    <a:pt x="1420" y="389"/>
                  </a:lnTo>
                  <a:lnTo>
                    <a:pt x="1420" y="393"/>
                  </a:lnTo>
                  <a:lnTo>
                    <a:pt x="1415" y="398"/>
                  </a:lnTo>
                  <a:lnTo>
                    <a:pt x="1415" y="404"/>
                  </a:lnTo>
                  <a:lnTo>
                    <a:pt x="1409" y="409"/>
                  </a:lnTo>
                  <a:lnTo>
                    <a:pt x="1404" y="415"/>
                  </a:lnTo>
                  <a:lnTo>
                    <a:pt x="1404" y="420"/>
                  </a:lnTo>
                  <a:lnTo>
                    <a:pt x="1398" y="426"/>
                  </a:lnTo>
                  <a:lnTo>
                    <a:pt x="1393" y="431"/>
                  </a:lnTo>
                  <a:lnTo>
                    <a:pt x="1387" y="431"/>
                  </a:lnTo>
                  <a:lnTo>
                    <a:pt x="1381" y="431"/>
                  </a:lnTo>
                  <a:lnTo>
                    <a:pt x="1378" y="431"/>
                  </a:lnTo>
                  <a:lnTo>
                    <a:pt x="1372" y="431"/>
                  </a:lnTo>
                  <a:lnTo>
                    <a:pt x="1367" y="435"/>
                  </a:lnTo>
                  <a:lnTo>
                    <a:pt x="1367" y="441"/>
                  </a:lnTo>
                  <a:lnTo>
                    <a:pt x="1361" y="446"/>
                  </a:lnTo>
                  <a:lnTo>
                    <a:pt x="1361" y="452"/>
                  </a:lnTo>
                  <a:lnTo>
                    <a:pt x="1356" y="452"/>
                  </a:lnTo>
                  <a:lnTo>
                    <a:pt x="1356" y="457"/>
                  </a:lnTo>
                  <a:lnTo>
                    <a:pt x="1356" y="463"/>
                  </a:lnTo>
                  <a:lnTo>
                    <a:pt x="1361" y="468"/>
                  </a:lnTo>
                  <a:lnTo>
                    <a:pt x="1361" y="474"/>
                  </a:lnTo>
                  <a:lnTo>
                    <a:pt x="1367" y="483"/>
                  </a:lnTo>
                  <a:lnTo>
                    <a:pt x="1367" y="489"/>
                  </a:lnTo>
                  <a:lnTo>
                    <a:pt x="1361" y="489"/>
                  </a:lnTo>
                  <a:lnTo>
                    <a:pt x="1361" y="494"/>
                  </a:lnTo>
                  <a:lnTo>
                    <a:pt x="1361" y="500"/>
                  </a:lnTo>
                  <a:lnTo>
                    <a:pt x="1356" y="500"/>
                  </a:lnTo>
                  <a:lnTo>
                    <a:pt x="1356" y="505"/>
                  </a:lnTo>
                  <a:lnTo>
                    <a:pt x="1356" y="511"/>
                  </a:lnTo>
                  <a:lnTo>
                    <a:pt x="1356" y="516"/>
                  </a:lnTo>
                  <a:lnTo>
                    <a:pt x="1356" y="520"/>
                  </a:lnTo>
                  <a:lnTo>
                    <a:pt x="1356" y="526"/>
                  </a:lnTo>
                  <a:lnTo>
                    <a:pt x="1350" y="531"/>
                  </a:lnTo>
                  <a:lnTo>
                    <a:pt x="1345" y="531"/>
                  </a:lnTo>
                  <a:lnTo>
                    <a:pt x="1345" y="537"/>
                  </a:lnTo>
                  <a:lnTo>
                    <a:pt x="1339" y="542"/>
                  </a:lnTo>
                  <a:lnTo>
                    <a:pt x="1335" y="548"/>
                  </a:lnTo>
                  <a:lnTo>
                    <a:pt x="1330" y="548"/>
                  </a:lnTo>
                  <a:lnTo>
                    <a:pt x="1330" y="553"/>
                  </a:lnTo>
                  <a:lnTo>
                    <a:pt x="1330" y="559"/>
                  </a:lnTo>
                  <a:lnTo>
                    <a:pt x="1324" y="559"/>
                  </a:lnTo>
                  <a:lnTo>
                    <a:pt x="1324" y="564"/>
                  </a:lnTo>
                  <a:lnTo>
                    <a:pt x="1324" y="568"/>
                  </a:lnTo>
                  <a:lnTo>
                    <a:pt x="1330" y="568"/>
                  </a:lnTo>
                  <a:lnTo>
                    <a:pt x="1330" y="573"/>
                  </a:lnTo>
                  <a:lnTo>
                    <a:pt x="1330" y="579"/>
                  </a:lnTo>
                  <a:lnTo>
                    <a:pt x="1335" y="585"/>
                  </a:lnTo>
                  <a:lnTo>
                    <a:pt x="1335" y="590"/>
                  </a:lnTo>
                  <a:lnTo>
                    <a:pt x="1339" y="590"/>
                  </a:lnTo>
                  <a:lnTo>
                    <a:pt x="1345" y="590"/>
                  </a:lnTo>
                  <a:lnTo>
                    <a:pt x="1350" y="590"/>
                  </a:lnTo>
                  <a:lnTo>
                    <a:pt x="1356" y="596"/>
                  </a:lnTo>
                  <a:lnTo>
                    <a:pt x="1356" y="601"/>
                  </a:lnTo>
                  <a:lnTo>
                    <a:pt x="1356" y="607"/>
                  </a:lnTo>
                  <a:lnTo>
                    <a:pt x="1356" y="610"/>
                  </a:lnTo>
                  <a:lnTo>
                    <a:pt x="1356" y="616"/>
                  </a:lnTo>
                  <a:lnTo>
                    <a:pt x="1356" y="621"/>
                  </a:lnTo>
                  <a:lnTo>
                    <a:pt x="1356" y="627"/>
                  </a:lnTo>
                  <a:lnTo>
                    <a:pt x="1350" y="633"/>
                  </a:lnTo>
                  <a:lnTo>
                    <a:pt x="1350" y="638"/>
                  </a:lnTo>
                  <a:lnTo>
                    <a:pt x="1350" y="644"/>
                  </a:lnTo>
                  <a:lnTo>
                    <a:pt x="1350" y="649"/>
                  </a:lnTo>
                  <a:lnTo>
                    <a:pt x="1356" y="649"/>
                  </a:lnTo>
                  <a:lnTo>
                    <a:pt x="1361" y="649"/>
                  </a:lnTo>
                  <a:lnTo>
                    <a:pt x="1367" y="649"/>
                  </a:lnTo>
                  <a:lnTo>
                    <a:pt x="1372" y="649"/>
                  </a:lnTo>
                  <a:lnTo>
                    <a:pt x="1378" y="653"/>
                  </a:lnTo>
                  <a:lnTo>
                    <a:pt x="1378" y="658"/>
                  </a:lnTo>
                  <a:lnTo>
                    <a:pt x="1372" y="664"/>
                  </a:lnTo>
                  <a:lnTo>
                    <a:pt x="1367" y="664"/>
                  </a:lnTo>
                  <a:lnTo>
                    <a:pt x="1361" y="664"/>
                  </a:lnTo>
                  <a:lnTo>
                    <a:pt x="1356" y="658"/>
                  </a:lnTo>
                  <a:lnTo>
                    <a:pt x="1350" y="658"/>
                  </a:lnTo>
                  <a:lnTo>
                    <a:pt x="1345" y="658"/>
                  </a:lnTo>
                  <a:lnTo>
                    <a:pt x="1339" y="664"/>
                  </a:lnTo>
                  <a:lnTo>
                    <a:pt x="1335" y="664"/>
                  </a:lnTo>
                  <a:lnTo>
                    <a:pt x="1335" y="669"/>
                  </a:lnTo>
                  <a:lnTo>
                    <a:pt x="1330" y="669"/>
                  </a:lnTo>
                  <a:lnTo>
                    <a:pt x="1330" y="675"/>
                  </a:lnTo>
                  <a:lnTo>
                    <a:pt x="1324" y="675"/>
                  </a:lnTo>
                  <a:lnTo>
                    <a:pt x="1324" y="680"/>
                  </a:lnTo>
                  <a:lnTo>
                    <a:pt x="1324" y="697"/>
                  </a:lnTo>
                  <a:lnTo>
                    <a:pt x="1324" y="701"/>
                  </a:lnTo>
                  <a:lnTo>
                    <a:pt x="1324" y="712"/>
                  </a:lnTo>
                  <a:lnTo>
                    <a:pt x="1324" y="723"/>
                  </a:lnTo>
                  <a:lnTo>
                    <a:pt x="1324" y="734"/>
                  </a:lnTo>
                  <a:lnTo>
                    <a:pt x="1324" y="740"/>
                  </a:lnTo>
                  <a:lnTo>
                    <a:pt x="1324" y="743"/>
                  </a:lnTo>
                  <a:lnTo>
                    <a:pt x="1324" y="749"/>
                  </a:lnTo>
                  <a:lnTo>
                    <a:pt x="1324" y="754"/>
                  </a:lnTo>
                  <a:lnTo>
                    <a:pt x="1324" y="760"/>
                  </a:lnTo>
                  <a:lnTo>
                    <a:pt x="1324" y="771"/>
                  </a:lnTo>
                  <a:lnTo>
                    <a:pt x="1324" y="776"/>
                  </a:lnTo>
                  <a:lnTo>
                    <a:pt x="1324" y="782"/>
                  </a:lnTo>
                  <a:lnTo>
                    <a:pt x="1324" y="791"/>
                  </a:lnTo>
                  <a:lnTo>
                    <a:pt x="1330" y="791"/>
                  </a:lnTo>
                  <a:lnTo>
                    <a:pt x="1330" y="797"/>
                  </a:lnTo>
                  <a:lnTo>
                    <a:pt x="1330" y="802"/>
                  </a:lnTo>
                  <a:lnTo>
                    <a:pt x="1330" y="808"/>
                  </a:lnTo>
                  <a:lnTo>
                    <a:pt x="1324" y="808"/>
                  </a:lnTo>
                  <a:lnTo>
                    <a:pt x="1324" y="813"/>
                  </a:lnTo>
                  <a:lnTo>
                    <a:pt x="1324" y="819"/>
                  </a:lnTo>
                  <a:lnTo>
                    <a:pt x="1330" y="819"/>
                  </a:lnTo>
                  <a:lnTo>
                    <a:pt x="1330" y="824"/>
                  </a:lnTo>
                  <a:lnTo>
                    <a:pt x="1324" y="828"/>
                  </a:lnTo>
                  <a:lnTo>
                    <a:pt x="1324" y="834"/>
                  </a:lnTo>
                  <a:lnTo>
                    <a:pt x="1330" y="834"/>
                  </a:lnTo>
                  <a:lnTo>
                    <a:pt x="1335" y="839"/>
                  </a:lnTo>
                  <a:lnTo>
                    <a:pt x="1339" y="839"/>
                  </a:lnTo>
                  <a:lnTo>
                    <a:pt x="1345" y="839"/>
                  </a:lnTo>
                  <a:lnTo>
                    <a:pt x="1350" y="839"/>
                  </a:lnTo>
                  <a:lnTo>
                    <a:pt x="1356" y="839"/>
                  </a:lnTo>
                  <a:lnTo>
                    <a:pt x="1361" y="839"/>
                  </a:lnTo>
                  <a:lnTo>
                    <a:pt x="1361" y="834"/>
                  </a:lnTo>
                  <a:lnTo>
                    <a:pt x="1367" y="834"/>
                  </a:lnTo>
                  <a:lnTo>
                    <a:pt x="1372" y="834"/>
                  </a:lnTo>
                  <a:lnTo>
                    <a:pt x="1378" y="834"/>
                  </a:lnTo>
                  <a:lnTo>
                    <a:pt x="1381" y="834"/>
                  </a:lnTo>
                  <a:lnTo>
                    <a:pt x="1387" y="839"/>
                  </a:lnTo>
                  <a:lnTo>
                    <a:pt x="1393" y="839"/>
                  </a:lnTo>
                  <a:lnTo>
                    <a:pt x="1398" y="839"/>
                  </a:lnTo>
                  <a:lnTo>
                    <a:pt x="1404" y="839"/>
                  </a:lnTo>
                  <a:lnTo>
                    <a:pt x="1409" y="839"/>
                  </a:lnTo>
                  <a:lnTo>
                    <a:pt x="1415" y="839"/>
                  </a:lnTo>
                  <a:lnTo>
                    <a:pt x="1420" y="839"/>
                  </a:lnTo>
                  <a:lnTo>
                    <a:pt x="1420" y="845"/>
                  </a:lnTo>
                  <a:lnTo>
                    <a:pt x="1426" y="845"/>
                  </a:lnTo>
                  <a:lnTo>
                    <a:pt x="1429" y="845"/>
                  </a:lnTo>
                  <a:lnTo>
                    <a:pt x="1435" y="845"/>
                  </a:lnTo>
                  <a:lnTo>
                    <a:pt x="1441" y="850"/>
                  </a:lnTo>
                  <a:lnTo>
                    <a:pt x="1446" y="850"/>
                  </a:lnTo>
                  <a:lnTo>
                    <a:pt x="1452" y="845"/>
                  </a:lnTo>
                  <a:lnTo>
                    <a:pt x="1457" y="845"/>
                  </a:lnTo>
                  <a:lnTo>
                    <a:pt x="1463" y="845"/>
                  </a:lnTo>
                  <a:lnTo>
                    <a:pt x="1468" y="845"/>
                  </a:lnTo>
                  <a:lnTo>
                    <a:pt x="1468" y="850"/>
                  </a:lnTo>
                  <a:lnTo>
                    <a:pt x="1477" y="850"/>
                  </a:lnTo>
                  <a:lnTo>
                    <a:pt x="1483" y="850"/>
                  </a:lnTo>
                  <a:lnTo>
                    <a:pt x="1488" y="850"/>
                  </a:lnTo>
                  <a:lnTo>
                    <a:pt x="1494" y="850"/>
                  </a:lnTo>
                  <a:lnTo>
                    <a:pt x="1505" y="845"/>
                  </a:lnTo>
                  <a:lnTo>
                    <a:pt x="1511" y="845"/>
                  </a:lnTo>
                  <a:lnTo>
                    <a:pt x="1516" y="845"/>
                  </a:lnTo>
                  <a:lnTo>
                    <a:pt x="1525" y="845"/>
                  </a:lnTo>
                  <a:lnTo>
                    <a:pt x="1531" y="845"/>
                  </a:lnTo>
                  <a:lnTo>
                    <a:pt x="1536" y="845"/>
                  </a:lnTo>
                  <a:lnTo>
                    <a:pt x="1548" y="850"/>
                  </a:lnTo>
                  <a:lnTo>
                    <a:pt x="1553" y="850"/>
                  </a:lnTo>
                  <a:lnTo>
                    <a:pt x="1559" y="850"/>
                  </a:lnTo>
                  <a:lnTo>
                    <a:pt x="1562" y="845"/>
                  </a:lnTo>
                  <a:lnTo>
                    <a:pt x="1568" y="845"/>
                  </a:lnTo>
                  <a:lnTo>
                    <a:pt x="1579" y="845"/>
                  </a:lnTo>
                  <a:lnTo>
                    <a:pt x="1584" y="839"/>
                  </a:lnTo>
                  <a:lnTo>
                    <a:pt x="1590" y="839"/>
                  </a:lnTo>
                  <a:lnTo>
                    <a:pt x="1596" y="839"/>
                  </a:lnTo>
                  <a:lnTo>
                    <a:pt x="1601" y="839"/>
                  </a:lnTo>
                  <a:lnTo>
                    <a:pt x="1610" y="845"/>
                  </a:lnTo>
                  <a:lnTo>
                    <a:pt x="1616" y="845"/>
                  </a:lnTo>
                  <a:lnTo>
                    <a:pt x="1621" y="845"/>
                  </a:lnTo>
                  <a:lnTo>
                    <a:pt x="1627" y="845"/>
                  </a:lnTo>
                  <a:lnTo>
                    <a:pt x="1632" y="845"/>
                  </a:lnTo>
                  <a:lnTo>
                    <a:pt x="1638" y="845"/>
                  </a:lnTo>
                  <a:lnTo>
                    <a:pt x="1649" y="839"/>
                  </a:lnTo>
                  <a:lnTo>
                    <a:pt x="1653" y="839"/>
                  </a:lnTo>
                  <a:lnTo>
                    <a:pt x="1658" y="839"/>
                  </a:lnTo>
                  <a:lnTo>
                    <a:pt x="1664" y="839"/>
                  </a:lnTo>
                  <a:lnTo>
                    <a:pt x="1669" y="845"/>
                  </a:lnTo>
                  <a:lnTo>
                    <a:pt x="1680" y="845"/>
                  </a:lnTo>
                  <a:lnTo>
                    <a:pt x="1691" y="850"/>
                  </a:lnTo>
                  <a:lnTo>
                    <a:pt x="1701" y="850"/>
                  </a:lnTo>
                  <a:lnTo>
                    <a:pt x="1706" y="850"/>
                  </a:lnTo>
                  <a:lnTo>
                    <a:pt x="1712" y="850"/>
                  </a:lnTo>
                  <a:lnTo>
                    <a:pt x="1723" y="850"/>
                  </a:lnTo>
                  <a:lnTo>
                    <a:pt x="1728" y="850"/>
                  </a:lnTo>
                  <a:lnTo>
                    <a:pt x="1739" y="850"/>
                  </a:lnTo>
                  <a:lnTo>
                    <a:pt x="1743" y="850"/>
                  </a:lnTo>
                  <a:lnTo>
                    <a:pt x="1749" y="850"/>
                  </a:lnTo>
                  <a:lnTo>
                    <a:pt x="1754" y="850"/>
                  </a:lnTo>
                  <a:lnTo>
                    <a:pt x="1765" y="850"/>
                  </a:lnTo>
                  <a:lnTo>
                    <a:pt x="1771" y="850"/>
                  </a:lnTo>
                  <a:lnTo>
                    <a:pt x="1776" y="850"/>
                  </a:lnTo>
                  <a:lnTo>
                    <a:pt x="1782" y="850"/>
                  </a:lnTo>
                  <a:lnTo>
                    <a:pt x="1787" y="850"/>
                  </a:lnTo>
                  <a:lnTo>
                    <a:pt x="1791" y="850"/>
                  </a:lnTo>
                  <a:lnTo>
                    <a:pt x="1802" y="856"/>
                  </a:lnTo>
                  <a:lnTo>
                    <a:pt x="1808" y="850"/>
                  </a:lnTo>
                  <a:lnTo>
                    <a:pt x="1813" y="850"/>
                  </a:lnTo>
                  <a:lnTo>
                    <a:pt x="1819" y="850"/>
                  </a:lnTo>
                  <a:lnTo>
                    <a:pt x="1830" y="850"/>
                  </a:lnTo>
                  <a:lnTo>
                    <a:pt x="1833" y="850"/>
                  </a:lnTo>
                  <a:lnTo>
                    <a:pt x="1845" y="850"/>
                  </a:lnTo>
                  <a:lnTo>
                    <a:pt x="1850" y="850"/>
                  </a:lnTo>
                  <a:lnTo>
                    <a:pt x="1856" y="850"/>
                  </a:lnTo>
                  <a:lnTo>
                    <a:pt x="1861" y="850"/>
                  </a:lnTo>
                  <a:lnTo>
                    <a:pt x="1861" y="856"/>
                  </a:lnTo>
                  <a:lnTo>
                    <a:pt x="1861" y="861"/>
                  </a:lnTo>
                  <a:lnTo>
                    <a:pt x="1861" y="867"/>
                  </a:lnTo>
                  <a:lnTo>
                    <a:pt x="1867" y="867"/>
                  </a:lnTo>
                  <a:lnTo>
                    <a:pt x="1867" y="872"/>
                  </a:lnTo>
                  <a:lnTo>
                    <a:pt x="1867" y="876"/>
                  </a:lnTo>
                  <a:lnTo>
                    <a:pt x="1867" y="882"/>
                  </a:lnTo>
                  <a:lnTo>
                    <a:pt x="1861" y="887"/>
                  </a:lnTo>
                  <a:lnTo>
                    <a:pt x="1856" y="887"/>
                  </a:lnTo>
                  <a:lnTo>
                    <a:pt x="1845" y="893"/>
                  </a:lnTo>
                  <a:lnTo>
                    <a:pt x="1833" y="898"/>
                  </a:lnTo>
                  <a:lnTo>
                    <a:pt x="1830" y="898"/>
                  </a:lnTo>
                  <a:lnTo>
                    <a:pt x="1824" y="898"/>
                  </a:lnTo>
                  <a:lnTo>
                    <a:pt x="1819" y="904"/>
                  </a:lnTo>
                  <a:lnTo>
                    <a:pt x="1813" y="904"/>
                  </a:lnTo>
                  <a:lnTo>
                    <a:pt x="1808" y="904"/>
                  </a:lnTo>
                  <a:lnTo>
                    <a:pt x="1802" y="904"/>
                  </a:lnTo>
                  <a:lnTo>
                    <a:pt x="1802" y="909"/>
                  </a:lnTo>
                  <a:lnTo>
                    <a:pt x="1791" y="909"/>
                  </a:lnTo>
                  <a:lnTo>
                    <a:pt x="1787" y="915"/>
                  </a:lnTo>
                  <a:lnTo>
                    <a:pt x="1782" y="915"/>
                  </a:lnTo>
                  <a:lnTo>
                    <a:pt x="1776" y="915"/>
                  </a:lnTo>
                  <a:lnTo>
                    <a:pt x="1771" y="918"/>
                  </a:lnTo>
                  <a:lnTo>
                    <a:pt x="1765" y="918"/>
                  </a:lnTo>
                  <a:lnTo>
                    <a:pt x="1760" y="918"/>
                  </a:lnTo>
                  <a:lnTo>
                    <a:pt x="1754" y="918"/>
                  </a:lnTo>
                  <a:lnTo>
                    <a:pt x="1749" y="924"/>
                  </a:lnTo>
                  <a:lnTo>
                    <a:pt x="1743" y="924"/>
                  </a:lnTo>
                  <a:lnTo>
                    <a:pt x="1739" y="924"/>
                  </a:lnTo>
                  <a:lnTo>
                    <a:pt x="1739" y="930"/>
                  </a:lnTo>
                  <a:lnTo>
                    <a:pt x="1739" y="935"/>
                  </a:lnTo>
                  <a:lnTo>
                    <a:pt x="1743" y="941"/>
                  </a:lnTo>
                  <a:lnTo>
                    <a:pt x="1743" y="946"/>
                  </a:lnTo>
                  <a:lnTo>
                    <a:pt x="1743" y="952"/>
                  </a:lnTo>
                  <a:lnTo>
                    <a:pt x="1743" y="957"/>
                  </a:lnTo>
                  <a:lnTo>
                    <a:pt x="1743" y="961"/>
                  </a:lnTo>
                  <a:lnTo>
                    <a:pt x="1743" y="966"/>
                  </a:lnTo>
                  <a:lnTo>
                    <a:pt x="1749" y="972"/>
                  </a:lnTo>
                  <a:lnTo>
                    <a:pt x="1749" y="978"/>
                  </a:lnTo>
                  <a:lnTo>
                    <a:pt x="1754" y="983"/>
                  </a:lnTo>
                  <a:lnTo>
                    <a:pt x="1754" y="994"/>
                  </a:lnTo>
                  <a:lnTo>
                    <a:pt x="1754" y="1000"/>
                  </a:lnTo>
                  <a:lnTo>
                    <a:pt x="1754" y="1003"/>
                  </a:lnTo>
                  <a:lnTo>
                    <a:pt x="1760" y="1009"/>
                  </a:lnTo>
                  <a:lnTo>
                    <a:pt x="1760" y="1014"/>
                  </a:lnTo>
                  <a:lnTo>
                    <a:pt x="1760" y="1020"/>
                  </a:lnTo>
                  <a:lnTo>
                    <a:pt x="1765" y="1025"/>
                  </a:lnTo>
                  <a:lnTo>
                    <a:pt x="1765" y="1031"/>
                  </a:lnTo>
                  <a:lnTo>
                    <a:pt x="1765" y="1037"/>
                  </a:lnTo>
                  <a:lnTo>
                    <a:pt x="1765" y="1042"/>
                  </a:lnTo>
                  <a:lnTo>
                    <a:pt x="1771" y="1048"/>
                  </a:lnTo>
                  <a:lnTo>
                    <a:pt x="1771" y="1051"/>
                  </a:lnTo>
                  <a:lnTo>
                    <a:pt x="1771" y="1057"/>
                  </a:lnTo>
                  <a:lnTo>
                    <a:pt x="1771" y="1062"/>
                  </a:lnTo>
                  <a:lnTo>
                    <a:pt x="1771" y="1068"/>
                  </a:lnTo>
                  <a:lnTo>
                    <a:pt x="1776" y="1073"/>
                  </a:lnTo>
                  <a:lnTo>
                    <a:pt x="1782" y="1079"/>
                  </a:lnTo>
                  <a:lnTo>
                    <a:pt x="1787" y="1079"/>
                  </a:lnTo>
                  <a:lnTo>
                    <a:pt x="1791" y="1079"/>
                  </a:lnTo>
                  <a:lnTo>
                    <a:pt x="1791" y="1085"/>
                  </a:lnTo>
                  <a:lnTo>
                    <a:pt x="1797" y="1085"/>
                  </a:lnTo>
                  <a:lnTo>
                    <a:pt x="1797" y="1090"/>
                  </a:lnTo>
                  <a:lnTo>
                    <a:pt x="1797" y="1094"/>
                  </a:lnTo>
                  <a:lnTo>
                    <a:pt x="1802" y="1099"/>
                  </a:lnTo>
                  <a:lnTo>
                    <a:pt x="1802" y="1105"/>
                  </a:lnTo>
                  <a:lnTo>
                    <a:pt x="1802" y="1110"/>
                  </a:lnTo>
                  <a:lnTo>
                    <a:pt x="1802" y="1116"/>
                  </a:lnTo>
                  <a:lnTo>
                    <a:pt x="1802" y="1121"/>
                  </a:lnTo>
                  <a:lnTo>
                    <a:pt x="1802" y="1127"/>
                  </a:lnTo>
                  <a:lnTo>
                    <a:pt x="1802" y="1132"/>
                  </a:lnTo>
                  <a:lnTo>
                    <a:pt x="1802" y="1136"/>
                  </a:lnTo>
                  <a:lnTo>
                    <a:pt x="1802" y="1142"/>
                  </a:lnTo>
                  <a:lnTo>
                    <a:pt x="1802" y="1147"/>
                  </a:lnTo>
                  <a:lnTo>
                    <a:pt x="1802" y="1153"/>
                  </a:lnTo>
                  <a:lnTo>
                    <a:pt x="1802" y="1158"/>
                  </a:lnTo>
                  <a:lnTo>
                    <a:pt x="1802" y="1164"/>
                  </a:lnTo>
                  <a:lnTo>
                    <a:pt x="1813" y="1169"/>
                  </a:lnTo>
                  <a:lnTo>
                    <a:pt x="1819" y="1175"/>
                  </a:lnTo>
                  <a:lnTo>
                    <a:pt x="1824" y="1180"/>
                  </a:lnTo>
                  <a:lnTo>
                    <a:pt x="1824" y="1184"/>
                  </a:lnTo>
                  <a:lnTo>
                    <a:pt x="1830" y="1190"/>
                  </a:lnTo>
                  <a:lnTo>
                    <a:pt x="1833" y="1190"/>
                  </a:lnTo>
                  <a:lnTo>
                    <a:pt x="1833" y="1195"/>
                  </a:lnTo>
                  <a:lnTo>
                    <a:pt x="1839" y="1195"/>
                  </a:lnTo>
                  <a:lnTo>
                    <a:pt x="1839" y="1201"/>
                  </a:lnTo>
                  <a:lnTo>
                    <a:pt x="1845" y="1206"/>
                  </a:lnTo>
                  <a:lnTo>
                    <a:pt x="1850" y="1212"/>
                  </a:lnTo>
                  <a:lnTo>
                    <a:pt x="1856" y="1217"/>
                  </a:lnTo>
                  <a:lnTo>
                    <a:pt x="1861" y="1223"/>
                  </a:lnTo>
                  <a:lnTo>
                    <a:pt x="1867" y="1232"/>
                  </a:lnTo>
                  <a:lnTo>
                    <a:pt x="1861" y="1232"/>
                  </a:lnTo>
                  <a:lnTo>
                    <a:pt x="1856" y="1238"/>
                  </a:lnTo>
                  <a:lnTo>
                    <a:pt x="1856" y="1243"/>
                  </a:lnTo>
                  <a:lnTo>
                    <a:pt x="1850" y="1249"/>
                  </a:lnTo>
                  <a:lnTo>
                    <a:pt x="1850" y="1254"/>
                  </a:lnTo>
                  <a:lnTo>
                    <a:pt x="1850" y="1260"/>
                  </a:lnTo>
                  <a:lnTo>
                    <a:pt x="1856" y="1260"/>
                  </a:lnTo>
                  <a:lnTo>
                    <a:pt x="1867" y="1265"/>
                  </a:lnTo>
                  <a:lnTo>
                    <a:pt x="1872" y="1269"/>
                  </a:lnTo>
                  <a:lnTo>
                    <a:pt x="1878" y="1269"/>
                  </a:lnTo>
                  <a:lnTo>
                    <a:pt x="1878" y="1275"/>
                  </a:lnTo>
                  <a:lnTo>
                    <a:pt x="1881" y="1280"/>
                  </a:lnTo>
                  <a:lnTo>
                    <a:pt x="1887" y="1280"/>
                  </a:lnTo>
                  <a:lnTo>
                    <a:pt x="1887" y="1286"/>
                  </a:lnTo>
                  <a:lnTo>
                    <a:pt x="1893" y="1286"/>
                  </a:lnTo>
                  <a:lnTo>
                    <a:pt x="1893" y="1291"/>
                  </a:lnTo>
                  <a:lnTo>
                    <a:pt x="1898" y="1297"/>
                  </a:lnTo>
                  <a:lnTo>
                    <a:pt x="1898" y="1302"/>
                  </a:lnTo>
                  <a:lnTo>
                    <a:pt x="1904" y="1302"/>
                  </a:lnTo>
                  <a:lnTo>
                    <a:pt x="1909" y="1302"/>
                  </a:lnTo>
                  <a:lnTo>
                    <a:pt x="1909" y="1308"/>
                  </a:lnTo>
                  <a:lnTo>
                    <a:pt x="1915" y="1311"/>
                  </a:lnTo>
                  <a:lnTo>
                    <a:pt x="1909" y="1311"/>
                  </a:lnTo>
                  <a:lnTo>
                    <a:pt x="1909" y="1317"/>
                  </a:lnTo>
                  <a:lnTo>
                    <a:pt x="1909" y="1322"/>
                  </a:lnTo>
                  <a:lnTo>
                    <a:pt x="1904" y="1328"/>
                  </a:lnTo>
                  <a:lnTo>
                    <a:pt x="1898" y="1328"/>
                  </a:lnTo>
                  <a:lnTo>
                    <a:pt x="1893" y="1328"/>
                  </a:lnTo>
                  <a:lnTo>
                    <a:pt x="1887" y="1328"/>
                  </a:lnTo>
                  <a:lnTo>
                    <a:pt x="1887" y="1322"/>
                  </a:lnTo>
                  <a:lnTo>
                    <a:pt x="1881" y="1322"/>
                  </a:lnTo>
                  <a:lnTo>
                    <a:pt x="1878" y="1322"/>
                  </a:lnTo>
                  <a:lnTo>
                    <a:pt x="1878" y="1317"/>
                  </a:lnTo>
                  <a:lnTo>
                    <a:pt x="1872" y="1317"/>
                  </a:lnTo>
                  <a:lnTo>
                    <a:pt x="1867" y="1317"/>
                  </a:lnTo>
                  <a:lnTo>
                    <a:pt x="1861" y="1317"/>
                  </a:lnTo>
                  <a:lnTo>
                    <a:pt x="1856" y="1317"/>
                  </a:lnTo>
                  <a:lnTo>
                    <a:pt x="1850" y="1317"/>
                  </a:lnTo>
                  <a:lnTo>
                    <a:pt x="1845" y="1322"/>
                  </a:lnTo>
                  <a:lnTo>
                    <a:pt x="1845" y="1328"/>
                  </a:lnTo>
                  <a:lnTo>
                    <a:pt x="1850" y="1334"/>
                  </a:lnTo>
                  <a:lnTo>
                    <a:pt x="1856" y="1339"/>
                  </a:lnTo>
                  <a:lnTo>
                    <a:pt x="1861" y="1345"/>
                  </a:lnTo>
                  <a:lnTo>
                    <a:pt x="1867" y="1350"/>
                  </a:lnTo>
                  <a:lnTo>
                    <a:pt x="1867" y="1356"/>
                  </a:lnTo>
                  <a:lnTo>
                    <a:pt x="1867" y="1359"/>
                  </a:lnTo>
                  <a:lnTo>
                    <a:pt x="1861" y="1365"/>
                  </a:lnTo>
                  <a:lnTo>
                    <a:pt x="1861" y="1370"/>
                  </a:lnTo>
                  <a:lnTo>
                    <a:pt x="1856" y="1376"/>
                  </a:lnTo>
                  <a:lnTo>
                    <a:pt x="1856" y="1382"/>
                  </a:lnTo>
                  <a:lnTo>
                    <a:pt x="1850" y="1382"/>
                  </a:lnTo>
                  <a:lnTo>
                    <a:pt x="1850" y="1387"/>
                  </a:lnTo>
                  <a:lnTo>
                    <a:pt x="1845" y="1387"/>
                  </a:lnTo>
                  <a:lnTo>
                    <a:pt x="1839" y="1393"/>
                  </a:lnTo>
                  <a:lnTo>
                    <a:pt x="1833" y="1398"/>
                  </a:lnTo>
                  <a:lnTo>
                    <a:pt x="1830" y="1398"/>
                  </a:lnTo>
                  <a:lnTo>
                    <a:pt x="1830" y="1402"/>
                  </a:lnTo>
                  <a:lnTo>
                    <a:pt x="1833" y="1402"/>
                  </a:lnTo>
                  <a:lnTo>
                    <a:pt x="1833" y="1407"/>
                  </a:lnTo>
                  <a:lnTo>
                    <a:pt x="1839" y="1407"/>
                  </a:lnTo>
                  <a:lnTo>
                    <a:pt x="1839" y="1413"/>
                  </a:lnTo>
                  <a:lnTo>
                    <a:pt x="1845" y="1413"/>
                  </a:lnTo>
                  <a:lnTo>
                    <a:pt x="1850" y="1418"/>
                  </a:lnTo>
                  <a:lnTo>
                    <a:pt x="1856" y="1424"/>
                  </a:lnTo>
                  <a:lnTo>
                    <a:pt x="1856" y="1429"/>
                  </a:lnTo>
                  <a:lnTo>
                    <a:pt x="1856" y="1435"/>
                  </a:lnTo>
                  <a:lnTo>
                    <a:pt x="1856" y="1441"/>
                  </a:lnTo>
                  <a:lnTo>
                    <a:pt x="1856" y="1444"/>
                  </a:lnTo>
                  <a:lnTo>
                    <a:pt x="1856" y="1450"/>
                  </a:lnTo>
                  <a:lnTo>
                    <a:pt x="1850" y="1455"/>
                  </a:lnTo>
                  <a:lnTo>
                    <a:pt x="1850" y="1461"/>
                  </a:lnTo>
                  <a:lnTo>
                    <a:pt x="1850" y="1466"/>
                  </a:lnTo>
                  <a:lnTo>
                    <a:pt x="1845" y="1466"/>
                  </a:lnTo>
                  <a:lnTo>
                    <a:pt x="1845" y="1472"/>
                  </a:lnTo>
                  <a:lnTo>
                    <a:pt x="1845" y="1477"/>
                  </a:lnTo>
                  <a:lnTo>
                    <a:pt x="1850" y="1477"/>
                  </a:lnTo>
                  <a:lnTo>
                    <a:pt x="1839" y="1487"/>
                  </a:lnTo>
                  <a:lnTo>
                    <a:pt x="1824" y="1498"/>
                  </a:lnTo>
                  <a:lnTo>
                    <a:pt x="1782" y="1483"/>
                  </a:lnTo>
                  <a:lnTo>
                    <a:pt x="1797" y="1546"/>
                  </a:lnTo>
                  <a:lnTo>
                    <a:pt x="1791" y="1551"/>
                  </a:lnTo>
                  <a:lnTo>
                    <a:pt x="1776" y="1573"/>
                  </a:lnTo>
                  <a:lnTo>
                    <a:pt x="1754" y="1594"/>
                  </a:lnTo>
                  <a:lnTo>
                    <a:pt x="1723" y="1599"/>
                  </a:lnTo>
                  <a:lnTo>
                    <a:pt x="1717" y="1599"/>
                  </a:lnTo>
                  <a:lnTo>
                    <a:pt x="1739" y="1616"/>
                  </a:lnTo>
                  <a:lnTo>
                    <a:pt x="1706" y="1642"/>
                  </a:lnTo>
                  <a:lnTo>
                    <a:pt x="1697" y="1647"/>
                  </a:lnTo>
                  <a:lnTo>
                    <a:pt x="1697" y="1658"/>
                  </a:lnTo>
                  <a:lnTo>
                    <a:pt x="1686" y="1684"/>
                  </a:lnTo>
                  <a:lnTo>
                    <a:pt x="1680" y="1684"/>
                  </a:lnTo>
                  <a:lnTo>
                    <a:pt x="1680" y="1690"/>
                  </a:lnTo>
                  <a:lnTo>
                    <a:pt x="1664" y="1706"/>
                  </a:lnTo>
                  <a:lnTo>
                    <a:pt x="1669" y="1710"/>
                  </a:lnTo>
                  <a:lnTo>
                    <a:pt x="1643" y="1726"/>
                  </a:lnTo>
                  <a:lnTo>
                    <a:pt x="1638" y="1721"/>
                  </a:lnTo>
                  <a:lnTo>
                    <a:pt x="1627" y="1706"/>
                  </a:lnTo>
                  <a:lnTo>
                    <a:pt x="1616" y="1695"/>
                  </a:lnTo>
                  <a:lnTo>
                    <a:pt x="1627" y="1690"/>
                  </a:lnTo>
                  <a:lnTo>
                    <a:pt x="1632" y="1690"/>
                  </a:lnTo>
                  <a:lnTo>
                    <a:pt x="1638" y="1690"/>
                  </a:lnTo>
                  <a:lnTo>
                    <a:pt x="1643" y="1690"/>
                  </a:lnTo>
                  <a:lnTo>
                    <a:pt x="1649" y="1684"/>
                  </a:lnTo>
                  <a:lnTo>
                    <a:pt x="1653" y="1684"/>
                  </a:lnTo>
                  <a:lnTo>
                    <a:pt x="1653" y="1679"/>
                  </a:lnTo>
                  <a:lnTo>
                    <a:pt x="1658" y="1679"/>
                  </a:lnTo>
                  <a:lnTo>
                    <a:pt x="1658" y="1673"/>
                  </a:lnTo>
                  <a:lnTo>
                    <a:pt x="1664" y="1667"/>
                  </a:lnTo>
                  <a:lnTo>
                    <a:pt x="1658" y="1667"/>
                  </a:lnTo>
                  <a:lnTo>
                    <a:pt x="1653" y="1664"/>
                  </a:lnTo>
                  <a:lnTo>
                    <a:pt x="1649" y="1658"/>
                  </a:lnTo>
                  <a:lnTo>
                    <a:pt x="1643" y="1658"/>
                  </a:lnTo>
                  <a:lnTo>
                    <a:pt x="1643" y="1653"/>
                  </a:lnTo>
                  <a:lnTo>
                    <a:pt x="1649" y="1653"/>
                  </a:lnTo>
                  <a:lnTo>
                    <a:pt x="1649" y="1647"/>
                  </a:lnTo>
                  <a:lnTo>
                    <a:pt x="1653" y="1642"/>
                  </a:lnTo>
                  <a:lnTo>
                    <a:pt x="1653" y="1636"/>
                  </a:lnTo>
                  <a:lnTo>
                    <a:pt x="1653" y="1631"/>
                  </a:lnTo>
                  <a:lnTo>
                    <a:pt x="1649" y="1631"/>
                  </a:lnTo>
                  <a:lnTo>
                    <a:pt x="1643" y="1631"/>
                  </a:lnTo>
                  <a:lnTo>
                    <a:pt x="1643" y="1625"/>
                  </a:lnTo>
                  <a:lnTo>
                    <a:pt x="1643" y="1620"/>
                  </a:lnTo>
                  <a:lnTo>
                    <a:pt x="1638" y="1616"/>
                  </a:lnTo>
                  <a:lnTo>
                    <a:pt x="1632" y="1620"/>
                  </a:lnTo>
                  <a:lnTo>
                    <a:pt x="1627" y="1625"/>
                  </a:lnTo>
                  <a:lnTo>
                    <a:pt x="1621" y="1620"/>
                  </a:lnTo>
                  <a:lnTo>
                    <a:pt x="1616" y="1620"/>
                  </a:lnTo>
                  <a:lnTo>
                    <a:pt x="1610" y="1616"/>
                  </a:lnTo>
                  <a:lnTo>
                    <a:pt x="1607" y="1616"/>
                  </a:lnTo>
                  <a:lnTo>
                    <a:pt x="1601" y="1616"/>
                  </a:lnTo>
                  <a:lnTo>
                    <a:pt x="1601" y="1610"/>
                  </a:lnTo>
                  <a:lnTo>
                    <a:pt x="1601" y="1605"/>
                  </a:lnTo>
                  <a:lnTo>
                    <a:pt x="1601" y="1599"/>
                  </a:lnTo>
                  <a:lnTo>
                    <a:pt x="1607" y="1594"/>
                  </a:lnTo>
                  <a:lnTo>
                    <a:pt x="1601" y="1594"/>
                  </a:lnTo>
                  <a:lnTo>
                    <a:pt x="1596" y="1594"/>
                  </a:lnTo>
                  <a:lnTo>
                    <a:pt x="1590" y="1594"/>
                  </a:lnTo>
                  <a:lnTo>
                    <a:pt x="1584" y="1599"/>
                  </a:lnTo>
                  <a:lnTo>
                    <a:pt x="1579" y="1599"/>
                  </a:lnTo>
                  <a:lnTo>
                    <a:pt x="1573" y="1599"/>
                  </a:lnTo>
                  <a:lnTo>
                    <a:pt x="1568" y="1605"/>
                  </a:lnTo>
                  <a:lnTo>
                    <a:pt x="1562" y="1605"/>
                  </a:lnTo>
                  <a:lnTo>
                    <a:pt x="1559" y="1605"/>
                  </a:lnTo>
                  <a:lnTo>
                    <a:pt x="1553" y="1605"/>
                  </a:lnTo>
                  <a:lnTo>
                    <a:pt x="1548" y="1599"/>
                  </a:lnTo>
                  <a:lnTo>
                    <a:pt x="1542" y="1594"/>
                  </a:lnTo>
                  <a:lnTo>
                    <a:pt x="1536" y="1594"/>
                  </a:lnTo>
                  <a:lnTo>
                    <a:pt x="1531" y="1588"/>
                  </a:lnTo>
                  <a:lnTo>
                    <a:pt x="1525" y="1588"/>
                  </a:lnTo>
                  <a:lnTo>
                    <a:pt x="1520" y="1594"/>
                  </a:lnTo>
                  <a:lnTo>
                    <a:pt x="1525" y="1599"/>
                  </a:lnTo>
                  <a:lnTo>
                    <a:pt x="1525" y="1605"/>
                  </a:lnTo>
                  <a:lnTo>
                    <a:pt x="1525" y="1610"/>
                  </a:lnTo>
                  <a:lnTo>
                    <a:pt x="1531" y="1616"/>
                  </a:lnTo>
                  <a:lnTo>
                    <a:pt x="1531" y="1620"/>
                  </a:lnTo>
                  <a:lnTo>
                    <a:pt x="1525" y="1625"/>
                  </a:lnTo>
                  <a:lnTo>
                    <a:pt x="1525" y="1631"/>
                  </a:lnTo>
                  <a:lnTo>
                    <a:pt x="1525" y="1636"/>
                  </a:lnTo>
                  <a:lnTo>
                    <a:pt x="1525" y="1642"/>
                  </a:lnTo>
                  <a:lnTo>
                    <a:pt x="1525" y="1647"/>
                  </a:lnTo>
                  <a:lnTo>
                    <a:pt x="1520" y="1647"/>
                  </a:lnTo>
                  <a:lnTo>
                    <a:pt x="1516" y="1653"/>
                  </a:lnTo>
                  <a:lnTo>
                    <a:pt x="1511" y="1653"/>
                  </a:lnTo>
                  <a:lnTo>
                    <a:pt x="1511" y="1658"/>
                  </a:lnTo>
                  <a:lnTo>
                    <a:pt x="1516" y="1664"/>
                  </a:lnTo>
                  <a:lnTo>
                    <a:pt x="1520" y="1664"/>
                  </a:lnTo>
                  <a:lnTo>
                    <a:pt x="1525" y="1664"/>
                  </a:lnTo>
                  <a:lnTo>
                    <a:pt x="1531" y="1664"/>
                  </a:lnTo>
                  <a:lnTo>
                    <a:pt x="1536" y="1664"/>
                  </a:lnTo>
                  <a:lnTo>
                    <a:pt x="1542" y="1664"/>
                  </a:lnTo>
                  <a:lnTo>
                    <a:pt x="1548" y="1664"/>
                  </a:lnTo>
                  <a:lnTo>
                    <a:pt x="1553" y="1664"/>
                  </a:lnTo>
                  <a:lnTo>
                    <a:pt x="1559" y="1658"/>
                  </a:lnTo>
                  <a:lnTo>
                    <a:pt x="1562" y="1658"/>
                  </a:lnTo>
                  <a:lnTo>
                    <a:pt x="1562" y="1664"/>
                  </a:lnTo>
                  <a:lnTo>
                    <a:pt x="1562" y="1667"/>
                  </a:lnTo>
                  <a:lnTo>
                    <a:pt x="1568" y="1667"/>
                  </a:lnTo>
                  <a:lnTo>
                    <a:pt x="1568" y="1673"/>
                  </a:lnTo>
                  <a:lnTo>
                    <a:pt x="1573" y="1673"/>
                  </a:lnTo>
                  <a:lnTo>
                    <a:pt x="1573" y="1679"/>
                  </a:lnTo>
                  <a:lnTo>
                    <a:pt x="1568" y="1679"/>
                  </a:lnTo>
                  <a:lnTo>
                    <a:pt x="1568" y="1684"/>
                  </a:lnTo>
                  <a:lnTo>
                    <a:pt x="1568" y="1690"/>
                  </a:lnTo>
                  <a:lnTo>
                    <a:pt x="1562" y="1690"/>
                  </a:lnTo>
                  <a:lnTo>
                    <a:pt x="1562" y="1695"/>
                  </a:lnTo>
                  <a:lnTo>
                    <a:pt x="1559" y="1695"/>
                  </a:lnTo>
                  <a:lnTo>
                    <a:pt x="1553" y="1695"/>
                  </a:lnTo>
                  <a:lnTo>
                    <a:pt x="1548" y="1695"/>
                  </a:lnTo>
                  <a:lnTo>
                    <a:pt x="1548" y="1701"/>
                  </a:lnTo>
                  <a:lnTo>
                    <a:pt x="1542" y="1706"/>
                  </a:lnTo>
                  <a:lnTo>
                    <a:pt x="1542" y="1710"/>
                  </a:lnTo>
                  <a:lnTo>
                    <a:pt x="1536" y="1715"/>
                  </a:lnTo>
                  <a:lnTo>
                    <a:pt x="1531" y="1721"/>
                  </a:lnTo>
                  <a:lnTo>
                    <a:pt x="1525" y="1726"/>
                  </a:lnTo>
                  <a:lnTo>
                    <a:pt x="1520" y="1726"/>
                  </a:lnTo>
                  <a:lnTo>
                    <a:pt x="1516" y="1721"/>
                  </a:lnTo>
                  <a:lnTo>
                    <a:pt x="1511" y="1721"/>
                  </a:lnTo>
                  <a:lnTo>
                    <a:pt x="1505" y="1726"/>
                  </a:lnTo>
                  <a:lnTo>
                    <a:pt x="1505" y="1732"/>
                  </a:lnTo>
                  <a:lnTo>
                    <a:pt x="1500" y="1732"/>
                  </a:lnTo>
                  <a:lnTo>
                    <a:pt x="1500" y="1738"/>
                  </a:lnTo>
                  <a:lnTo>
                    <a:pt x="1500" y="1743"/>
                  </a:lnTo>
                  <a:lnTo>
                    <a:pt x="1494" y="1743"/>
                  </a:lnTo>
                  <a:lnTo>
                    <a:pt x="1494" y="1749"/>
                  </a:lnTo>
                  <a:lnTo>
                    <a:pt x="1488" y="1743"/>
                  </a:lnTo>
                  <a:lnTo>
                    <a:pt x="1488" y="1738"/>
                  </a:lnTo>
                  <a:lnTo>
                    <a:pt x="1488" y="1732"/>
                  </a:lnTo>
                  <a:lnTo>
                    <a:pt x="1483" y="1732"/>
                  </a:lnTo>
                  <a:lnTo>
                    <a:pt x="1483" y="1726"/>
                  </a:lnTo>
                  <a:lnTo>
                    <a:pt x="1483" y="1721"/>
                  </a:lnTo>
                  <a:lnTo>
                    <a:pt x="1477" y="1715"/>
                  </a:lnTo>
                  <a:lnTo>
                    <a:pt x="1477" y="1710"/>
                  </a:lnTo>
                  <a:lnTo>
                    <a:pt x="1472" y="1710"/>
                  </a:lnTo>
                  <a:lnTo>
                    <a:pt x="1468" y="1710"/>
                  </a:lnTo>
                  <a:lnTo>
                    <a:pt x="1468" y="1706"/>
                  </a:lnTo>
                  <a:lnTo>
                    <a:pt x="1463" y="1706"/>
                  </a:lnTo>
                  <a:lnTo>
                    <a:pt x="1463" y="1701"/>
                  </a:lnTo>
                  <a:lnTo>
                    <a:pt x="1457" y="1695"/>
                  </a:lnTo>
                  <a:lnTo>
                    <a:pt x="1452" y="1695"/>
                  </a:lnTo>
                  <a:lnTo>
                    <a:pt x="1452" y="1690"/>
                  </a:lnTo>
                  <a:lnTo>
                    <a:pt x="1446" y="1684"/>
                  </a:lnTo>
                  <a:lnTo>
                    <a:pt x="1441" y="1679"/>
                  </a:lnTo>
                  <a:lnTo>
                    <a:pt x="1441" y="1673"/>
                  </a:lnTo>
                  <a:lnTo>
                    <a:pt x="1435" y="1673"/>
                  </a:lnTo>
                  <a:lnTo>
                    <a:pt x="1435" y="1667"/>
                  </a:lnTo>
                  <a:lnTo>
                    <a:pt x="1429" y="1667"/>
                  </a:lnTo>
                  <a:lnTo>
                    <a:pt x="1429" y="1664"/>
                  </a:lnTo>
                  <a:lnTo>
                    <a:pt x="1426" y="1664"/>
                  </a:lnTo>
                  <a:lnTo>
                    <a:pt x="1426" y="1658"/>
                  </a:lnTo>
                  <a:lnTo>
                    <a:pt x="1426" y="1653"/>
                  </a:lnTo>
                  <a:lnTo>
                    <a:pt x="1426" y="1647"/>
                  </a:lnTo>
                  <a:lnTo>
                    <a:pt x="1420" y="1642"/>
                  </a:lnTo>
                  <a:lnTo>
                    <a:pt x="1420" y="1636"/>
                  </a:lnTo>
                  <a:lnTo>
                    <a:pt x="1415" y="1636"/>
                  </a:lnTo>
                  <a:lnTo>
                    <a:pt x="1409" y="1631"/>
                  </a:lnTo>
                  <a:lnTo>
                    <a:pt x="1404" y="1631"/>
                  </a:lnTo>
                  <a:lnTo>
                    <a:pt x="1398" y="1625"/>
                  </a:lnTo>
                  <a:lnTo>
                    <a:pt x="1393" y="1620"/>
                  </a:lnTo>
                  <a:lnTo>
                    <a:pt x="1387" y="1620"/>
                  </a:lnTo>
                  <a:lnTo>
                    <a:pt x="1381" y="1620"/>
                  </a:lnTo>
                  <a:lnTo>
                    <a:pt x="1378" y="1620"/>
                  </a:lnTo>
                  <a:lnTo>
                    <a:pt x="1378" y="1625"/>
                  </a:lnTo>
                  <a:lnTo>
                    <a:pt x="1372" y="1625"/>
                  </a:lnTo>
                  <a:lnTo>
                    <a:pt x="1367" y="1625"/>
                  </a:lnTo>
                  <a:lnTo>
                    <a:pt x="1361" y="1625"/>
                  </a:lnTo>
                  <a:lnTo>
                    <a:pt x="1356" y="1625"/>
                  </a:lnTo>
                  <a:lnTo>
                    <a:pt x="1350" y="1625"/>
                  </a:lnTo>
                  <a:lnTo>
                    <a:pt x="1345" y="1625"/>
                  </a:lnTo>
                  <a:lnTo>
                    <a:pt x="1339" y="1625"/>
                  </a:lnTo>
                  <a:lnTo>
                    <a:pt x="1335" y="1625"/>
                  </a:lnTo>
                  <a:lnTo>
                    <a:pt x="1335" y="1631"/>
                  </a:lnTo>
                  <a:lnTo>
                    <a:pt x="1330" y="1631"/>
                  </a:lnTo>
                  <a:lnTo>
                    <a:pt x="1324" y="1631"/>
                  </a:lnTo>
                  <a:lnTo>
                    <a:pt x="1313" y="1625"/>
                  </a:lnTo>
                  <a:lnTo>
                    <a:pt x="1313" y="1620"/>
                  </a:lnTo>
                  <a:lnTo>
                    <a:pt x="1308" y="1616"/>
                  </a:lnTo>
                  <a:lnTo>
                    <a:pt x="1302" y="1610"/>
                  </a:lnTo>
                  <a:lnTo>
                    <a:pt x="1297" y="1605"/>
                  </a:lnTo>
                  <a:lnTo>
                    <a:pt x="1297" y="1610"/>
                  </a:lnTo>
                  <a:lnTo>
                    <a:pt x="1291" y="1616"/>
                  </a:lnTo>
                  <a:lnTo>
                    <a:pt x="1291" y="1620"/>
                  </a:lnTo>
                  <a:lnTo>
                    <a:pt x="1291" y="1625"/>
                  </a:lnTo>
                  <a:lnTo>
                    <a:pt x="1287" y="1631"/>
                  </a:lnTo>
                  <a:lnTo>
                    <a:pt x="1287" y="1636"/>
                  </a:lnTo>
                  <a:lnTo>
                    <a:pt x="1287" y="1642"/>
                  </a:lnTo>
                  <a:lnTo>
                    <a:pt x="1287" y="1647"/>
                  </a:lnTo>
                  <a:lnTo>
                    <a:pt x="1282" y="1647"/>
                  </a:lnTo>
                  <a:lnTo>
                    <a:pt x="1282" y="1653"/>
                  </a:lnTo>
                  <a:lnTo>
                    <a:pt x="1276" y="1658"/>
                  </a:lnTo>
                  <a:lnTo>
                    <a:pt x="1276" y="1664"/>
                  </a:lnTo>
                  <a:lnTo>
                    <a:pt x="1276" y="1667"/>
                  </a:lnTo>
                  <a:lnTo>
                    <a:pt x="1271" y="1667"/>
                  </a:lnTo>
                  <a:lnTo>
                    <a:pt x="1265" y="1667"/>
                  </a:lnTo>
                  <a:lnTo>
                    <a:pt x="1260" y="1667"/>
                  </a:lnTo>
                  <a:lnTo>
                    <a:pt x="1254" y="1667"/>
                  </a:lnTo>
                  <a:lnTo>
                    <a:pt x="1254" y="1664"/>
                  </a:lnTo>
                  <a:lnTo>
                    <a:pt x="1249" y="1664"/>
                  </a:lnTo>
                  <a:lnTo>
                    <a:pt x="1245" y="1664"/>
                  </a:lnTo>
                  <a:lnTo>
                    <a:pt x="1239" y="1658"/>
                  </a:lnTo>
                  <a:lnTo>
                    <a:pt x="1234" y="1653"/>
                  </a:lnTo>
                  <a:lnTo>
                    <a:pt x="1228" y="1647"/>
                  </a:lnTo>
                  <a:lnTo>
                    <a:pt x="1223" y="1647"/>
                  </a:lnTo>
                  <a:lnTo>
                    <a:pt x="1217" y="1642"/>
                  </a:lnTo>
                  <a:lnTo>
                    <a:pt x="1212" y="1636"/>
                  </a:lnTo>
                  <a:lnTo>
                    <a:pt x="1206" y="1631"/>
                  </a:lnTo>
                  <a:lnTo>
                    <a:pt x="1201" y="1625"/>
                  </a:lnTo>
                  <a:lnTo>
                    <a:pt x="1197" y="1620"/>
                  </a:lnTo>
                  <a:lnTo>
                    <a:pt x="1197" y="1616"/>
                  </a:lnTo>
                  <a:lnTo>
                    <a:pt x="1191" y="1616"/>
                  </a:lnTo>
                  <a:lnTo>
                    <a:pt x="1191" y="1610"/>
                  </a:lnTo>
                  <a:lnTo>
                    <a:pt x="1186" y="1605"/>
                  </a:lnTo>
                  <a:lnTo>
                    <a:pt x="1180" y="1605"/>
                  </a:lnTo>
                  <a:lnTo>
                    <a:pt x="1175" y="1599"/>
                  </a:lnTo>
                  <a:lnTo>
                    <a:pt x="1169" y="1599"/>
                  </a:lnTo>
                  <a:lnTo>
                    <a:pt x="1164" y="1594"/>
                  </a:lnTo>
                  <a:lnTo>
                    <a:pt x="1164" y="1588"/>
                  </a:lnTo>
                  <a:lnTo>
                    <a:pt x="1158" y="1588"/>
                  </a:lnTo>
                  <a:lnTo>
                    <a:pt x="1158" y="1583"/>
                  </a:lnTo>
                  <a:lnTo>
                    <a:pt x="1153" y="1577"/>
                  </a:lnTo>
                  <a:lnTo>
                    <a:pt x="1149" y="1577"/>
                  </a:lnTo>
                  <a:lnTo>
                    <a:pt x="1149" y="1573"/>
                  </a:lnTo>
                  <a:lnTo>
                    <a:pt x="1144" y="1568"/>
                  </a:lnTo>
                  <a:lnTo>
                    <a:pt x="1132" y="1562"/>
                  </a:lnTo>
                  <a:lnTo>
                    <a:pt x="1132" y="1557"/>
                  </a:lnTo>
                  <a:lnTo>
                    <a:pt x="1127" y="1557"/>
                  </a:lnTo>
                  <a:lnTo>
                    <a:pt x="1127" y="1551"/>
                  </a:lnTo>
                  <a:lnTo>
                    <a:pt x="1121" y="1546"/>
                  </a:lnTo>
                  <a:lnTo>
                    <a:pt x="1121" y="1540"/>
                  </a:lnTo>
                  <a:lnTo>
                    <a:pt x="1121" y="1535"/>
                  </a:lnTo>
                  <a:lnTo>
                    <a:pt x="1121" y="1531"/>
                  </a:lnTo>
                  <a:lnTo>
                    <a:pt x="1121" y="1525"/>
                  </a:lnTo>
                  <a:lnTo>
                    <a:pt x="1116" y="1525"/>
                  </a:lnTo>
                  <a:lnTo>
                    <a:pt x="1116" y="1520"/>
                  </a:lnTo>
                  <a:lnTo>
                    <a:pt x="1110" y="1514"/>
                  </a:lnTo>
                  <a:lnTo>
                    <a:pt x="1107" y="1509"/>
                  </a:lnTo>
                  <a:lnTo>
                    <a:pt x="1107" y="1503"/>
                  </a:lnTo>
                  <a:lnTo>
                    <a:pt x="1101" y="1503"/>
                  </a:lnTo>
                  <a:lnTo>
                    <a:pt x="1101" y="1498"/>
                  </a:lnTo>
                  <a:lnTo>
                    <a:pt x="1096" y="1498"/>
                  </a:lnTo>
                  <a:lnTo>
                    <a:pt x="1090" y="1498"/>
                  </a:lnTo>
                  <a:lnTo>
                    <a:pt x="1084" y="1498"/>
                  </a:lnTo>
                  <a:lnTo>
                    <a:pt x="1079" y="1498"/>
                  </a:lnTo>
                  <a:lnTo>
                    <a:pt x="1073" y="1498"/>
                  </a:lnTo>
                  <a:lnTo>
                    <a:pt x="1073" y="1492"/>
                  </a:lnTo>
                  <a:lnTo>
                    <a:pt x="1068" y="1492"/>
                  </a:lnTo>
                  <a:lnTo>
                    <a:pt x="1062" y="1487"/>
                  </a:lnTo>
                  <a:lnTo>
                    <a:pt x="1059" y="1487"/>
                  </a:lnTo>
                  <a:lnTo>
                    <a:pt x="1059" y="1483"/>
                  </a:lnTo>
                  <a:lnTo>
                    <a:pt x="1053" y="1483"/>
                  </a:lnTo>
                  <a:lnTo>
                    <a:pt x="1053" y="1477"/>
                  </a:lnTo>
                  <a:lnTo>
                    <a:pt x="1048" y="1477"/>
                  </a:lnTo>
                  <a:lnTo>
                    <a:pt x="1037" y="1472"/>
                  </a:lnTo>
                  <a:lnTo>
                    <a:pt x="1031" y="1472"/>
                  </a:lnTo>
                  <a:lnTo>
                    <a:pt x="1025" y="1472"/>
                  </a:lnTo>
                  <a:lnTo>
                    <a:pt x="1020" y="1472"/>
                  </a:lnTo>
                  <a:lnTo>
                    <a:pt x="1016" y="1472"/>
                  </a:lnTo>
                  <a:lnTo>
                    <a:pt x="1011" y="1472"/>
                  </a:lnTo>
                  <a:lnTo>
                    <a:pt x="1011" y="1466"/>
                  </a:lnTo>
                  <a:lnTo>
                    <a:pt x="1005" y="1466"/>
                  </a:lnTo>
                  <a:lnTo>
                    <a:pt x="1000" y="1466"/>
                  </a:lnTo>
                  <a:lnTo>
                    <a:pt x="994" y="1472"/>
                  </a:lnTo>
                  <a:lnTo>
                    <a:pt x="989" y="1472"/>
                  </a:lnTo>
                  <a:lnTo>
                    <a:pt x="983" y="1472"/>
                  </a:lnTo>
                  <a:lnTo>
                    <a:pt x="983" y="1477"/>
                  </a:lnTo>
                  <a:lnTo>
                    <a:pt x="977" y="1477"/>
                  </a:lnTo>
                  <a:lnTo>
                    <a:pt x="972" y="1477"/>
                  </a:lnTo>
                  <a:lnTo>
                    <a:pt x="968" y="1477"/>
                  </a:lnTo>
                  <a:lnTo>
                    <a:pt x="963" y="1477"/>
                  </a:lnTo>
                  <a:lnTo>
                    <a:pt x="957" y="1477"/>
                  </a:lnTo>
                  <a:lnTo>
                    <a:pt x="952" y="1477"/>
                  </a:lnTo>
                  <a:lnTo>
                    <a:pt x="946" y="1477"/>
                  </a:lnTo>
                  <a:lnTo>
                    <a:pt x="941" y="1472"/>
                  </a:lnTo>
                  <a:lnTo>
                    <a:pt x="935" y="1472"/>
                  </a:lnTo>
                  <a:lnTo>
                    <a:pt x="930" y="1472"/>
                  </a:lnTo>
                  <a:lnTo>
                    <a:pt x="920" y="1472"/>
                  </a:lnTo>
                  <a:lnTo>
                    <a:pt x="920" y="1466"/>
                  </a:lnTo>
                  <a:lnTo>
                    <a:pt x="915" y="1472"/>
                  </a:lnTo>
                  <a:lnTo>
                    <a:pt x="909" y="1472"/>
                  </a:lnTo>
                  <a:lnTo>
                    <a:pt x="904" y="1472"/>
                  </a:lnTo>
                  <a:lnTo>
                    <a:pt x="898" y="1472"/>
                  </a:lnTo>
                  <a:lnTo>
                    <a:pt x="893" y="1472"/>
                  </a:lnTo>
                  <a:lnTo>
                    <a:pt x="893" y="1477"/>
                  </a:lnTo>
                  <a:lnTo>
                    <a:pt x="887" y="1477"/>
                  </a:lnTo>
                  <a:lnTo>
                    <a:pt x="882" y="1477"/>
                  </a:lnTo>
                  <a:lnTo>
                    <a:pt x="878" y="1477"/>
                  </a:lnTo>
                  <a:lnTo>
                    <a:pt x="872" y="1477"/>
                  </a:lnTo>
                  <a:lnTo>
                    <a:pt x="867" y="1477"/>
                  </a:lnTo>
                  <a:lnTo>
                    <a:pt x="861" y="1477"/>
                  </a:lnTo>
                  <a:lnTo>
                    <a:pt x="856" y="1477"/>
                  </a:lnTo>
                  <a:lnTo>
                    <a:pt x="850" y="1477"/>
                  </a:lnTo>
                  <a:lnTo>
                    <a:pt x="845" y="1477"/>
                  </a:lnTo>
                  <a:lnTo>
                    <a:pt x="839" y="1477"/>
                  </a:lnTo>
                  <a:lnTo>
                    <a:pt x="835" y="1477"/>
                  </a:lnTo>
                  <a:lnTo>
                    <a:pt x="830" y="1477"/>
                  </a:lnTo>
                  <a:lnTo>
                    <a:pt x="824" y="1477"/>
                  </a:lnTo>
                  <a:lnTo>
                    <a:pt x="819" y="1477"/>
                  </a:lnTo>
                  <a:lnTo>
                    <a:pt x="813" y="1477"/>
                  </a:lnTo>
                  <a:lnTo>
                    <a:pt x="808" y="1477"/>
                  </a:lnTo>
                  <a:lnTo>
                    <a:pt x="802" y="1477"/>
                  </a:lnTo>
                  <a:lnTo>
                    <a:pt x="797" y="1477"/>
                  </a:lnTo>
                  <a:lnTo>
                    <a:pt x="791" y="1477"/>
                  </a:lnTo>
                  <a:lnTo>
                    <a:pt x="791" y="1483"/>
                  </a:lnTo>
                  <a:lnTo>
                    <a:pt x="787" y="1483"/>
                  </a:lnTo>
                  <a:lnTo>
                    <a:pt x="782" y="1483"/>
                  </a:lnTo>
                  <a:lnTo>
                    <a:pt x="782" y="1487"/>
                  </a:lnTo>
                  <a:lnTo>
                    <a:pt x="776" y="1487"/>
                  </a:lnTo>
                  <a:lnTo>
                    <a:pt x="771" y="1487"/>
                  </a:lnTo>
                  <a:lnTo>
                    <a:pt x="765" y="1487"/>
                  </a:lnTo>
                  <a:lnTo>
                    <a:pt x="760" y="1492"/>
                  </a:lnTo>
                  <a:lnTo>
                    <a:pt x="754" y="1492"/>
                  </a:lnTo>
                  <a:lnTo>
                    <a:pt x="749" y="1492"/>
                  </a:lnTo>
                  <a:lnTo>
                    <a:pt x="745" y="1498"/>
                  </a:lnTo>
                  <a:lnTo>
                    <a:pt x="739" y="1498"/>
                  </a:lnTo>
                  <a:lnTo>
                    <a:pt x="734" y="1498"/>
                  </a:lnTo>
                  <a:lnTo>
                    <a:pt x="728" y="1503"/>
                  </a:lnTo>
                  <a:lnTo>
                    <a:pt x="728" y="1509"/>
                  </a:lnTo>
                  <a:lnTo>
                    <a:pt x="723" y="1509"/>
                  </a:lnTo>
                  <a:lnTo>
                    <a:pt x="723" y="1514"/>
                  </a:lnTo>
                  <a:lnTo>
                    <a:pt x="717" y="1514"/>
                  </a:lnTo>
                  <a:lnTo>
                    <a:pt x="701" y="1520"/>
                  </a:lnTo>
                  <a:lnTo>
                    <a:pt x="701" y="1514"/>
                  </a:lnTo>
                  <a:lnTo>
                    <a:pt x="686" y="1514"/>
                  </a:lnTo>
                  <a:lnTo>
                    <a:pt x="675" y="1509"/>
                  </a:lnTo>
                  <a:lnTo>
                    <a:pt x="669" y="1509"/>
                  </a:lnTo>
                  <a:lnTo>
                    <a:pt x="664" y="1514"/>
                  </a:lnTo>
                  <a:lnTo>
                    <a:pt x="658" y="1509"/>
                  </a:lnTo>
                  <a:lnTo>
                    <a:pt x="658" y="1503"/>
                  </a:lnTo>
                  <a:lnTo>
                    <a:pt x="655" y="1498"/>
                  </a:lnTo>
                  <a:lnTo>
                    <a:pt x="655" y="1492"/>
                  </a:lnTo>
                  <a:lnTo>
                    <a:pt x="649" y="1483"/>
                  </a:lnTo>
                  <a:lnTo>
                    <a:pt x="649" y="1477"/>
                  </a:lnTo>
                  <a:lnTo>
                    <a:pt x="644" y="1472"/>
                  </a:lnTo>
                  <a:lnTo>
                    <a:pt x="638" y="1466"/>
                  </a:lnTo>
                  <a:lnTo>
                    <a:pt x="632" y="1461"/>
                  </a:lnTo>
                  <a:lnTo>
                    <a:pt x="627" y="1466"/>
                  </a:lnTo>
                  <a:lnTo>
                    <a:pt x="621" y="1461"/>
                  </a:lnTo>
                  <a:lnTo>
                    <a:pt x="621" y="1455"/>
                  </a:lnTo>
                  <a:lnTo>
                    <a:pt x="610" y="1455"/>
                  </a:lnTo>
                  <a:lnTo>
                    <a:pt x="601" y="1450"/>
                  </a:lnTo>
                  <a:lnTo>
                    <a:pt x="590" y="1450"/>
                  </a:lnTo>
                  <a:lnTo>
                    <a:pt x="579" y="1444"/>
                  </a:lnTo>
                  <a:lnTo>
                    <a:pt x="573" y="1444"/>
                  </a:lnTo>
                  <a:lnTo>
                    <a:pt x="564" y="1435"/>
                  </a:lnTo>
                  <a:lnTo>
                    <a:pt x="564" y="1429"/>
                  </a:lnTo>
                  <a:lnTo>
                    <a:pt x="564" y="1424"/>
                  </a:lnTo>
                  <a:lnTo>
                    <a:pt x="559" y="1418"/>
                  </a:lnTo>
                  <a:lnTo>
                    <a:pt x="559" y="1413"/>
                  </a:lnTo>
                  <a:lnTo>
                    <a:pt x="553" y="1407"/>
                  </a:lnTo>
                  <a:lnTo>
                    <a:pt x="548" y="1407"/>
                  </a:lnTo>
                  <a:lnTo>
                    <a:pt x="537" y="1407"/>
                  </a:lnTo>
                  <a:lnTo>
                    <a:pt x="531" y="1402"/>
                  </a:lnTo>
                  <a:lnTo>
                    <a:pt x="525" y="1402"/>
                  </a:lnTo>
                  <a:lnTo>
                    <a:pt x="525" y="1398"/>
                  </a:lnTo>
                  <a:lnTo>
                    <a:pt x="525" y="1393"/>
                  </a:lnTo>
                  <a:lnTo>
                    <a:pt x="531" y="1382"/>
                  </a:lnTo>
                  <a:lnTo>
                    <a:pt x="537" y="1376"/>
                  </a:lnTo>
                  <a:lnTo>
                    <a:pt x="520" y="1370"/>
                  </a:lnTo>
                  <a:lnTo>
                    <a:pt x="520" y="1365"/>
                  </a:lnTo>
                  <a:lnTo>
                    <a:pt x="516" y="1359"/>
                  </a:lnTo>
                  <a:lnTo>
                    <a:pt x="494" y="1359"/>
                  </a:lnTo>
                  <a:lnTo>
                    <a:pt x="483" y="1365"/>
                  </a:lnTo>
                  <a:lnTo>
                    <a:pt x="478" y="1359"/>
                  </a:lnTo>
                  <a:lnTo>
                    <a:pt x="472" y="1356"/>
                  </a:lnTo>
                  <a:lnTo>
                    <a:pt x="463" y="1350"/>
                  </a:lnTo>
                  <a:lnTo>
                    <a:pt x="457" y="1345"/>
                  </a:lnTo>
                  <a:lnTo>
                    <a:pt x="446" y="1345"/>
                  </a:lnTo>
                  <a:lnTo>
                    <a:pt x="446" y="1334"/>
                  </a:lnTo>
                  <a:lnTo>
                    <a:pt x="446" y="1328"/>
                  </a:lnTo>
                  <a:lnTo>
                    <a:pt x="441" y="1322"/>
                  </a:lnTo>
                  <a:lnTo>
                    <a:pt x="435" y="1297"/>
                  </a:lnTo>
                  <a:lnTo>
                    <a:pt x="435" y="1286"/>
                  </a:lnTo>
                  <a:lnTo>
                    <a:pt x="430" y="1286"/>
                  </a:lnTo>
                  <a:lnTo>
                    <a:pt x="430" y="1280"/>
                  </a:lnTo>
                  <a:lnTo>
                    <a:pt x="426" y="1265"/>
                  </a:lnTo>
                  <a:lnTo>
                    <a:pt x="420" y="1260"/>
                  </a:lnTo>
                  <a:lnTo>
                    <a:pt x="420" y="1249"/>
                  </a:lnTo>
                  <a:lnTo>
                    <a:pt x="415" y="1243"/>
                  </a:lnTo>
                  <a:lnTo>
                    <a:pt x="415" y="1232"/>
                  </a:lnTo>
                  <a:lnTo>
                    <a:pt x="409" y="1232"/>
                  </a:lnTo>
                  <a:lnTo>
                    <a:pt x="409" y="1227"/>
                  </a:lnTo>
                  <a:lnTo>
                    <a:pt x="404" y="1217"/>
                  </a:lnTo>
                  <a:lnTo>
                    <a:pt x="398" y="1206"/>
                  </a:lnTo>
                  <a:lnTo>
                    <a:pt x="398" y="1201"/>
                  </a:lnTo>
                  <a:lnTo>
                    <a:pt x="393" y="1195"/>
                  </a:lnTo>
                  <a:lnTo>
                    <a:pt x="387" y="1184"/>
                  </a:lnTo>
                  <a:lnTo>
                    <a:pt x="387" y="1180"/>
                  </a:lnTo>
                  <a:lnTo>
                    <a:pt x="387" y="1169"/>
                  </a:lnTo>
                  <a:lnTo>
                    <a:pt x="382" y="1164"/>
                  </a:lnTo>
                  <a:lnTo>
                    <a:pt x="378" y="1164"/>
                  </a:lnTo>
                  <a:lnTo>
                    <a:pt x="372" y="1158"/>
                  </a:lnTo>
                  <a:lnTo>
                    <a:pt x="372" y="1147"/>
                  </a:lnTo>
                  <a:lnTo>
                    <a:pt x="367" y="1147"/>
                  </a:lnTo>
                  <a:lnTo>
                    <a:pt x="367" y="1142"/>
                  </a:lnTo>
                  <a:lnTo>
                    <a:pt x="356" y="1132"/>
                  </a:lnTo>
                  <a:lnTo>
                    <a:pt x="350" y="1121"/>
                  </a:lnTo>
                  <a:lnTo>
                    <a:pt x="350" y="1110"/>
                  </a:lnTo>
                  <a:lnTo>
                    <a:pt x="350" y="1099"/>
                  </a:lnTo>
                  <a:lnTo>
                    <a:pt x="356" y="1094"/>
                  </a:lnTo>
                  <a:lnTo>
                    <a:pt x="361" y="1090"/>
                  </a:lnTo>
                  <a:lnTo>
                    <a:pt x="367" y="1085"/>
                  </a:lnTo>
                  <a:lnTo>
                    <a:pt x="361" y="1073"/>
                  </a:lnTo>
                  <a:lnTo>
                    <a:pt x="361" y="1062"/>
                  </a:lnTo>
                  <a:lnTo>
                    <a:pt x="361" y="1051"/>
                  </a:lnTo>
                  <a:lnTo>
                    <a:pt x="350" y="1037"/>
                  </a:lnTo>
                  <a:lnTo>
                    <a:pt x="345" y="1025"/>
                  </a:lnTo>
                  <a:lnTo>
                    <a:pt x="339" y="1014"/>
                  </a:lnTo>
                  <a:lnTo>
                    <a:pt x="335" y="1014"/>
                  </a:lnTo>
                  <a:lnTo>
                    <a:pt x="308" y="1000"/>
                  </a:lnTo>
                  <a:lnTo>
                    <a:pt x="308" y="994"/>
                  </a:lnTo>
                  <a:lnTo>
                    <a:pt x="297" y="994"/>
                  </a:lnTo>
                  <a:lnTo>
                    <a:pt x="297" y="989"/>
                  </a:lnTo>
                  <a:lnTo>
                    <a:pt x="282" y="989"/>
                  </a:lnTo>
                  <a:lnTo>
                    <a:pt x="282" y="983"/>
                  </a:lnTo>
                  <a:lnTo>
                    <a:pt x="282" y="972"/>
                  </a:lnTo>
                  <a:lnTo>
                    <a:pt x="282" y="966"/>
                  </a:lnTo>
                  <a:lnTo>
                    <a:pt x="276" y="966"/>
                  </a:lnTo>
                  <a:lnTo>
                    <a:pt x="276" y="961"/>
                  </a:lnTo>
                  <a:lnTo>
                    <a:pt x="271" y="946"/>
                  </a:lnTo>
                  <a:lnTo>
                    <a:pt x="271" y="941"/>
                  </a:lnTo>
                  <a:lnTo>
                    <a:pt x="265" y="924"/>
                  </a:lnTo>
                  <a:lnTo>
                    <a:pt x="271" y="918"/>
                  </a:lnTo>
                  <a:lnTo>
                    <a:pt x="265" y="915"/>
                  </a:lnTo>
                  <a:lnTo>
                    <a:pt x="271" y="909"/>
                  </a:lnTo>
                  <a:lnTo>
                    <a:pt x="271" y="904"/>
                  </a:lnTo>
                  <a:lnTo>
                    <a:pt x="265" y="893"/>
                  </a:lnTo>
                  <a:lnTo>
                    <a:pt x="265" y="882"/>
                  </a:lnTo>
                  <a:lnTo>
                    <a:pt x="265" y="876"/>
                  </a:lnTo>
                  <a:lnTo>
                    <a:pt x="260" y="876"/>
                  </a:lnTo>
                  <a:lnTo>
                    <a:pt x="249" y="867"/>
                  </a:lnTo>
                  <a:lnTo>
                    <a:pt x="234" y="861"/>
                  </a:lnTo>
                  <a:lnTo>
                    <a:pt x="228" y="861"/>
                  </a:lnTo>
                  <a:lnTo>
                    <a:pt x="228" y="856"/>
                  </a:lnTo>
                  <a:lnTo>
                    <a:pt x="217" y="850"/>
                  </a:lnTo>
                  <a:lnTo>
                    <a:pt x="212" y="839"/>
                  </a:lnTo>
                  <a:lnTo>
                    <a:pt x="206" y="828"/>
                  </a:lnTo>
                  <a:lnTo>
                    <a:pt x="201" y="824"/>
                  </a:lnTo>
                  <a:lnTo>
                    <a:pt x="197" y="813"/>
                  </a:lnTo>
                  <a:lnTo>
                    <a:pt x="192" y="813"/>
                  </a:lnTo>
                  <a:lnTo>
                    <a:pt x="186" y="808"/>
                  </a:lnTo>
                  <a:lnTo>
                    <a:pt x="180" y="802"/>
                  </a:lnTo>
                  <a:lnTo>
                    <a:pt x="175" y="802"/>
                  </a:lnTo>
                  <a:lnTo>
                    <a:pt x="169" y="791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58" y="776"/>
                  </a:lnTo>
                  <a:lnTo>
                    <a:pt x="155" y="771"/>
                  </a:lnTo>
                  <a:lnTo>
                    <a:pt x="144" y="760"/>
                  </a:lnTo>
                  <a:lnTo>
                    <a:pt x="138" y="754"/>
                  </a:lnTo>
                  <a:lnTo>
                    <a:pt x="138" y="749"/>
                  </a:lnTo>
                  <a:lnTo>
                    <a:pt x="138" y="743"/>
                  </a:lnTo>
                  <a:lnTo>
                    <a:pt x="133" y="728"/>
                  </a:lnTo>
                  <a:lnTo>
                    <a:pt x="121" y="712"/>
                  </a:lnTo>
                  <a:lnTo>
                    <a:pt x="116" y="701"/>
                  </a:lnTo>
                  <a:lnTo>
                    <a:pt x="116" y="697"/>
                  </a:lnTo>
                  <a:lnTo>
                    <a:pt x="110" y="697"/>
                  </a:lnTo>
                  <a:lnTo>
                    <a:pt x="110" y="692"/>
                  </a:lnTo>
                  <a:lnTo>
                    <a:pt x="107" y="686"/>
                  </a:lnTo>
                  <a:lnTo>
                    <a:pt x="107" y="680"/>
                  </a:lnTo>
                  <a:lnTo>
                    <a:pt x="107" y="675"/>
                  </a:lnTo>
                  <a:lnTo>
                    <a:pt x="101" y="669"/>
                  </a:lnTo>
                  <a:lnTo>
                    <a:pt x="101" y="664"/>
                  </a:lnTo>
                  <a:lnTo>
                    <a:pt x="96" y="658"/>
                  </a:lnTo>
                  <a:lnTo>
                    <a:pt x="96" y="653"/>
                  </a:lnTo>
                  <a:lnTo>
                    <a:pt x="90" y="649"/>
                  </a:lnTo>
                  <a:lnTo>
                    <a:pt x="85" y="638"/>
                  </a:lnTo>
                  <a:lnTo>
                    <a:pt x="79" y="633"/>
                  </a:lnTo>
                  <a:lnTo>
                    <a:pt x="73" y="621"/>
                  </a:lnTo>
                  <a:lnTo>
                    <a:pt x="68" y="621"/>
                  </a:lnTo>
                  <a:lnTo>
                    <a:pt x="64" y="616"/>
                  </a:lnTo>
                  <a:lnTo>
                    <a:pt x="64" y="610"/>
                  </a:lnTo>
                  <a:lnTo>
                    <a:pt x="59" y="607"/>
                  </a:lnTo>
                  <a:lnTo>
                    <a:pt x="53" y="607"/>
                  </a:lnTo>
                  <a:lnTo>
                    <a:pt x="48" y="601"/>
                  </a:lnTo>
                  <a:lnTo>
                    <a:pt x="42" y="601"/>
                  </a:lnTo>
                  <a:lnTo>
                    <a:pt x="42" y="596"/>
                  </a:lnTo>
                  <a:lnTo>
                    <a:pt x="37" y="590"/>
                  </a:lnTo>
                  <a:lnTo>
                    <a:pt x="31" y="590"/>
                  </a:lnTo>
                  <a:lnTo>
                    <a:pt x="31" y="579"/>
                  </a:lnTo>
                  <a:lnTo>
                    <a:pt x="26" y="568"/>
                  </a:lnTo>
                  <a:lnTo>
                    <a:pt x="20" y="564"/>
                  </a:lnTo>
                  <a:lnTo>
                    <a:pt x="20" y="559"/>
                  </a:lnTo>
                  <a:lnTo>
                    <a:pt x="16" y="537"/>
                  </a:lnTo>
                  <a:lnTo>
                    <a:pt x="11" y="531"/>
                  </a:lnTo>
                  <a:lnTo>
                    <a:pt x="5" y="526"/>
                  </a:lnTo>
                  <a:lnTo>
                    <a:pt x="5" y="520"/>
                  </a:lnTo>
                  <a:lnTo>
                    <a:pt x="0" y="516"/>
                  </a:lnTo>
                  <a:lnTo>
                    <a:pt x="5" y="516"/>
                  </a:lnTo>
                  <a:lnTo>
                    <a:pt x="5" y="511"/>
                  </a:lnTo>
                  <a:lnTo>
                    <a:pt x="5" y="505"/>
                  </a:lnTo>
                  <a:lnTo>
                    <a:pt x="5" y="500"/>
                  </a:lnTo>
                  <a:lnTo>
                    <a:pt x="5" y="494"/>
                  </a:lnTo>
                  <a:lnTo>
                    <a:pt x="5" y="489"/>
                  </a:lnTo>
                  <a:lnTo>
                    <a:pt x="11" y="483"/>
                  </a:lnTo>
                  <a:lnTo>
                    <a:pt x="11" y="478"/>
                  </a:lnTo>
                  <a:lnTo>
                    <a:pt x="11" y="474"/>
                  </a:lnTo>
                  <a:lnTo>
                    <a:pt x="16" y="474"/>
                  </a:lnTo>
                  <a:lnTo>
                    <a:pt x="16" y="468"/>
                  </a:lnTo>
                  <a:lnTo>
                    <a:pt x="16" y="463"/>
                  </a:lnTo>
                  <a:lnTo>
                    <a:pt x="16" y="457"/>
                  </a:lnTo>
                  <a:lnTo>
                    <a:pt x="20" y="463"/>
                  </a:lnTo>
                  <a:lnTo>
                    <a:pt x="26" y="468"/>
                  </a:lnTo>
                  <a:lnTo>
                    <a:pt x="26" y="474"/>
                  </a:lnTo>
                  <a:lnTo>
                    <a:pt x="31" y="474"/>
                  </a:lnTo>
                  <a:lnTo>
                    <a:pt x="37" y="474"/>
                  </a:lnTo>
                  <a:lnTo>
                    <a:pt x="42" y="478"/>
                  </a:lnTo>
                  <a:lnTo>
                    <a:pt x="48" y="478"/>
                  </a:lnTo>
                  <a:lnTo>
                    <a:pt x="53" y="483"/>
                  </a:lnTo>
                  <a:lnTo>
                    <a:pt x="59" y="478"/>
                  </a:lnTo>
                  <a:lnTo>
                    <a:pt x="64" y="478"/>
                  </a:lnTo>
                  <a:lnTo>
                    <a:pt x="68" y="483"/>
                  </a:lnTo>
                  <a:lnTo>
                    <a:pt x="68" y="489"/>
                  </a:lnTo>
                  <a:lnTo>
                    <a:pt x="73" y="489"/>
                  </a:lnTo>
                  <a:lnTo>
                    <a:pt x="79" y="489"/>
                  </a:lnTo>
                  <a:lnTo>
                    <a:pt x="90" y="483"/>
                  </a:lnTo>
                  <a:lnTo>
                    <a:pt x="96" y="489"/>
                  </a:lnTo>
                  <a:lnTo>
                    <a:pt x="101" y="483"/>
                  </a:lnTo>
                  <a:lnTo>
                    <a:pt x="107" y="483"/>
                  </a:lnTo>
                  <a:lnTo>
                    <a:pt x="110" y="483"/>
                  </a:lnTo>
                  <a:lnTo>
                    <a:pt x="116" y="483"/>
                  </a:lnTo>
                  <a:lnTo>
                    <a:pt x="121" y="489"/>
                  </a:lnTo>
                  <a:lnTo>
                    <a:pt x="127" y="489"/>
                  </a:lnTo>
                  <a:lnTo>
                    <a:pt x="133" y="494"/>
                  </a:lnTo>
                  <a:lnTo>
                    <a:pt x="138" y="494"/>
                  </a:lnTo>
                  <a:lnTo>
                    <a:pt x="144" y="489"/>
                  </a:lnTo>
                  <a:lnTo>
                    <a:pt x="149" y="483"/>
                  </a:lnTo>
                  <a:lnTo>
                    <a:pt x="149" y="478"/>
                  </a:lnTo>
                  <a:lnTo>
                    <a:pt x="155" y="478"/>
                  </a:lnTo>
                  <a:lnTo>
                    <a:pt x="158" y="478"/>
                  </a:lnTo>
                  <a:lnTo>
                    <a:pt x="164" y="478"/>
                  </a:lnTo>
                  <a:lnTo>
                    <a:pt x="169" y="483"/>
                  </a:lnTo>
                  <a:lnTo>
                    <a:pt x="180" y="478"/>
                  </a:lnTo>
                  <a:lnTo>
                    <a:pt x="186" y="483"/>
                  </a:lnTo>
                  <a:lnTo>
                    <a:pt x="197" y="478"/>
                  </a:lnTo>
                  <a:lnTo>
                    <a:pt x="201" y="478"/>
                  </a:lnTo>
                  <a:lnTo>
                    <a:pt x="201" y="474"/>
                  </a:lnTo>
                  <a:lnTo>
                    <a:pt x="206" y="468"/>
                  </a:lnTo>
                  <a:lnTo>
                    <a:pt x="212" y="468"/>
                  </a:lnTo>
                  <a:lnTo>
                    <a:pt x="217" y="468"/>
                  </a:lnTo>
                  <a:lnTo>
                    <a:pt x="223" y="468"/>
                  </a:lnTo>
                  <a:lnTo>
                    <a:pt x="223" y="474"/>
                  </a:lnTo>
                  <a:lnTo>
                    <a:pt x="223" y="478"/>
                  </a:lnTo>
                  <a:lnTo>
                    <a:pt x="228" y="483"/>
                  </a:lnTo>
                  <a:lnTo>
                    <a:pt x="234" y="483"/>
                  </a:lnTo>
                  <a:lnTo>
                    <a:pt x="240" y="483"/>
                  </a:lnTo>
                  <a:lnTo>
                    <a:pt x="245" y="483"/>
                  </a:lnTo>
                  <a:lnTo>
                    <a:pt x="249" y="483"/>
                  </a:lnTo>
                  <a:lnTo>
                    <a:pt x="254" y="483"/>
                  </a:lnTo>
                  <a:lnTo>
                    <a:pt x="260" y="489"/>
                  </a:lnTo>
                  <a:lnTo>
                    <a:pt x="265" y="494"/>
                  </a:lnTo>
                  <a:lnTo>
                    <a:pt x="271" y="500"/>
                  </a:lnTo>
                  <a:lnTo>
                    <a:pt x="271" y="505"/>
                  </a:lnTo>
                  <a:lnTo>
                    <a:pt x="276" y="505"/>
                  </a:lnTo>
                  <a:lnTo>
                    <a:pt x="282" y="511"/>
                  </a:lnTo>
                  <a:lnTo>
                    <a:pt x="287" y="511"/>
                  </a:lnTo>
                  <a:lnTo>
                    <a:pt x="291" y="511"/>
                  </a:lnTo>
                  <a:lnTo>
                    <a:pt x="291" y="516"/>
                  </a:lnTo>
                  <a:lnTo>
                    <a:pt x="297" y="516"/>
                  </a:lnTo>
                  <a:lnTo>
                    <a:pt x="297" y="520"/>
                  </a:lnTo>
                  <a:lnTo>
                    <a:pt x="297" y="526"/>
                  </a:lnTo>
                  <a:lnTo>
                    <a:pt x="291" y="526"/>
                  </a:lnTo>
                  <a:lnTo>
                    <a:pt x="297" y="526"/>
                  </a:lnTo>
                  <a:lnTo>
                    <a:pt x="291" y="531"/>
                  </a:lnTo>
                  <a:lnTo>
                    <a:pt x="297" y="537"/>
                  </a:lnTo>
                  <a:lnTo>
                    <a:pt x="302" y="537"/>
                  </a:lnTo>
                  <a:lnTo>
                    <a:pt x="297" y="542"/>
                  </a:lnTo>
                  <a:lnTo>
                    <a:pt x="297" y="548"/>
                  </a:lnTo>
                  <a:lnTo>
                    <a:pt x="302" y="548"/>
                  </a:lnTo>
                  <a:lnTo>
                    <a:pt x="297" y="548"/>
                  </a:lnTo>
                  <a:lnTo>
                    <a:pt x="302" y="548"/>
                  </a:lnTo>
                  <a:lnTo>
                    <a:pt x="308" y="548"/>
                  </a:lnTo>
                  <a:lnTo>
                    <a:pt x="313" y="553"/>
                  </a:lnTo>
                  <a:lnTo>
                    <a:pt x="319" y="553"/>
                  </a:lnTo>
                  <a:lnTo>
                    <a:pt x="324" y="553"/>
                  </a:lnTo>
                  <a:lnTo>
                    <a:pt x="324" y="559"/>
                  </a:lnTo>
                  <a:lnTo>
                    <a:pt x="330" y="559"/>
                  </a:lnTo>
                  <a:lnTo>
                    <a:pt x="335" y="559"/>
                  </a:lnTo>
                  <a:lnTo>
                    <a:pt x="339" y="559"/>
                  </a:lnTo>
                  <a:lnTo>
                    <a:pt x="350" y="559"/>
                  </a:lnTo>
                  <a:lnTo>
                    <a:pt x="350" y="564"/>
                  </a:lnTo>
                  <a:lnTo>
                    <a:pt x="356" y="564"/>
                  </a:lnTo>
                  <a:lnTo>
                    <a:pt x="361" y="559"/>
                  </a:lnTo>
                  <a:lnTo>
                    <a:pt x="361" y="553"/>
                  </a:lnTo>
                  <a:lnTo>
                    <a:pt x="367" y="553"/>
                  </a:lnTo>
                  <a:lnTo>
                    <a:pt x="372" y="553"/>
                  </a:lnTo>
                  <a:lnTo>
                    <a:pt x="372" y="548"/>
                  </a:lnTo>
                  <a:lnTo>
                    <a:pt x="378" y="548"/>
                  </a:lnTo>
                  <a:lnTo>
                    <a:pt x="382" y="553"/>
                  </a:lnTo>
                  <a:lnTo>
                    <a:pt x="387" y="553"/>
                  </a:lnTo>
                  <a:lnTo>
                    <a:pt x="387" y="548"/>
                  </a:lnTo>
                  <a:lnTo>
                    <a:pt x="387" y="542"/>
                  </a:lnTo>
                  <a:lnTo>
                    <a:pt x="393" y="548"/>
                  </a:lnTo>
                  <a:lnTo>
                    <a:pt x="404" y="548"/>
                  </a:lnTo>
                  <a:lnTo>
                    <a:pt x="409" y="548"/>
                  </a:lnTo>
                  <a:lnTo>
                    <a:pt x="415" y="542"/>
                  </a:lnTo>
                  <a:lnTo>
                    <a:pt x="415" y="537"/>
                  </a:lnTo>
                  <a:lnTo>
                    <a:pt x="415" y="531"/>
                  </a:lnTo>
                  <a:lnTo>
                    <a:pt x="415" y="526"/>
                  </a:lnTo>
                  <a:lnTo>
                    <a:pt x="420" y="526"/>
                  </a:lnTo>
                  <a:lnTo>
                    <a:pt x="426" y="526"/>
                  </a:lnTo>
                  <a:lnTo>
                    <a:pt x="430" y="526"/>
                  </a:lnTo>
                  <a:lnTo>
                    <a:pt x="435" y="526"/>
                  </a:lnTo>
                  <a:lnTo>
                    <a:pt x="441" y="520"/>
                  </a:lnTo>
                  <a:lnTo>
                    <a:pt x="446" y="520"/>
                  </a:lnTo>
                  <a:lnTo>
                    <a:pt x="452" y="516"/>
                  </a:lnTo>
                  <a:lnTo>
                    <a:pt x="457" y="516"/>
                  </a:lnTo>
                  <a:lnTo>
                    <a:pt x="457" y="511"/>
                  </a:lnTo>
                  <a:lnTo>
                    <a:pt x="463" y="511"/>
                  </a:lnTo>
                  <a:lnTo>
                    <a:pt x="468" y="505"/>
                  </a:lnTo>
                  <a:lnTo>
                    <a:pt x="472" y="505"/>
                  </a:lnTo>
                  <a:lnTo>
                    <a:pt x="472" y="511"/>
                  </a:lnTo>
                  <a:lnTo>
                    <a:pt x="478" y="511"/>
                  </a:lnTo>
                  <a:lnTo>
                    <a:pt x="478" y="516"/>
                  </a:lnTo>
                  <a:lnTo>
                    <a:pt x="483" y="516"/>
                  </a:lnTo>
                  <a:lnTo>
                    <a:pt x="489" y="520"/>
                  </a:lnTo>
                  <a:lnTo>
                    <a:pt x="494" y="520"/>
                  </a:lnTo>
                  <a:lnTo>
                    <a:pt x="500" y="520"/>
                  </a:lnTo>
                  <a:lnTo>
                    <a:pt x="505" y="520"/>
                  </a:lnTo>
                  <a:lnTo>
                    <a:pt x="511" y="526"/>
                  </a:lnTo>
                  <a:lnTo>
                    <a:pt x="516" y="526"/>
                  </a:lnTo>
                  <a:lnTo>
                    <a:pt x="516" y="531"/>
                  </a:lnTo>
                  <a:lnTo>
                    <a:pt x="520" y="531"/>
                  </a:lnTo>
                  <a:lnTo>
                    <a:pt x="525" y="531"/>
                  </a:lnTo>
                  <a:lnTo>
                    <a:pt x="531" y="531"/>
                  </a:lnTo>
                  <a:lnTo>
                    <a:pt x="531" y="526"/>
                  </a:lnTo>
                  <a:lnTo>
                    <a:pt x="537" y="526"/>
                  </a:lnTo>
                  <a:lnTo>
                    <a:pt x="542" y="526"/>
                  </a:lnTo>
                  <a:lnTo>
                    <a:pt x="548" y="531"/>
                  </a:lnTo>
                  <a:lnTo>
                    <a:pt x="553" y="531"/>
                  </a:lnTo>
                  <a:lnTo>
                    <a:pt x="559" y="531"/>
                  </a:lnTo>
                  <a:lnTo>
                    <a:pt x="564" y="531"/>
                  </a:lnTo>
                  <a:lnTo>
                    <a:pt x="568" y="537"/>
                  </a:lnTo>
                  <a:lnTo>
                    <a:pt x="573" y="537"/>
                  </a:lnTo>
                  <a:lnTo>
                    <a:pt x="579" y="542"/>
                  </a:lnTo>
                  <a:lnTo>
                    <a:pt x="585" y="542"/>
                  </a:lnTo>
                  <a:lnTo>
                    <a:pt x="585" y="548"/>
                  </a:lnTo>
                  <a:lnTo>
                    <a:pt x="590" y="548"/>
                  </a:lnTo>
                  <a:lnTo>
                    <a:pt x="596" y="548"/>
                  </a:lnTo>
                  <a:lnTo>
                    <a:pt x="601" y="553"/>
                  </a:lnTo>
                  <a:lnTo>
                    <a:pt x="607" y="559"/>
                  </a:lnTo>
                  <a:lnTo>
                    <a:pt x="610" y="559"/>
                  </a:lnTo>
                  <a:lnTo>
                    <a:pt x="616" y="559"/>
                  </a:lnTo>
                  <a:lnTo>
                    <a:pt x="621" y="559"/>
                  </a:lnTo>
                  <a:lnTo>
                    <a:pt x="627" y="559"/>
                  </a:lnTo>
                  <a:lnTo>
                    <a:pt x="632" y="559"/>
                  </a:lnTo>
                  <a:lnTo>
                    <a:pt x="638" y="559"/>
                  </a:lnTo>
                  <a:lnTo>
                    <a:pt x="644" y="564"/>
                  </a:lnTo>
                  <a:lnTo>
                    <a:pt x="644" y="568"/>
                  </a:lnTo>
                  <a:lnTo>
                    <a:pt x="649" y="573"/>
                  </a:lnTo>
                  <a:lnTo>
                    <a:pt x="655" y="573"/>
                  </a:lnTo>
                  <a:lnTo>
                    <a:pt x="655" y="579"/>
                  </a:lnTo>
                  <a:lnTo>
                    <a:pt x="655" y="585"/>
                  </a:lnTo>
                  <a:lnTo>
                    <a:pt x="658" y="585"/>
                  </a:lnTo>
                  <a:lnTo>
                    <a:pt x="664" y="590"/>
                  </a:lnTo>
                  <a:lnTo>
                    <a:pt x="669" y="590"/>
                  </a:lnTo>
                  <a:lnTo>
                    <a:pt x="675" y="590"/>
                  </a:lnTo>
                  <a:lnTo>
                    <a:pt x="680" y="590"/>
                  </a:lnTo>
                  <a:lnTo>
                    <a:pt x="686" y="590"/>
                  </a:lnTo>
                  <a:lnTo>
                    <a:pt x="686" y="596"/>
                  </a:lnTo>
                  <a:lnTo>
                    <a:pt x="692" y="596"/>
                  </a:lnTo>
                  <a:lnTo>
                    <a:pt x="697" y="601"/>
                  </a:lnTo>
                  <a:lnTo>
                    <a:pt x="701" y="601"/>
                  </a:lnTo>
                  <a:lnTo>
                    <a:pt x="706" y="601"/>
                  </a:lnTo>
                  <a:lnTo>
                    <a:pt x="706" y="596"/>
                  </a:lnTo>
                  <a:lnTo>
                    <a:pt x="712" y="596"/>
                  </a:lnTo>
                  <a:lnTo>
                    <a:pt x="712" y="590"/>
                  </a:lnTo>
                  <a:lnTo>
                    <a:pt x="712" y="585"/>
                  </a:lnTo>
                  <a:lnTo>
                    <a:pt x="717" y="585"/>
                  </a:lnTo>
                  <a:lnTo>
                    <a:pt x="723" y="579"/>
                  </a:lnTo>
                  <a:lnTo>
                    <a:pt x="728" y="579"/>
                  </a:lnTo>
                  <a:lnTo>
                    <a:pt x="728" y="573"/>
                  </a:lnTo>
                  <a:lnTo>
                    <a:pt x="734" y="573"/>
                  </a:lnTo>
                  <a:lnTo>
                    <a:pt x="739" y="573"/>
                  </a:lnTo>
                  <a:lnTo>
                    <a:pt x="745" y="573"/>
                  </a:lnTo>
                  <a:lnTo>
                    <a:pt x="749" y="573"/>
                  </a:lnTo>
                  <a:lnTo>
                    <a:pt x="754" y="573"/>
                  </a:lnTo>
                  <a:lnTo>
                    <a:pt x="760" y="573"/>
                  </a:lnTo>
                  <a:lnTo>
                    <a:pt x="765" y="573"/>
                  </a:lnTo>
                  <a:lnTo>
                    <a:pt x="765" y="568"/>
                  </a:lnTo>
                  <a:lnTo>
                    <a:pt x="771" y="564"/>
                  </a:lnTo>
                  <a:lnTo>
                    <a:pt x="776" y="564"/>
                  </a:lnTo>
                  <a:lnTo>
                    <a:pt x="782" y="564"/>
                  </a:lnTo>
                  <a:lnTo>
                    <a:pt x="782" y="559"/>
                  </a:lnTo>
                  <a:lnTo>
                    <a:pt x="787" y="559"/>
                  </a:lnTo>
                  <a:lnTo>
                    <a:pt x="791" y="553"/>
                  </a:lnTo>
                  <a:lnTo>
                    <a:pt x="797" y="553"/>
                  </a:lnTo>
                  <a:lnTo>
                    <a:pt x="797" y="559"/>
                  </a:lnTo>
                  <a:lnTo>
                    <a:pt x="802" y="559"/>
                  </a:lnTo>
                  <a:lnTo>
                    <a:pt x="808" y="559"/>
                  </a:lnTo>
                  <a:lnTo>
                    <a:pt x="813" y="553"/>
                  </a:lnTo>
                  <a:lnTo>
                    <a:pt x="819" y="553"/>
                  </a:lnTo>
                  <a:lnTo>
                    <a:pt x="819" y="548"/>
                  </a:lnTo>
                  <a:lnTo>
                    <a:pt x="824" y="548"/>
                  </a:lnTo>
                  <a:lnTo>
                    <a:pt x="830" y="548"/>
                  </a:lnTo>
                  <a:lnTo>
                    <a:pt x="835" y="548"/>
                  </a:lnTo>
                  <a:lnTo>
                    <a:pt x="839" y="548"/>
                  </a:lnTo>
                  <a:lnTo>
                    <a:pt x="845" y="548"/>
                  </a:lnTo>
                  <a:lnTo>
                    <a:pt x="845" y="542"/>
                  </a:lnTo>
                  <a:lnTo>
                    <a:pt x="850" y="542"/>
                  </a:lnTo>
                  <a:lnTo>
                    <a:pt x="856" y="542"/>
                  </a:lnTo>
                  <a:lnTo>
                    <a:pt x="861" y="542"/>
                  </a:lnTo>
                  <a:lnTo>
                    <a:pt x="867" y="542"/>
                  </a:lnTo>
                  <a:lnTo>
                    <a:pt x="867" y="537"/>
                  </a:lnTo>
                  <a:lnTo>
                    <a:pt x="872" y="537"/>
                  </a:lnTo>
                  <a:lnTo>
                    <a:pt x="872" y="531"/>
                  </a:lnTo>
                  <a:lnTo>
                    <a:pt x="878" y="526"/>
                  </a:lnTo>
                  <a:lnTo>
                    <a:pt x="882" y="520"/>
                  </a:lnTo>
                  <a:lnTo>
                    <a:pt x="887" y="516"/>
                  </a:lnTo>
                  <a:lnTo>
                    <a:pt x="893" y="511"/>
                  </a:lnTo>
                  <a:lnTo>
                    <a:pt x="898" y="505"/>
                  </a:lnTo>
                  <a:lnTo>
                    <a:pt x="904" y="505"/>
                  </a:lnTo>
                  <a:lnTo>
                    <a:pt x="904" y="500"/>
                  </a:lnTo>
                  <a:lnTo>
                    <a:pt x="909" y="500"/>
                  </a:lnTo>
                  <a:lnTo>
                    <a:pt x="909" y="494"/>
                  </a:lnTo>
                  <a:lnTo>
                    <a:pt x="915" y="494"/>
                  </a:lnTo>
                  <a:lnTo>
                    <a:pt x="920" y="489"/>
                  </a:lnTo>
                  <a:lnTo>
                    <a:pt x="920" y="483"/>
                  </a:lnTo>
                  <a:lnTo>
                    <a:pt x="920" y="478"/>
                  </a:lnTo>
                  <a:lnTo>
                    <a:pt x="915" y="478"/>
                  </a:lnTo>
                  <a:lnTo>
                    <a:pt x="915" y="474"/>
                  </a:lnTo>
                  <a:lnTo>
                    <a:pt x="915" y="468"/>
                  </a:lnTo>
                  <a:lnTo>
                    <a:pt x="915" y="463"/>
                  </a:lnTo>
                  <a:lnTo>
                    <a:pt x="920" y="463"/>
                  </a:lnTo>
                  <a:lnTo>
                    <a:pt x="920" y="457"/>
                  </a:lnTo>
                  <a:lnTo>
                    <a:pt x="926" y="452"/>
                  </a:lnTo>
                  <a:lnTo>
                    <a:pt x="930" y="441"/>
                  </a:lnTo>
                  <a:lnTo>
                    <a:pt x="941" y="435"/>
                  </a:lnTo>
                  <a:lnTo>
                    <a:pt x="946" y="426"/>
                  </a:lnTo>
                  <a:lnTo>
                    <a:pt x="952" y="420"/>
                  </a:lnTo>
                  <a:lnTo>
                    <a:pt x="963" y="409"/>
                  </a:lnTo>
                  <a:lnTo>
                    <a:pt x="968" y="404"/>
                  </a:lnTo>
                  <a:lnTo>
                    <a:pt x="972" y="393"/>
                  </a:lnTo>
                  <a:lnTo>
                    <a:pt x="977" y="389"/>
                  </a:lnTo>
                  <a:lnTo>
                    <a:pt x="989" y="378"/>
                  </a:lnTo>
                  <a:lnTo>
                    <a:pt x="994" y="372"/>
                  </a:lnTo>
                  <a:lnTo>
                    <a:pt x="1000" y="361"/>
                  </a:lnTo>
                  <a:lnTo>
                    <a:pt x="1005" y="356"/>
                  </a:lnTo>
                  <a:lnTo>
                    <a:pt x="1011" y="350"/>
                  </a:lnTo>
                  <a:lnTo>
                    <a:pt x="1020" y="341"/>
                  </a:lnTo>
                  <a:lnTo>
                    <a:pt x="1031" y="336"/>
                  </a:lnTo>
                  <a:lnTo>
                    <a:pt x="1037" y="324"/>
                  </a:lnTo>
                  <a:lnTo>
                    <a:pt x="1048" y="319"/>
                  </a:lnTo>
                  <a:lnTo>
                    <a:pt x="1053" y="308"/>
                  </a:lnTo>
                  <a:lnTo>
                    <a:pt x="1062" y="302"/>
                  </a:lnTo>
                  <a:lnTo>
                    <a:pt x="1068" y="293"/>
                  </a:lnTo>
                  <a:lnTo>
                    <a:pt x="1079" y="288"/>
                  </a:lnTo>
                  <a:lnTo>
                    <a:pt x="1084" y="282"/>
                  </a:lnTo>
                  <a:lnTo>
                    <a:pt x="1090" y="282"/>
                  </a:lnTo>
                  <a:lnTo>
                    <a:pt x="1096" y="271"/>
                  </a:lnTo>
                  <a:lnTo>
                    <a:pt x="1101" y="265"/>
                  </a:lnTo>
                  <a:lnTo>
                    <a:pt x="1107" y="265"/>
                  </a:lnTo>
                  <a:lnTo>
                    <a:pt x="1110" y="256"/>
                  </a:lnTo>
                  <a:lnTo>
                    <a:pt x="1121" y="251"/>
                  </a:lnTo>
                  <a:lnTo>
                    <a:pt x="1127" y="240"/>
                  </a:lnTo>
                  <a:lnTo>
                    <a:pt x="1138" y="234"/>
                  </a:lnTo>
                  <a:lnTo>
                    <a:pt x="1144" y="229"/>
                  </a:lnTo>
                  <a:lnTo>
                    <a:pt x="1144" y="223"/>
                  </a:lnTo>
                  <a:lnTo>
                    <a:pt x="1144" y="214"/>
                  </a:lnTo>
                  <a:lnTo>
                    <a:pt x="1149" y="203"/>
                  </a:lnTo>
                  <a:lnTo>
                    <a:pt x="1149" y="197"/>
                  </a:lnTo>
                  <a:lnTo>
                    <a:pt x="1149" y="186"/>
                  </a:lnTo>
                  <a:lnTo>
                    <a:pt x="1149" y="175"/>
                  </a:lnTo>
                  <a:lnTo>
                    <a:pt x="1153" y="169"/>
                  </a:lnTo>
                  <a:lnTo>
                    <a:pt x="1158" y="166"/>
                  </a:lnTo>
                  <a:lnTo>
                    <a:pt x="1164" y="155"/>
                  </a:lnTo>
                  <a:lnTo>
                    <a:pt x="1169" y="149"/>
                  </a:lnTo>
                  <a:lnTo>
                    <a:pt x="1175" y="138"/>
                  </a:lnTo>
                  <a:lnTo>
                    <a:pt x="1180" y="133"/>
                  </a:lnTo>
                  <a:lnTo>
                    <a:pt x="1186" y="123"/>
                  </a:lnTo>
                  <a:lnTo>
                    <a:pt x="1191" y="118"/>
                  </a:lnTo>
                  <a:lnTo>
                    <a:pt x="1197" y="107"/>
                  </a:lnTo>
                  <a:lnTo>
                    <a:pt x="1201" y="101"/>
                  </a:lnTo>
                  <a:lnTo>
                    <a:pt x="1206" y="90"/>
                  </a:lnTo>
                  <a:lnTo>
                    <a:pt x="1212" y="85"/>
                  </a:lnTo>
                  <a:lnTo>
                    <a:pt x="1217" y="75"/>
                  </a:lnTo>
                  <a:lnTo>
                    <a:pt x="1223" y="70"/>
                  </a:lnTo>
                  <a:lnTo>
                    <a:pt x="1228" y="59"/>
                  </a:lnTo>
                  <a:lnTo>
                    <a:pt x="1234" y="53"/>
                  </a:lnTo>
                  <a:lnTo>
                    <a:pt x="1239" y="42"/>
                  </a:lnTo>
                  <a:lnTo>
                    <a:pt x="1239" y="37"/>
                  </a:lnTo>
                  <a:lnTo>
                    <a:pt x="1249" y="37"/>
                  </a:lnTo>
                  <a:lnTo>
                    <a:pt x="1260" y="33"/>
                  </a:lnTo>
                  <a:lnTo>
                    <a:pt x="1271" y="27"/>
                  </a:lnTo>
                  <a:lnTo>
                    <a:pt x="1276" y="22"/>
                  </a:lnTo>
                  <a:lnTo>
                    <a:pt x="1287" y="22"/>
                  </a:lnTo>
                  <a:lnTo>
                    <a:pt x="1297" y="16"/>
                  </a:lnTo>
                  <a:lnTo>
                    <a:pt x="1308" y="11"/>
                  </a:lnTo>
                  <a:lnTo>
                    <a:pt x="1313" y="5"/>
                  </a:lnTo>
                  <a:lnTo>
                    <a:pt x="1324" y="0"/>
                  </a:lnTo>
                  <a:lnTo>
                    <a:pt x="1335" y="0"/>
                  </a:lnTo>
                  <a:lnTo>
                    <a:pt x="1339" y="11"/>
                  </a:lnTo>
                  <a:lnTo>
                    <a:pt x="1339" y="16"/>
                  </a:lnTo>
                  <a:lnTo>
                    <a:pt x="1339" y="22"/>
                  </a:lnTo>
                  <a:lnTo>
                    <a:pt x="1339" y="27"/>
                  </a:lnTo>
                  <a:lnTo>
                    <a:pt x="1339" y="33"/>
                  </a:lnTo>
                  <a:lnTo>
                    <a:pt x="1339" y="37"/>
                  </a:lnTo>
                  <a:lnTo>
                    <a:pt x="1339" y="42"/>
                  </a:lnTo>
                  <a:lnTo>
                    <a:pt x="1335" y="42"/>
                  </a:lnTo>
                  <a:lnTo>
                    <a:pt x="1335" y="48"/>
                  </a:lnTo>
                  <a:lnTo>
                    <a:pt x="1335" y="53"/>
                  </a:lnTo>
                  <a:lnTo>
                    <a:pt x="1335" y="59"/>
                  </a:lnTo>
                  <a:lnTo>
                    <a:pt x="1339" y="59"/>
                  </a:lnTo>
                  <a:lnTo>
                    <a:pt x="1339" y="64"/>
                  </a:lnTo>
                  <a:lnTo>
                    <a:pt x="1339" y="70"/>
                  </a:lnTo>
                  <a:lnTo>
                    <a:pt x="1345" y="70"/>
                  </a:lnTo>
                  <a:lnTo>
                    <a:pt x="1345" y="75"/>
                  </a:lnTo>
                  <a:lnTo>
                    <a:pt x="1350" y="75"/>
                  </a:lnTo>
                  <a:lnTo>
                    <a:pt x="1350" y="81"/>
                  </a:lnTo>
                  <a:lnTo>
                    <a:pt x="1350" y="85"/>
                  </a:lnTo>
                  <a:lnTo>
                    <a:pt x="1350" y="90"/>
                  </a:lnTo>
                  <a:lnTo>
                    <a:pt x="1350" y="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">
              <a:solidFill>
                <a:srgbClr val="231F2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1851" y="2797"/>
              <a:ext cx="153" cy="118"/>
            </a:xfrm>
            <a:custGeom>
              <a:avLst/>
              <a:gdLst>
                <a:gd name="T0" fmla="*/ 57 w 153"/>
                <a:gd name="T1" fmla="*/ 17 h 118"/>
                <a:gd name="T2" fmla="*/ 62 w 153"/>
                <a:gd name="T3" fmla="*/ 11 h 118"/>
                <a:gd name="T4" fmla="*/ 73 w 153"/>
                <a:gd name="T5" fmla="*/ 11 h 118"/>
                <a:gd name="T6" fmla="*/ 85 w 153"/>
                <a:gd name="T7" fmla="*/ 6 h 118"/>
                <a:gd name="T8" fmla="*/ 96 w 153"/>
                <a:gd name="T9" fmla="*/ 6 h 118"/>
                <a:gd name="T10" fmla="*/ 90 w 153"/>
                <a:gd name="T11" fmla="*/ 11 h 118"/>
                <a:gd name="T12" fmla="*/ 90 w 153"/>
                <a:gd name="T13" fmla="*/ 22 h 118"/>
                <a:gd name="T14" fmla="*/ 90 w 153"/>
                <a:gd name="T15" fmla="*/ 28 h 118"/>
                <a:gd name="T16" fmla="*/ 99 w 153"/>
                <a:gd name="T17" fmla="*/ 28 h 118"/>
                <a:gd name="T18" fmla="*/ 105 w 153"/>
                <a:gd name="T19" fmla="*/ 32 h 118"/>
                <a:gd name="T20" fmla="*/ 116 w 153"/>
                <a:gd name="T21" fmla="*/ 37 h 118"/>
                <a:gd name="T22" fmla="*/ 121 w 153"/>
                <a:gd name="T23" fmla="*/ 32 h 118"/>
                <a:gd name="T24" fmla="*/ 127 w 153"/>
                <a:gd name="T25" fmla="*/ 28 h 118"/>
                <a:gd name="T26" fmla="*/ 132 w 153"/>
                <a:gd name="T27" fmla="*/ 37 h 118"/>
                <a:gd name="T28" fmla="*/ 138 w 153"/>
                <a:gd name="T29" fmla="*/ 43 h 118"/>
                <a:gd name="T30" fmla="*/ 142 w 153"/>
                <a:gd name="T31" fmla="*/ 48 h 118"/>
                <a:gd name="T32" fmla="*/ 138 w 153"/>
                <a:gd name="T33" fmla="*/ 59 h 118"/>
                <a:gd name="T34" fmla="*/ 138 w 153"/>
                <a:gd name="T35" fmla="*/ 65 h 118"/>
                <a:gd name="T36" fmla="*/ 138 w 153"/>
                <a:gd name="T37" fmla="*/ 70 h 118"/>
                <a:gd name="T38" fmla="*/ 147 w 153"/>
                <a:gd name="T39" fmla="*/ 79 h 118"/>
                <a:gd name="T40" fmla="*/ 147 w 153"/>
                <a:gd name="T41" fmla="*/ 85 h 118"/>
                <a:gd name="T42" fmla="*/ 142 w 153"/>
                <a:gd name="T43" fmla="*/ 91 h 118"/>
                <a:gd name="T44" fmla="*/ 132 w 153"/>
                <a:gd name="T45" fmla="*/ 102 h 118"/>
                <a:gd name="T46" fmla="*/ 121 w 153"/>
                <a:gd name="T47" fmla="*/ 102 h 118"/>
                <a:gd name="T48" fmla="*/ 105 w 153"/>
                <a:gd name="T49" fmla="*/ 102 h 118"/>
                <a:gd name="T50" fmla="*/ 73 w 153"/>
                <a:gd name="T51" fmla="*/ 118 h 118"/>
                <a:gd name="T52" fmla="*/ 51 w 153"/>
                <a:gd name="T53" fmla="*/ 102 h 118"/>
                <a:gd name="T54" fmla="*/ 57 w 153"/>
                <a:gd name="T55" fmla="*/ 96 h 118"/>
                <a:gd name="T56" fmla="*/ 62 w 153"/>
                <a:gd name="T57" fmla="*/ 85 h 118"/>
                <a:gd name="T58" fmla="*/ 57 w 153"/>
                <a:gd name="T59" fmla="*/ 79 h 118"/>
                <a:gd name="T60" fmla="*/ 51 w 153"/>
                <a:gd name="T61" fmla="*/ 79 h 118"/>
                <a:gd name="T62" fmla="*/ 51 w 153"/>
                <a:gd name="T63" fmla="*/ 70 h 118"/>
                <a:gd name="T64" fmla="*/ 37 w 153"/>
                <a:gd name="T65" fmla="*/ 76 h 118"/>
                <a:gd name="T66" fmla="*/ 31 w 153"/>
                <a:gd name="T67" fmla="*/ 76 h 118"/>
                <a:gd name="T68" fmla="*/ 25 w 153"/>
                <a:gd name="T69" fmla="*/ 76 h 118"/>
                <a:gd name="T70" fmla="*/ 14 w 153"/>
                <a:gd name="T71" fmla="*/ 76 h 118"/>
                <a:gd name="T72" fmla="*/ 9 w 153"/>
                <a:gd name="T73" fmla="*/ 76 h 118"/>
                <a:gd name="T74" fmla="*/ 0 w 153"/>
                <a:gd name="T75" fmla="*/ 70 h 118"/>
                <a:gd name="T76" fmla="*/ 5 w 153"/>
                <a:gd name="T77" fmla="*/ 65 h 118"/>
                <a:gd name="T78" fmla="*/ 14 w 153"/>
                <a:gd name="T79" fmla="*/ 59 h 118"/>
                <a:gd name="T80" fmla="*/ 14 w 153"/>
                <a:gd name="T81" fmla="*/ 54 h 118"/>
                <a:gd name="T82" fmla="*/ 14 w 153"/>
                <a:gd name="T83" fmla="*/ 43 h 118"/>
                <a:gd name="T84" fmla="*/ 20 w 153"/>
                <a:gd name="T85" fmla="*/ 32 h 118"/>
                <a:gd name="T86" fmla="*/ 14 w 153"/>
                <a:gd name="T87" fmla="*/ 22 h 118"/>
                <a:gd name="T88" fmla="*/ 9 w 153"/>
                <a:gd name="T89" fmla="*/ 6 h 118"/>
                <a:gd name="T90" fmla="*/ 14 w 153"/>
                <a:gd name="T91" fmla="*/ 0 h 118"/>
                <a:gd name="T92" fmla="*/ 31 w 153"/>
                <a:gd name="T93" fmla="*/ 6 h 118"/>
                <a:gd name="T94" fmla="*/ 42 w 153"/>
                <a:gd name="T95" fmla="*/ 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3" h="118">
                  <a:moveTo>
                    <a:pt x="48" y="17"/>
                  </a:moveTo>
                  <a:lnTo>
                    <a:pt x="51" y="17"/>
                  </a:lnTo>
                  <a:lnTo>
                    <a:pt x="57" y="17"/>
                  </a:lnTo>
                  <a:lnTo>
                    <a:pt x="57" y="17"/>
                  </a:lnTo>
                  <a:lnTo>
                    <a:pt x="62" y="11"/>
                  </a:lnTo>
                  <a:lnTo>
                    <a:pt x="62" y="11"/>
                  </a:lnTo>
                  <a:lnTo>
                    <a:pt x="68" y="11"/>
                  </a:lnTo>
                  <a:lnTo>
                    <a:pt x="73" y="11"/>
                  </a:lnTo>
                  <a:lnTo>
                    <a:pt x="73" y="11"/>
                  </a:lnTo>
                  <a:lnTo>
                    <a:pt x="79" y="6"/>
                  </a:lnTo>
                  <a:lnTo>
                    <a:pt x="85" y="6"/>
                  </a:lnTo>
                  <a:lnTo>
                    <a:pt x="85" y="6"/>
                  </a:lnTo>
                  <a:lnTo>
                    <a:pt x="90" y="6"/>
                  </a:lnTo>
                  <a:lnTo>
                    <a:pt x="90" y="6"/>
                  </a:lnTo>
                  <a:lnTo>
                    <a:pt x="96" y="6"/>
                  </a:lnTo>
                  <a:lnTo>
                    <a:pt x="96" y="6"/>
                  </a:lnTo>
                  <a:lnTo>
                    <a:pt x="90" y="11"/>
                  </a:lnTo>
                  <a:lnTo>
                    <a:pt x="90" y="11"/>
                  </a:lnTo>
                  <a:lnTo>
                    <a:pt x="90" y="17"/>
                  </a:lnTo>
                  <a:lnTo>
                    <a:pt x="90" y="17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8"/>
                  </a:lnTo>
                  <a:lnTo>
                    <a:pt x="96" y="28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99" y="28"/>
                  </a:lnTo>
                  <a:lnTo>
                    <a:pt x="105" y="32"/>
                  </a:lnTo>
                  <a:lnTo>
                    <a:pt x="105" y="32"/>
                  </a:lnTo>
                  <a:lnTo>
                    <a:pt x="110" y="32"/>
                  </a:lnTo>
                  <a:lnTo>
                    <a:pt x="116" y="37"/>
                  </a:lnTo>
                  <a:lnTo>
                    <a:pt x="116" y="37"/>
                  </a:lnTo>
                  <a:lnTo>
                    <a:pt x="121" y="32"/>
                  </a:lnTo>
                  <a:lnTo>
                    <a:pt x="121" y="32"/>
                  </a:lnTo>
                  <a:lnTo>
                    <a:pt x="121" y="32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27" y="28"/>
                  </a:lnTo>
                  <a:lnTo>
                    <a:pt x="132" y="32"/>
                  </a:lnTo>
                  <a:lnTo>
                    <a:pt x="132" y="37"/>
                  </a:lnTo>
                  <a:lnTo>
                    <a:pt x="132" y="37"/>
                  </a:lnTo>
                  <a:lnTo>
                    <a:pt x="132" y="43"/>
                  </a:lnTo>
                  <a:lnTo>
                    <a:pt x="132" y="43"/>
                  </a:lnTo>
                  <a:lnTo>
                    <a:pt x="138" y="43"/>
                  </a:lnTo>
                  <a:lnTo>
                    <a:pt x="138" y="43"/>
                  </a:lnTo>
                  <a:lnTo>
                    <a:pt x="142" y="43"/>
                  </a:lnTo>
                  <a:lnTo>
                    <a:pt x="142" y="48"/>
                  </a:lnTo>
                  <a:lnTo>
                    <a:pt x="142" y="48"/>
                  </a:lnTo>
                  <a:lnTo>
                    <a:pt x="142" y="54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38" y="59"/>
                  </a:lnTo>
                  <a:lnTo>
                    <a:pt x="138" y="65"/>
                  </a:lnTo>
                  <a:lnTo>
                    <a:pt x="132" y="65"/>
                  </a:lnTo>
                  <a:lnTo>
                    <a:pt x="132" y="70"/>
                  </a:lnTo>
                  <a:lnTo>
                    <a:pt x="138" y="70"/>
                  </a:lnTo>
                  <a:lnTo>
                    <a:pt x="142" y="76"/>
                  </a:lnTo>
                  <a:lnTo>
                    <a:pt x="142" y="76"/>
                  </a:lnTo>
                  <a:lnTo>
                    <a:pt x="147" y="79"/>
                  </a:lnTo>
                  <a:lnTo>
                    <a:pt x="147" y="79"/>
                  </a:lnTo>
                  <a:lnTo>
                    <a:pt x="153" y="79"/>
                  </a:lnTo>
                  <a:lnTo>
                    <a:pt x="147" y="85"/>
                  </a:lnTo>
                  <a:lnTo>
                    <a:pt x="147" y="85"/>
                  </a:lnTo>
                  <a:lnTo>
                    <a:pt x="147" y="91"/>
                  </a:lnTo>
                  <a:lnTo>
                    <a:pt x="142" y="91"/>
                  </a:lnTo>
                  <a:lnTo>
                    <a:pt x="142" y="96"/>
                  </a:lnTo>
                  <a:lnTo>
                    <a:pt x="138" y="96"/>
                  </a:lnTo>
                  <a:lnTo>
                    <a:pt x="132" y="102"/>
                  </a:lnTo>
                  <a:lnTo>
                    <a:pt x="132" y="102"/>
                  </a:lnTo>
                  <a:lnTo>
                    <a:pt x="127" y="102"/>
                  </a:lnTo>
                  <a:lnTo>
                    <a:pt x="121" y="102"/>
                  </a:lnTo>
                  <a:lnTo>
                    <a:pt x="116" y="102"/>
                  </a:lnTo>
                  <a:lnTo>
                    <a:pt x="105" y="107"/>
                  </a:lnTo>
                  <a:lnTo>
                    <a:pt x="105" y="102"/>
                  </a:lnTo>
                  <a:lnTo>
                    <a:pt x="90" y="102"/>
                  </a:lnTo>
                  <a:lnTo>
                    <a:pt x="79" y="96"/>
                  </a:lnTo>
                  <a:lnTo>
                    <a:pt x="73" y="118"/>
                  </a:lnTo>
                  <a:lnTo>
                    <a:pt x="51" y="107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57" y="102"/>
                  </a:lnTo>
                  <a:lnTo>
                    <a:pt x="57" y="96"/>
                  </a:lnTo>
                  <a:lnTo>
                    <a:pt x="57" y="96"/>
                  </a:lnTo>
                  <a:lnTo>
                    <a:pt x="57" y="91"/>
                  </a:lnTo>
                  <a:lnTo>
                    <a:pt x="62" y="91"/>
                  </a:lnTo>
                  <a:lnTo>
                    <a:pt x="62" y="85"/>
                  </a:lnTo>
                  <a:lnTo>
                    <a:pt x="57" y="85"/>
                  </a:lnTo>
                  <a:lnTo>
                    <a:pt x="57" y="85"/>
                  </a:lnTo>
                  <a:lnTo>
                    <a:pt x="57" y="79"/>
                  </a:lnTo>
                  <a:lnTo>
                    <a:pt x="51" y="79"/>
                  </a:lnTo>
                  <a:lnTo>
                    <a:pt x="51" y="79"/>
                  </a:lnTo>
                  <a:lnTo>
                    <a:pt x="51" y="79"/>
                  </a:lnTo>
                  <a:lnTo>
                    <a:pt x="51" y="76"/>
                  </a:lnTo>
                  <a:lnTo>
                    <a:pt x="51" y="70"/>
                  </a:lnTo>
                  <a:lnTo>
                    <a:pt x="51" y="70"/>
                  </a:lnTo>
                  <a:lnTo>
                    <a:pt x="48" y="70"/>
                  </a:lnTo>
                  <a:lnTo>
                    <a:pt x="42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25" y="76"/>
                  </a:lnTo>
                  <a:lnTo>
                    <a:pt x="25" y="76"/>
                  </a:lnTo>
                  <a:lnTo>
                    <a:pt x="25" y="76"/>
                  </a:lnTo>
                  <a:lnTo>
                    <a:pt x="20" y="76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9" y="76"/>
                  </a:lnTo>
                  <a:lnTo>
                    <a:pt x="5" y="76"/>
                  </a:lnTo>
                  <a:lnTo>
                    <a:pt x="5" y="76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5" y="65"/>
                  </a:lnTo>
                  <a:lnTo>
                    <a:pt x="5" y="65"/>
                  </a:lnTo>
                  <a:lnTo>
                    <a:pt x="9" y="59"/>
                  </a:lnTo>
                  <a:lnTo>
                    <a:pt x="14" y="59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4" y="37"/>
                  </a:lnTo>
                  <a:lnTo>
                    <a:pt x="20" y="32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14" y="22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9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31" y="6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2" y="17"/>
                  </a:lnTo>
                  <a:lnTo>
                    <a:pt x="48" y="17"/>
                  </a:lnTo>
                  <a:lnTo>
                    <a:pt x="48" y="17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454" name="Freeform 6"/>
            <p:cNvSpPr>
              <a:spLocks/>
            </p:cNvSpPr>
            <p:nvPr/>
          </p:nvSpPr>
          <p:spPr bwMode="auto">
            <a:xfrm>
              <a:off x="3052" y="1602"/>
              <a:ext cx="155" cy="197"/>
            </a:xfrm>
            <a:custGeom>
              <a:avLst/>
              <a:gdLst>
                <a:gd name="T0" fmla="*/ 121 w 155"/>
                <a:gd name="T1" fmla="*/ 22 h 197"/>
                <a:gd name="T2" fmla="*/ 144 w 155"/>
                <a:gd name="T3" fmla="*/ 22 h 197"/>
                <a:gd name="T4" fmla="*/ 144 w 155"/>
                <a:gd name="T5" fmla="*/ 42 h 197"/>
                <a:gd name="T6" fmla="*/ 149 w 155"/>
                <a:gd name="T7" fmla="*/ 59 h 197"/>
                <a:gd name="T8" fmla="*/ 149 w 155"/>
                <a:gd name="T9" fmla="*/ 75 h 197"/>
                <a:gd name="T10" fmla="*/ 155 w 155"/>
                <a:gd name="T11" fmla="*/ 90 h 197"/>
                <a:gd name="T12" fmla="*/ 155 w 155"/>
                <a:gd name="T13" fmla="*/ 101 h 197"/>
                <a:gd name="T14" fmla="*/ 144 w 155"/>
                <a:gd name="T15" fmla="*/ 107 h 197"/>
                <a:gd name="T16" fmla="*/ 144 w 155"/>
                <a:gd name="T17" fmla="*/ 118 h 197"/>
                <a:gd name="T18" fmla="*/ 138 w 155"/>
                <a:gd name="T19" fmla="*/ 123 h 197"/>
                <a:gd name="T20" fmla="*/ 132 w 155"/>
                <a:gd name="T21" fmla="*/ 123 h 197"/>
                <a:gd name="T22" fmla="*/ 121 w 155"/>
                <a:gd name="T23" fmla="*/ 127 h 197"/>
                <a:gd name="T24" fmla="*/ 121 w 155"/>
                <a:gd name="T25" fmla="*/ 138 h 197"/>
                <a:gd name="T26" fmla="*/ 121 w 155"/>
                <a:gd name="T27" fmla="*/ 149 h 197"/>
                <a:gd name="T28" fmla="*/ 118 w 155"/>
                <a:gd name="T29" fmla="*/ 166 h 197"/>
                <a:gd name="T30" fmla="*/ 107 w 155"/>
                <a:gd name="T31" fmla="*/ 166 h 197"/>
                <a:gd name="T32" fmla="*/ 112 w 155"/>
                <a:gd name="T33" fmla="*/ 175 h 197"/>
                <a:gd name="T34" fmla="*/ 107 w 155"/>
                <a:gd name="T35" fmla="*/ 186 h 197"/>
                <a:gd name="T36" fmla="*/ 101 w 155"/>
                <a:gd name="T37" fmla="*/ 192 h 197"/>
                <a:gd name="T38" fmla="*/ 85 w 155"/>
                <a:gd name="T39" fmla="*/ 192 h 197"/>
                <a:gd name="T40" fmla="*/ 79 w 155"/>
                <a:gd name="T41" fmla="*/ 197 h 197"/>
                <a:gd name="T42" fmla="*/ 64 w 155"/>
                <a:gd name="T43" fmla="*/ 180 h 197"/>
                <a:gd name="T44" fmla="*/ 48 w 155"/>
                <a:gd name="T45" fmla="*/ 171 h 197"/>
                <a:gd name="T46" fmla="*/ 27 w 155"/>
                <a:gd name="T47" fmla="*/ 155 h 197"/>
                <a:gd name="T48" fmla="*/ 11 w 155"/>
                <a:gd name="T49" fmla="*/ 149 h 197"/>
                <a:gd name="T50" fmla="*/ 5 w 155"/>
                <a:gd name="T51" fmla="*/ 138 h 197"/>
                <a:gd name="T52" fmla="*/ 27 w 155"/>
                <a:gd name="T53" fmla="*/ 133 h 197"/>
                <a:gd name="T54" fmla="*/ 22 w 155"/>
                <a:gd name="T55" fmla="*/ 123 h 197"/>
                <a:gd name="T56" fmla="*/ 5 w 155"/>
                <a:gd name="T57" fmla="*/ 112 h 197"/>
                <a:gd name="T58" fmla="*/ 5 w 155"/>
                <a:gd name="T59" fmla="*/ 107 h 197"/>
                <a:gd name="T60" fmla="*/ 11 w 155"/>
                <a:gd name="T61" fmla="*/ 96 h 197"/>
                <a:gd name="T62" fmla="*/ 5 w 155"/>
                <a:gd name="T63" fmla="*/ 85 h 197"/>
                <a:gd name="T64" fmla="*/ 5 w 155"/>
                <a:gd name="T65" fmla="*/ 81 h 197"/>
                <a:gd name="T66" fmla="*/ 5 w 155"/>
                <a:gd name="T67" fmla="*/ 70 h 197"/>
                <a:gd name="T68" fmla="*/ 22 w 155"/>
                <a:gd name="T69" fmla="*/ 64 h 197"/>
                <a:gd name="T70" fmla="*/ 27 w 155"/>
                <a:gd name="T71" fmla="*/ 53 h 197"/>
                <a:gd name="T72" fmla="*/ 37 w 155"/>
                <a:gd name="T73" fmla="*/ 42 h 197"/>
                <a:gd name="T74" fmla="*/ 37 w 155"/>
                <a:gd name="T75" fmla="*/ 38 h 197"/>
                <a:gd name="T76" fmla="*/ 42 w 155"/>
                <a:gd name="T77" fmla="*/ 33 h 197"/>
                <a:gd name="T78" fmla="*/ 53 w 155"/>
                <a:gd name="T79" fmla="*/ 38 h 197"/>
                <a:gd name="T80" fmla="*/ 64 w 155"/>
                <a:gd name="T81" fmla="*/ 38 h 197"/>
                <a:gd name="T82" fmla="*/ 70 w 155"/>
                <a:gd name="T83" fmla="*/ 33 h 197"/>
                <a:gd name="T84" fmla="*/ 79 w 155"/>
                <a:gd name="T85" fmla="*/ 38 h 197"/>
                <a:gd name="T86" fmla="*/ 90 w 155"/>
                <a:gd name="T87" fmla="*/ 33 h 197"/>
                <a:gd name="T88" fmla="*/ 90 w 155"/>
                <a:gd name="T89" fmla="*/ 22 h 197"/>
                <a:gd name="T90" fmla="*/ 90 w 155"/>
                <a:gd name="T91" fmla="*/ 5 h 197"/>
                <a:gd name="T92" fmla="*/ 107 w 155"/>
                <a:gd name="T93" fmla="*/ 0 h 197"/>
                <a:gd name="T94" fmla="*/ 107 w 155"/>
                <a:gd name="T95" fmla="*/ 16 h 1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5"/>
                <a:gd name="T145" fmla="*/ 0 h 197"/>
                <a:gd name="T146" fmla="*/ 155 w 155"/>
                <a:gd name="T147" fmla="*/ 197 h 1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5" h="197">
                  <a:moveTo>
                    <a:pt x="107" y="16"/>
                  </a:moveTo>
                  <a:lnTo>
                    <a:pt x="112" y="16"/>
                  </a:lnTo>
                  <a:lnTo>
                    <a:pt x="118" y="16"/>
                  </a:lnTo>
                  <a:lnTo>
                    <a:pt x="121" y="22"/>
                  </a:lnTo>
                  <a:lnTo>
                    <a:pt x="127" y="22"/>
                  </a:lnTo>
                  <a:lnTo>
                    <a:pt x="132" y="16"/>
                  </a:lnTo>
                  <a:lnTo>
                    <a:pt x="138" y="16"/>
                  </a:lnTo>
                  <a:lnTo>
                    <a:pt x="144" y="22"/>
                  </a:lnTo>
                  <a:lnTo>
                    <a:pt x="144" y="27"/>
                  </a:lnTo>
                  <a:lnTo>
                    <a:pt x="149" y="33"/>
                  </a:lnTo>
                  <a:lnTo>
                    <a:pt x="149" y="38"/>
                  </a:lnTo>
                  <a:lnTo>
                    <a:pt x="144" y="42"/>
                  </a:lnTo>
                  <a:lnTo>
                    <a:pt x="144" y="48"/>
                  </a:lnTo>
                  <a:lnTo>
                    <a:pt x="144" y="53"/>
                  </a:lnTo>
                  <a:lnTo>
                    <a:pt x="149" y="59"/>
                  </a:lnTo>
                  <a:lnTo>
                    <a:pt x="149" y="64"/>
                  </a:lnTo>
                  <a:lnTo>
                    <a:pt x="149" y="70"/>
                  </a:lnTo>
                  <a:lnTo>
                    <a:pt x="149" y="75"/>
                  </a:lnTo>
                  <a:lnTo>
                    <a:pt x="149" y="81"/>
                  </a:lnTo>
                  <a:lnTo>
                    <a:pt x="155" y="85"/>
                  </a:lnTo>
                  <a:lnTo>
                    <a:pt x="155" y="90"/>
                  </a:lnTo>
                  <a:lnTo>
                    <a:pt x="155" y="96"/>
                  </a:lnTo>
                  <a:lnTo>
                    <a:pt x="155" y="101"/>
                  </a:lnTo>
                  <a:lnTo>
                    <a:pt x="149" y="101"/>
                  </a:lnTo>
                  <a:lnTo>
                    <a:pt x="144" y="107"/>
                  </a:lnTo>
                  <a:lnTo>
                    <a:pt x="144" y="112"/>
                  </a:lnTo>
                  <a:lnTo>
                    <a:pt x="144" y="118"/>
                  </a:lnTo>
                  <a:lnTo>
                    <a:pt x="144" y="123"/>
                  </a:lnTo>
                  <a:lnTo>
                    <a:pt x="138" y="123"/>
                  </a:lnTo>
                  <a:lnTo>
                    <a:pt x="132" y="123"/>
                  </a:lnTo>
                  <a:lnTo>
                    <a:pt x="127" y="123"/>
                  </a:lnTo>
                  <a:lnTo>
                    <a:pt x="127" y="127"/>
                  </a:lnTo>
                  <a:lnTo>
                    <a:pt x="121" y="127"/>
                  </a:lnTo>
                  <a:lnTo>
                    <a:pt x="121" y="133"/>
                  </a:lnTo>
                  <a:lnTo>
                    <a:pt x="121" y="138"/>
                  </a:lnTo>
                  <a:lnTo>
                    <a:pt x="121" y="144"/>
                  </a:lnTo>
                  <a:lnTo>
                    <a:pt x="121" y="149"/>
                  </a:lnTo>
                  <a:lnTo>
                    <a:pt x="121" y="155"/>
                  </a:lnTo>
                  <a:lnTo>
                    <a:pt x="121" y="160"/>
                  </a:lnTo>
                  <a:lnTo>
                    <a:pt x="118" y="166"/>
                  </a:lnTo>
                  <a:lnTo>
                    <a:pt x="112" y="166"/>
                  </a:lnTo>
                  <a:lnTo>
                    <a:pt x="107" y="166"/>
                  </a:lnTo>
                  <a:lnTo>
                    <a:pt x="107" y="171"/>
                  </a:lnTo>
                  <a:lnTo>
                    <a:pt x="107" y="175"/>
                  </a:lnTo>
                  <a:lnTo>
                    <a:pt x="112" y="175"/>
                  </a:lnTo>
                  <a:lnTo>
                    <a:pt x="118" y="180"/>
                  </a:lnTo>
                  <a:lnTo>
                    <a:pt x="112" y="180"/>
                  </a:lnTo>
                  <a:lnTo>
                    <a:pt x="112" y="186"/>
                  </a:lnTo>
                  <a:lnTo>
                    <a:pt x="107" y="186"/>
                  </a:lnTo>
                  <a:lnTo>
                    <a:pt x="101" y="192"/>
                  </a:lnTo>
                  <a:lnTo>
                    <a:pt x="96" y="192"/>
                  </a:lnTo>
                  <a:lnTo>
                    <a:pt x="90" y="192"/>
                  </a:lnTo>
                  <a:lnTo>
                    <a:pt x="85" y="192"/>
                  </a:lnTo>
                  <a:lnTo>
                    <a:pt x="85" y="197"/>
                  </a:lnTo>
                  <a:lnTo>
                    <a:pt x="79" y="197"/>
                  </a:lnTo>
                  <a:lnTo>
                    <a:pt x="75" y="192"/>
                  </a:lnTo>
                  <a:lnTo>
                    <a:pt x="70" y="186"/>
                  </a:lnTo>
                  <a:lnTo>
                    <a:pt x="64" y="180"/>
                  </a:lnTo>
                  <a:lnTo>
                    <a:pt x="59" y="175"/>
                  </a:lnTo>
                  <a:lnTo>
                    <a:pt x="53" y="175"/>
                  </a:lnTo>
                  <a:lnTo>
                    <a:pt x="48" y="171"/>
                  </a:lnTo>
                  <a:lnTo>
                    <a:pt x="42" y="166"/>
                  </a:lnTo>
                  <a:lnTo>
                    <a:pt x="37" y="160"/>
                  </a:lnTo>
                  <a:lnTo>
                    <a:pt x="31" y="160"/>
                  </a:lnTo>
                  <a:lnTo>
                    <a:pt x="27" y="155"/>
                  </a:lnTo>
                  <a:lnTo>
                    <a:pt x="22" y="155"/>
                  </a:lnTo>
                  <a:lnTo>
                    <a:pt x="16" y="149"/>
                  </a:lnTo>
                  <a:lnTo>
                    <a:pt x="11" y="149"/>
                  </a:lnTo>
                  <a:lnTo>
                    <a:pt x="11" y="144"/>
                  </a:lnTo>
                  <a:lnTo>
                    <a:pt x="5" y="144"/>
                  </a:lnTo>
                  <a:lnTo>
                    <a:pt x="5" y="138"/>
                  </a:lnTo>
                  <a:lnTo>
                    <a:pt x="11" y="138"/>
                  </a:lnTo>
                  <a:lnTo>
                    <a:pt x="16" y="138"/>
                  </a:lnTo>
                  <a:lnTo>
                    <a:pt x="22" y="133"/>
                  </a:lnTo>
                  <a:lnTo>
                    <a:pt x="27" y="133"/>
                  </a:lnTo>
                  <a:lnTo>
                    <a:pt x="27" y="127"/>
                  </a:lnTo>
                  <a:lnTo>
                    <a:pt x="22" y="127"/>
                  </a:lnTo>
                  <a:lnTo>
                    <a:pt x="22" y="123"/>
                  </a:lnTo>
                  <a:lnTo>
                    <a:pt x="16" y="118"/>
                  </a:lnTo>
                  <a:lnTo>
                    <a:pt x="11" y="118"/>
                  </a:lnTo>
                  <a:lnTo>
                    <a:pt x="5" y="112"/>
                  </a:lnTo>
                  <a:lnTo>
                    <a:pt x="0" y="107"/>
                  </a:lnTo>
                  <a:lnTo>
                    <a:pt x="5" y="107"/>
                  </a:lnTo>
                  <a:lnTo>
                    <a:pt x="5" y="101"/>
                  </a:lnTo>
                  <a:lnTo>
                    <a:pt x="11" y="96"/>
                  </a:lnTo>
                  <a:lnTo>
                    <a:pt x="11" y="90"/>
                  </a:lnTo>
                  <a:lnTo>
                    <a:pt x="5" y="85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5" y="81"/>
                  </a:lnTo>
                  <a:lnTo>
                    <a:pt x="5" y="75"/>
                  </a:lnTo>
                  <a:lnTo>
                    <a:pt x="5" y="70"/>
                  </a:lnTo>
                  <a:lnTo>
                    <a:pt x="11" y="70"/>
                  </a:lnTo>
                  <a:lnTo>
                    <a:pt x="16" y="64"/>
                  </a:lnTo>
                  <a:lnTo>
                    <a:pt x="22" y="64"/>
                  </a:lnTo>
                  <a:lnTo>
                    <a:pt x="22" y="59"/>
                  </a:lnTo>
                  <a:lnTo>
                    <a:pt x="27" y="53"/>
                  </a:lnTo>
                  <a:lnTo>
                    <a:pt x="31" y="48"/>
                  </a:lnTo>
                  <a:lnTo>
                    <a:pt x="37" y="48"/>
                  </a:lnTo>
                  <a:lnTo>
                    <a:pt x="37" y="42"/>
                  </a:lnTo>
                  <a:lnTo>
                    <a:pt x="37" y="38"/>
                  </a:lnTo>
                  <a:lnTo>
                    <a:pt x="37" y="33"/>
                  </a:lnTo>
                  <a:lnTo>
                    <a:pt x="42" y="27"/>
                  </a:lnTo>
                  <a:lnTo>
                    <a:pt x="42" y="33"/>
                  </a:lnTo>
                  <a:lnTo>
                    <a:pt x="48" y="33"/>
                  </a:lnTo>
                  <a:lnTo>
                    <a:pt x="48" y="38"/>
                  </a:lnTo>
                  <a:lnTo>
                    <a:pt x="53" y="38"/>
                  </a:lnTo>
                  <a:lnTo>
                    <a:pt x="59" y="38"/>
                  </a:lnTo>
                  <a:lnTo>
                    <a:pt x="64" y="38"/>
                  </a:lnTo>
                  <a:lnTo>
                    <a:pt x="64" y="33"/>
                  </a:lnTo>
                  <a:lnTo>
                    <a:pt x="70" y="33"/>
                  </a:lnTo>
                  <a:lnTo>
                    <a:pt x="75" y="38"/>
                  </a:lnTo>
                  <a:lnTo>
                    <a:pt x="79" y="38"/>
                  </a:lnTo>
                  <a:lnTo>
                    <a:pt x="85" y="38"/>
                  </a:lnTo>
                  <a:lnTo>
                    <a:pt x="85" y="33"/>
                  </a:lnTo>
                  <a:lnTo>
                    <a:pt x="90" y="33"/>
                  </a:lnTo>
                  <a:lnTo>
                    <a:pt x="90" y="27"/>
                  </a:lnTo>
                  <a:lnTo>
                    <a:pt x="90" y="22"/>
                  </a:lnTo>
                  <a:lnTo>
                    <a:pt x="90" y="16"/>
                  </a:lnTo>
                  <a:lnTo>
                    <a:pt x="90" y="11"/>
                  </a:lnTo>
                  <a:lnTo>
                    <a:pt x="90" y="5"/>
                  </a:lnTo>
                  <a:lnTo>
                    <a:pt x="90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07" y="11"/>
                  </a:lnTo>
                  <a:lnTo>
                    <a:pt x="107" y="16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231F2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3207" y="1395"/>
              <a:ext cx="887" cy="2072"/>
            </a:xfrm>
            <a:custGeom>
              <a:avLst/>
              <a:gdLst>
                <a:gd name="T0" fmla="*/ 876 w 887"/>
                <a:gd name="T1" fmla="*/ 181 h 2072"/>
                <a:gd name="T2" fmla="*/ 861 w 887"/>
                <a:gd name="T3" fmla="*/ 240 h 2072"/>
                <a:gd name="T4" fmla="*/ 833 w 887"/>
                <a:gd name="T5" fmla="*/ 288 h 2072"/>
                <a:gd name="T6" fmla="*/ 839 w 887"/>
                <a:gd name="T7" fmla="*/ 340 h 2072"/>
                <a:gd name="T8" fmla="*/ 833 w 887"/>
                <a:gd name="T9" fmla="*/ 399 h 2072"/>
                <a:gd name="T10" fmla="*/ 845 w 887"/>
                <a:gd name="T11" fmla="*/ 452 h 2072"/>
                <a:gd name="T12" fmla="*/ 856 w 887"/>
                <a:gd name="T13" fmla="*/ 515 h 2072"/>
                <a:gd name="T14" fmla="*/ 876 w 887"/>
                <a:gd name="T15" fmla="*/ 568 h 2072"/>
                <a:gd name="T16" fmla="*/ 833 w 887"/>
                <a:gd name="T17" fmla="*/ 622 h 2072"/>
                <a:gd name="T18" fmla="*/ 802 w 887"/>
                <a:gd name="T19" fmla="*/ 664 h 2072"/>
                <a:gd name="T20" fmla="*/ 828 w 887"/>
                <a:gd name="T21" fmla="*/ 744 h 2072"/>
                <a:gd name="T22" fmla="*/ 749 w 887"/>
                <a:gd name="T23" fmla="*/ 780 h 2072"/>
                <a:gd name="T24" fmla="*/ 723 w 887"/>
                <a:gd name="T25" fmla="*/ 823 h 2072"/>
                <a:gd name="T26" fmla="*/ 717 w 887"/>
                <a:gd name="T27" fmla="*/ 887 h 2072"/>
                <a:gd name="T28" fmla="*/ 797 w 887"/>
                <a:gd name="T29" fmla="*/ 924 h 2072"/>
                <a:gd name="T30" fmla="*/ 786 w 887"/>
                <a:gd name="T31" fmla="*/ 1020 h 2072"/>
                <a:gd name="T32" fmla="*/ 749 w 887"/>
                <a:gd name="T33" fmla="*/ 1105 h 2072"/>
                <a:gd name="T34" fmla="*/ 782 w 887"/>
                <a:gd name="T35" fmla="*/ 1179 h 2072"/>
                <a:gd name="T36" fmla="*/ 824 w 887"/>
                <a:gd name="T37" fmla="*/ 1221 h 2072"/>
                <a:gd name="T38" fmla="*/ 856 w 887"/>
                <a:gd name="T39" fmla="*/ 1264 h 2072"/>
                <a:gd name="T40" fmla="*/ 876 w 887"/>
                <a:gd name="T41" fmla="*/ 1306 h 2072"/>
                <a:gd name="T42" fmla="*/ 861 w 887"/>
                <a:gd name="T43" fmla="*/ 1391 h 2072"/>
                <a:gd name="T44" fmla="*/ 819 w 887"/>
                <a:gd name="T45" fmla="*/ 1424 h 2072"/>
                <a:gd name="T46" fmla="*/ 791 w 887"/>
                <a:gd name="T47" fmla="*/ 1456 h 2072"/>
                <a:gd name="T48" fmla="*/ 791 w 887"/>
                <a:gd name="T49" fmla="*/ 1515 h 2072"/>
                <a:gd name="T50" fmla="*/ 610 w 887"/>
                <a:gd name="T51" fmla="*/ 1716 h 2072"/>
                <a:gd name="T52" fmla="*/ 557 w 887"/>
                <a:gd name="T53" fmla="*/ 1956 h 2072"/>
                <a:gd name="T54" fmla="*/ 568 w 887"/>
                <a:gd name="T55" fmla="*/ 2007 h 2072"/>
                <a:gd name="T56" fmla="*/ 610 w 887"/>
                <a:gd name="T57" fmla="*/ 2061 h 2072"/>
                <a:gd name="T58" fmla="*/ 536 w 887"/>
                <a:gd name="T59" fmla="*/ 2024 h 2072"/>
                <a:gd name="T60" fmla="*/ 494 w 887"/>
                <a:gd name="T61" fmla="*/ 1939 h 2072"/>
                <a:gd name="T62" fmla="*/ 446 w 887"/>
                <a:gd name="T63" fmla="*/ 1871 h 2072"/>
                <a:gd name="T64" fmla="*/ 477 w 887"/>
                <a:gd name="T65" fmla="*/ 1775 h 2072"/>
                <a:gd name="T66" fmla="*/ 505 w 887"/>
                <a:gd name="T67" fmla="*/ 1690 h 2072"/>
                <a:gd name="T68" fmla="*/ 514 w 887"/>
                <a:gd name="T69" fmla="*/ 1600 h 2072"/>
                <a:gd name="T70" fmla="*/ 531 w 887"/>
                <a:gd name="T71" fmla="*/ 1493 h 2072"/>
                <a:gd name="T72" fmla="*/ 536 w 887"/>
                <a:gd name="T73" fmla="*/ 1387 h 2072"/>
                <a:gd name="T74" fmla="*/ 466 w 887"/>
                <a:gd name="T75" fmla="*/ 1339 h 2072"/>
                <a:gd name="T76" fmla="*/ 376 w 887"/>
                <a:gd name="T77" fmla="*/ 1317 h 2072"/>
                <a:gd name="T78" fmla="*/ 308 w 887"/>
                <a:gd name="T79" fmla="*/ 1227 h 2072"/>
                <a:gd name="T80" fmla="*/ 234 w 887"/>
                <a:gd name="T81" fmla="*/ 1148 h 2072"/>
                <a:gd name="T82" fmla="*/ 158 w 887"/>
                <a:gd name="T83" fmla="*/ 1094 h 2072"/>
                <a:gd name="T84" fmla="*/ 79 w 887"/>
                <a:gd name="T85" fmla="*/ 1052 h 2072"/>
                <a:gd name="T86" fmla="*/ 25 w 887"/>
                <a:gd name="T87" fmla="*/ 998 h 2072"/>
                <a:gd name="T88" fmla="*/ 62 w 887"/>
                <a:gd name="T89" fmla="*/ 924 h 2072"/>
                <a:gd name="T90" fmla="*/ 153 w 887"/>
                <a:gd name="T91" fmla="*/ 961 h 2072"/>
                <a:gd name="T92" fmla="*/ 217 w 887"/>
                <a:gd name="T93" fmla="*/ 904 h 2072"/>
                <a:gd name="T94" fmla="*/ 334 w 887"/>
                <a:gd name="T95" fmla="*/ 941 h 2072"/>
                <a:gd name="T96" fmla="*/ 367 w 887"/>
                <a:gd name="T97" fmla="*/ 871 h 2072"/>
                <a:gd name="T98" fmla="*/ 330 w 887"/>
                <a:gd name="T99" fmla="*/ 775 h 2072"/>
                <a:gd name="T100" fmla="*/ 271 w 887"/>
                <a:gd name="T101" fmla="*/ 707 h 2072"/>
                <a:gd name="T102" fmla="*/ 260 w 887"/>
                <a:gd name="T103" fmla="*/ 622 h 2072"/>
                <a:gd name="T104" fmla="*/ 308 w 887"/>
                <a:gd name="T105" fmla="*/ 557 h 2072"/>
                <a:gd name="T106" fmla="*/ 308 w 887"/>
                <a:gd name="T107" fmla="*/ 458 h 2072"/>
                <a:gd name="T108" fmla="*/ 367 w 887"/>
                <a:gd name="T109" fmla="*/ 421 h 2072"/>
                <a:gd name="T110" fmla="*/ 435 w 887"/>
                <a:gd name="T111" fmla="*/ 345 h 2072"/>
                <a:gd name="T112" fmla="*/ 489 w 887"/>
                <a:gd name="T113" fmla="*/ 271 h 2072"/>
                <a:gd name="T114" fmla="*/ 568 w 887"/>
                <a:gd name="T115" fmla="*/ 212 h 2072"/>
                <a:gd name="T116" fmla="*/ 658 w 887"/>
                <a:gd name="T117" fmla="*/ 164 h 2072"/>
                <a:gd name="T118" fmla="*/ 717 w 887"/>
                <a:gd name="T119" fmla="*/ 113 h 2072"/>
                <a:gd name="T120" fmla="*/ 776 w 887"/>
                <a:gd name="T121" fmla="*/ 31 h 2072"/>
                <a:gd name="T122" fmla="*/ 861 w 887"/>
                <a:gd name="T123" fmla="*/ 65 h 2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7" h="2072">
                  <a:moveTo>
                    <a:pt x="856" y="102"/>
                  </a:moveTo>
                  <a:lnTo>
                    <a:pt x="850" y="102"/>
                  </a:lnTo>
                  <a:lnTo>
                    <a:pt x="845" y="107"/>
                  </a:lnTo>
                  <a:lnTo>
                    <a:pt x="845" y="113"/>
                  </a:lnTo>
                  <a:lnTo>
                    <a:pt x="839" y="113"/>
                  </a:lnTo>
                  <a:lnTo>
                    <a:pt x="833" y="116"/>
                  </a:lnTo>
                  <a:lnTo>
                    <a:pt x="833" y="122"/>
                  </a:lnTo>
                  <a:lnTo>
                    <a:pt x="839" y="127"/>
                  </a:lnTo>
                  <a:lnTo>
                    <a:pt x="839" y="138"/>
                  </a:lnTo>
                  <a:lnTo>
                    <a:pt x="845" y="150"/>
                  </a:lnTo>
                  <a:lnTo>
                    <a:pt x="845" y="155"/>
                  </a:lnTo>
                  <a:lnTo>
                    <a:pt x="850" y="155"/>
                  </a:lnTo>
                  <a:lnTo>
                    <a:pt x="850" y="159"/>
                  </a:lnTo>
                  <a:lnTo>
                    <a:pt x="856" y="159"/>
                  </a:lnTo>
                  <a:lnTo>
                    <a:pt x="861" y="159"/>
                  </a:lnTo>
                  <a:lnTo>
                    <a:pt x="867" y="164"/>
                  </a:lnTo>
                  <a:lnTo>
                    <a:pt x="872" y="170"/>
                  </a:lnTo>
                  <a:lnTo>
                    <a:pt x="876" y="175"/>
                  </a:lnTo>
                  <a:lnTo>
                    <a:pt x="876" y="181"/>
                  </a:lnTo>
                  <a:lnTo>
                    <a:pt x="876" y="186"/>
                  </a:lnTo>
                  <a:lnTo>
                    <a:pt x="876" y="192"/>
                  </a:lnTo>
                  <a:lnTo>
                    <a:pt x="872" y="197"/>
                  </a:lnTo>
                  <a:lnTo>
                    <a:pt x="867" y="203"/>
                  </a:lnTo>
                  <a:lnTo>
                    <a:pt x="867" y="207"/>
                  </a:lnTo>
                  <a:lnTo>
                    <a:pt x="861" y="207"/>
                  </a:lnTo>
                  <a:lnTo>
                    <a:pt x="861" y="212"/>
                  </a:lnTo>
                  <a:lnTo>
                    <a:pt x="867" y="212"/>
                  </a:lnTo>
                  <a:lnTo>
                    <a:pt x="861" y="212"/>
                  </a:lnTo>
                  <a:lnTo>
                    <a:pt x="861" y="218"/>
                  </a:lnTo>
                  <a:lnTo>
                    <a:pt x="867" y="218"/>
                  </a:lnTo>
                  <a:lnTo>
                    <a:pt x="861" y="218"/>
                  </a:lnTo>
                  <a:lnTo>
                    <a:pt x="861" y="223"/>
                  </a:lnTo>
                  <a:lnTo>
                    <a:pt x="861" y="229"/>
                  </a:lnTo>
                  <a:lnTo>
                    <a:pt x="867" y="229"/>
                  </a:lnTo>
                  <a:lnTo>
                    <a:pt x="867" y="234"/>
                  </a:lnTo>
                  <a:lnTo>
                    <a:pt x="867" y="240"/>
                  </a:lnTo>
                  <a:lnTo>
                    <a:pt x="861" y="234"/>
                  </a:lnTo>
                  <a:lnTo>
                    <a:pt x="861" y="240"/>
                  </a:lnTo>
                  <a:lnTo>
                    <a:pt x="856" y="240"/>
                  </a:lnTo>
                  <a:lnTo>
                    <a:pt x="856" y="245"/>
                  </a:lnTo>
                  <a:lnTo>
                    <a:pt x="856" y="249"/>
                  </a:lnTo>
                  <a:lnTo>
                    <a:pt x="861" y="249"/>
                  </a:lnTo>
                  <a:lnTo>
                    <a:pt x="867" y="249"/>
                  </a:lnTo>
                  <a:lnTo>
                    <a:pt x="867" y="255"/>
                  </a:lnTo>
                  <a:lnTo>
                    <a:pt x="861" y="255"/>
                  </a:lnTo>
                  <a:lnTo>
                    <a:pt x="861" y="260"/>
                  </a:lnTo>
                  <a:lnTo>
                    <a:pt x="861" y="266"/>
                  </a:lnTo>
                  <a:lnTo>
                    <a:pt x="867" y="266"/>
                  </a:lnTo>
                  <a:lnTo>
                    <a:pt x="861" y="266"/>
                  </a:lnTo>
                  <a:lnTo>
                    <a:pt x="861" y="271"/>
                  </a:lnTo>
                  <a:lnTo>
                    <a:pt x="861" y="277"/>
                  </a:lnTo>
                  <a:lnTo>
                    <a:pt x="856" y="277"/>
                  </a:lnTo>
                  <a:lnTo>
                    <a:pt x="850" y="277"/>
                  </a:lnTo>
                  <a:lnTo>
                    <a:pt x="845" y="277"/>
                  </a:lnTo>
                  <a:lnTo>
                    <a:pt x="839" y="277"/>
                  </a:lnTo>
                  <a:lnTo>
                    <a:pt x="833" y="282"/>
                  </a:lnTo>
                  <a:lnTo>
                    <a:pt x="833" y="288"/>
                  </a:lnTo>
                  <a:lnTo>
                    <a:pt x="833" y="292"/>
                  </a:lnTo>
                  <a:lnTo>
                    <a:pt x="839" y="297"/>
                  </a:lnTo>
                  <a:lnTo>
                    <a:pt x="833" y="297"/>
                  </a:lnTo>
                  <a:lnTo>
                    <a:pt x="833" y="303"/>
                  </a:lnTo>
                  <a:lnTo>
                    <a:pt x="833" y="308"/>
                  </a:lnTo>
                  <a:lnTo>
                    <a:pt x="833" y="314"/>
                  </a:lnTo>
                  <a:lnTo>
                    <a:pt x="828" y="314"/>
                  </a:lnTo>
                  <a:lnTo>
                    <a:pt x="833" y="314"/>
                  </a:lnTo>
                  <a:lnTo>
                    <a:pt x="828" y="314"/>
                  </a:lnTo>
                  <a:lnTo>
                    <a:pt x="828" y="319"/>
                  </a:lnTo>
                  <a:lnTo>
                    <a:pt x="828" y="325"/>
                  </a:lnTo>
                  <a:lnTo>
                    <a:pt x="828" y="330"/>
                  </a:lnTo>
                  <a:lnTo>
                    <a:pt x="833" y="334"/>
                  </a:lnTo>
                  <a:lnTo>
                    <a:pt x="839" y="334"/>
                  </a:lnTo>
                  <a:lnTo>
                    <a:pt x="839" y="330"/>
                  </a:lnTo>
                  <a:lnTo>
                    <a:pt x="845" y="330"/>
                  </a:lnTo>
                  <a:lnTo>
                    <a:pt x="845" y="334"/>
                  </a:lnTo>
                  <a:lnTo>
                    <a:pt x="839" y="334"/>
                  </a:lnTo>
                  <a:lnTo>
                    <a:pt x="839" y="340"/>
                  </a:lnTo>
                  <a:lnTo>
                    <a:pt x="839" y="345"/>
                  </a:lnTo>
                  <a:lnTo>
                    <a:pt x="839" y="351"/>
                  </a:lnTo>
                  <a:lnTo>
                    <a:pt x="839" y="356"/>
                  </a:lnTo>
                  <a:lnTo>
                    <a:pt x="833" y="356"/>
                  </a:lnTo>
                  <a:lnTo>
                    <a:pt x="828" y="356"/>
                  </a:lnTo>
                  <a:lnTo>
                    <a:pt x="828" y="362"/>
                  </a:lnTo>
                  <a:lnTo>
                    <a:pt x="828" y="367"/>
                  </a:lnTo>
                  <a:lnTo>
                    <a:pt x="824" y="367"/>
                  </a:lnTo>
                  <a:lnTo>
                    <a:pt x="824" y="373"/>
                  </a:lnTo>
                  <a:lnTo>
                    <a:pt x="828" y="373"/>
                  </a:lnTo>
                  <a:lnTo>
                    <a:pt x="833" y="378"/>
                  </a:lnTo>
                  <a:lnTo>
                    <a:pt x="828" y="378"/>
                  </a:lnTo>
                  <a:lnTo>
                    <a:pt x="824" y="382"/>
                  </a:lnTo>
                  <a:lnTo>
                    <a:pt x="824" y="387"/>
                  </a:lnTo>
                  <a:lnTo>
                    <a:pt x="824" y="393"/>
                  </a:lnTo>
                  <a:lnTo>
                    <a:pt x="824" y="387"/>
                  </a:lnTo>
                  <a:lnTo>
                    <a:pt x="828" y="387"/>
                  </a:lnTo>
                  <a:lnTo>
                    <a:pt x="828" y="399"/>
                  </a:lnTo>
                  <a:lnTo>
                    <a:pt x="833" y="399"/>
                  </a:lnTo>
                  <a:lnTo>
                    <a:pt x="833" y="404"/>
                  </a:lnTo>
                  <a:lnTo>
                    <a:pt x="828" y="404"/>
                  </a:lnTo>
                  <a:lnTo>
                    <a:pt x="828" y="410"/>
                  </a:lnTo>
                  <a:lnTo>
                    <a:pt x="833" y="410"/>
                  </a:lnTo>
                  <a:lnTo>
                    <a:pt x="828" y="410"/>
                  </a:lnTo>
                  <a:lnTo>
                    <a:pt x="833" y="410"/>
                  </a:lnTo>
                  <a:lnTo>
                    <a:pt x="833" y="415"/>
                  </a:lnTo>
                  <a:lnTo>
                    <a:pt x="833" y="421"/>
                  </a:lnTo>
                  <a:lnTo>
                    <a:pt x="839" y="421"/>
                  </a:lnTo>
                  <a:lnTo>
                    <a:pt x="839" y="424"/>
                  </a:lnTo>
                  <a:lnTo>
                    <a:pt x="839" y="430"/>
                  </a:lnTo>
                  <a:lnTo>
                    <a:pt x="845" y="430"/>
                  </a:lnTo>
                  <a:lnTo>
                    <a:pt x="845" y="435"/>
                  </a:lnTo>
                  <a:lnTo>
                    <a:pt x="839" y="435"/>
                  </a:lnTo>
                  <a:lnTo>
                    <a:pt x="845" y="441"/>
                  </a:lnTo>
                  <a:lnTo>
                    <a:pt x="839" y="441"/>
                  </a:lnTo>
                  <a:lnTo>
                    <a:pt x="839" y="447"/>
                  </a:lnTo>
                  <a:lnTo>
                    <a:pt x="845" y="447"/>
                  </a:lnTo>
                  <a:lnTo>
                    <a:pt x="845" y="452"/>
                  </a:lnTo>
                  <a:lnTo>
                    <a:pt x="845" y="458"/>
                  </a:lnTo>
                  <a:lnTo>
                    <a:pt x="850" y="458"/>
                  </a:lnTo>
                  <a:lnTo>
                    <a:pt x="850" y="463"/>
                  </a:lnTo>
                  <a:lnTo>
                    <a:pt x="856" y="463"/>
                  </a:lnTo>
                  <a:lnTo>
                    <a:pt x="856" y="467"/>
                  </a:lnTo>
                  <a:lnTo>
                    <a:pt x="856" y="472"/>
                  </a:lnTo>
                  <a:lnTo>
                    <a:pt x="856" y="478"/>
                  </a:lnTo>
                  <a:lnTo>
                    <a:pt x="850" y="478"/>
                  </a:lnTo>
                  <a:lnTo>
                    <a:pt x="850" y="483"/>
                  </a:lnTo>
                  <a:lnTo>
                    <a:pt x="856" y="483"/>
                  </a:lnTo>
                  <a:lnTo>
                    <a:pt x="856" y="489"/>
                  </a:lnTo>
                  <a:lnTo>
                    <a:pt x="861" y="489"/>
                  </a:lnTo>
                  <a:lnTo>
                    <a:pt x="861" y="494"/>
                  </a:lnTo>
                  <a:lnTo>
                    <a:pt x="861" y="500"/>
                  </a:lnTo>
                  <a:lnTo>
                    <a:pt x="867" y="506"/>
                  </a:lnTo>
                  <a:lnTo>
                    <a:pt x="861" y="506"/>
                  </a:lnTo>
                  <a:lnTo>
                    <a:pt x="861" y="511"/>
                  </a:lnTo>
                  <a:lnTo>
                    <a:pt x="861" y="515"/>
                  </a:lnTo>
                  <a:lnTo>
                    <a:pt x="856" y="515"/>
                  </a:lnTo>
                  <a:lnTo>
                    <a:pt x="861" y="520"/>
                  </a:lnTo>
                  <a:lnTo>
                    <a:pt x="861" y="526"/>
                  </a:lnTo>
                  <a:lnTo>
                    <a:pt x="861" y="531"/>
                  </a:lnTo>
                  <a:lnTo>
                    <a:pt x="867" y="531"/>
                  </a:lnTo>
                  <a:lnTo>
                    <a:pt x="867" y="537"/>
                  </a:lnTo>
                  <a:lnTo>
                    <a:pt x="872" y="537"/>
                  </a:lnTo>
                  <a:lnTo>
                    <a:pt x="876" y="537"/>
                  </a:lnTo>
                  <a:lnTo>
                    <a:pt x="876" y="542"/>
                  </a:lnTo>
                  <a:lnTo>
                    <a:pt x="876" y="548"/>
                  </a:lnTo>
                  <a:lnTo>
                    <a:pt x="881" y="548"/>
                  </a:lnTo>
                  <a:lnTo>
                    <a:pt x="881" y="554"/>
                  </a:lnTo>
                  <a:lnTo>
                    <a:pt x="887" y="554"/>
                  </a:lnTo>
                  <a:lnTo>
                    <a:pt x="881" y="554"/>
                  </a:lnTo>
                  <a:lnTo>
                    <a:pt x="881" y="557"/>
                  </a:lnTo>
                  <a:lnTo>
                    <a:pt x="881" y="563"/>
                  </a:lnTo>
                  <a:lnTo>
                    <a:pt x="881" y="568"/>
                  </a:lnTo>
                  <a:lnTo>
                    <a:pt x="876" y="568"/>
                  </a:lnTo>
                  <a:lnTo>
                    <a:pt x="876" y="563"/>
                  </a:lnTo>
                  <a:lnTo>
                    <a:pt x="876" y="568"/>
                  </a:lnTo>
                  <a:lnTo>
                    <a:pt x="872" y="568"/>
                  </a:lnTo>
                  <a:lnTo>
                    <a:pt x="872" y="574"/>
                  </a:lnTo>
                  <a:lnTo>
                    <a:pt x="867" y="574"/>
                  </a:lnTo>
                  <a:lnTo>
                    <a:pt x="867" y="579"/>
                  </a:lnTo>
                  <a:lnTo>
                    <a:pt x="867" y="585"/>
                  </a:lnTo>
                  <a:lnTo>
                    <a:pt x="861" y="585"/>
                  </a:lnTo>
                  <a:lnTo>
                    <a:pt x="861" y="590"/>
                  </a:lnTo>
                  <a:lnTo>
                    <a:pt x="861" y="596"/>
                  </a:lnTo>
                  <a:lnTo>
                    <a:pt x="861" y="600"/>
                  </a:lnTo>
                  <a:lnTo>
                    <a:pt x="867" y="600"/>
                  </a:lnTo>
                  <a:lnTo>
                    <a:pt x="867" y="605"/>
                  </a:lnTo>
                  <a:lnTo>
                    <a:pt x="867" y="611"/>
                  </a:lnTo>
                  <a:lnTo>
                    <a:pt x="845" y="627"/>
                  </a:lnTo>
                  <a:lnTo>
                    <a:pt x="845" y="622"/>
                  </a:lnTo>
                  <a:lnTo>
                    <a:pt x="839" y="616"/>
                  </a:lnTo>
                  <a:lnTo>
                    <a:pt x="845" y="616"/>
                  </a:lnTo>
                  <a:lnTo>
                    <a:pt x="839" y="616"/>
                  </a:lnTo>
                  <a:lnTo>
                    <a:pt x="833" y="616"/>
                  </a:lnTo>
                  <a:lnTo>
                    <a:pt x="833" y="622"/>
                  </a:lnTo>
                  <a:lnTo>
                    <a:pt x="828" y="622"/>
                  </a:lnTo>
                  <a:lnTo>
                    <a:pt x="828" y="627"/>
                  </a:lnTo>
                  <a:lnTo>
                    <a:pt x="824" y="627"/>
                  </a:lnTo>
                  <a:lnTo>
                    <a:pt x="819" y="627"/>
                  </a:lnTo>
                  <a:lnTo>
                    <a:pt x="819" y="633"/>
                  </a:lnTo>
                  <a:lnTo>
                    <a:pt x="813" y="633"/>
                  </a:lnTo>
                  <a:lnTo>
                    <a:pt x="813" y="627"/>
                  </a:lnTo>
                  <a:lnTo>
                    <a:pt x="813" y="633"/>
                  </a:lnTo>
                  <a:lnTo>
                    <a:pt x="813" y="627"/>
                  </a:lnTo>
                  <a:lnTo>
                    <a:pt x="808" y="627"/>
                  </a:lnTo>
                  <a:lnTo>
                    <a:pt x="808" y="633"/>
                  </a:lnTo>
                  <a:lnTo>
                    <a:pt x="802" y="633"/>
                  </a:lnTo>
                  <a:lnTo>
                    <a:pt x="797" y="638"/>
                  </a:lnTo>
                  <a:lnTo>
                    <a:pt x="791" y="638"/>
                  </a:lnTo>
                  <a:lnTo>
                    <a:pt x="802" y="648"/>
                  </a:lnTo>
                  <a:lnTo>
                    <a:pt x="808" y="653"/>
                  </a:lnTo>
                  <a:lnTo>
                    <a:pt x="802" y="653"/>
                  </a:lnTo>
                  <a:lnTo>
                    <a:pt x="802" y="659"/>
                  </a:lnTo>
                  <a:lnTo>
                    <a:pt x="802" y="664"/>
                  </a:lnTo>
                  <a:lnTo>
                    <a:pt x="802" y="670"/>
                  </a:lnTo>
                  <a:lnTo>
                    <a:pt x="808" y="670"/>
                  </a:lnTo>
                  <a:lnTo>
                    <a:pt x="808" y="675"/>
                  </a:lnTo>
                  <a:lnTo>
                    <a:pt x="808" y="681"/>
                  </a:lnTo>
                  <a:lnTo>
                    <a:pt x="808" y="686"/>
                  </a:lnTo>
                  <a:lnTo>
                    <a:pt x="813" y="686"/>
                  </a:lnTo>
                  <a:lnTo>
                    <a:pt x="813" y="690"/>
                  </a:lnTo>
                  <a:lnTo>
                    <a:pt x="819" y="690"/>
                  </a:lnTo>
                  <a:lnTo>
                    <a:pt x="819" y="696"/>
                  </a:lnTo>
                  <a:lnTo>
                    <a:pt x="819" y="701"/>
                  </a:lnTo>
                  <a:lnTo>
                    <a:pt x="819" y="707"/>
                  </a:lnTo>
                  <a:lnTo>
                    <a:pt x="824" y="712"/>
                  </a:lnTo>
                  <a:lnTo>
                    <a:pt x="828" y="718"/>
                  </a:lnTo>
                  <a:lnTo>
                    <a:pt x="833" y="723"/>
                  </a:lnTo>
                  <a:lnTo>
                    <a:pt x="833" y="729"/>
                  </a:lnTo>
                  <a:lnTo>
                    <a:pt x="833" y="732"/>
                  </a:lnTo>
                  <a:lnTo>
                    <a:pt x="828" y="732"/>
                  </a:lnTo>
                  <a:lnTo>
                    <a:pt x="828" y="738"/>
                  </a:lnTo>
                  <a:lnTo>
                    <a:pt x="828" y="744"/>
                  </a:lnTo>
                  <a:lnTo>
                    <a:pt x="828" y="749"/>
                  </a:lnTo>
                  <a:lnTo>
                    <a:pt x="824" y="755"/>
                  </a:lnTo>
                  <a:lnTo>
                    <a:pt x="824" y="760"/>
                  </a:lnTo>
                  <a:lnTo>
                    <a:pt x="824" y="766"/>
                  </a:lnTo>
                  <a:lnTo>
                    <a:pt x="819" y="766"/>
                  </a:lnTo>
                  <a:lnTo>
                    <a:pt x="819" y="771"/>
                  </a:lnTo>
                  <a:lnTo>
                    <a:pt x="813" y="771"/>
                  </a:lnTo>
                  <a:lnTo>
                    <a:pt x="813" y="775"/>
                  </a:lnTo>
                  <a:lnTo>
                    <a:pt x="808" y="775"/>
                  </a:lnTo>
                  <a:lnTo>
                    <a:pt x="802" y="775"/>
                  </a:lnTo>
                  <a:lnTo>
                    <a:pt x="797" y="775"/>
                  </a:lnTo>
                  <a:lnTo>
                    <a:pt x="797" y="780"/>
                  </a:lnTo>
                  <a:lnTo>
                    <a:pt x="776" y="766"/>
                  </a:lnTo>
                  <a:lnTo>
                    <a:pt x="771" y="771"/>
                  </a:lnTo>
                  <a:lnTo>
                    <a:pt x="765" y="771"/>
                  </a:lnTo>
                  <a:lnTo>
                    <a:pt x="760" y="771"/>
                  </a:lnTo>
                  <a:lnTo>
                    <a:pt x="760" y="775"/>
                  </a:lnTo>
                  <a:lnTo>
                    <a:pt x="754" y="775"/>
                  </a:lnTo>
                  <a:lnTo>
                    <a:pt x="749" y="780"/>
                  </a:lnTo>
                  <a:lnTo>
                    <a:pt x="749" y="775"/>
                  </a:lnTo>
                  <a:lnTo>
                    <a:pt x="743" y="775"/>
                  </a:lnTo>
                  <a:lnTo>
                    <a:pt x="743" y="780"/>
                  </a:lnTo>
                  <a:lnTo>
                    <a:pt x="738" y="780"/>
                  </a:lnTo>
                  <a:lnTo>
                    <a:pt x="738" y="786"/>
                  </a:lnTo>
                  <a:lnTo>
                    <a:pt x="734" y="786"/>
                  </a:lnTo>
                  <a:lnTo>
                    <a:pt x="728" y="786"/>
                  </a:lnTo>
                  <a:lnTo>
                    <a:pt x="728" y="792"/>
                  </a:lnTo>
                  <a:lnTo>
                    <a:pt x="723" y="792"/>
                  </a:lnTo>
                  <a:lnTo>
                    <a:pt x="717" y="792"/>
                  </a:lnTo>
                  <a:lnTo>
                    <a:pt x="717" y="797"/>
                  </a:lnTo>
                  <a:lnTo>
                    <a:pt x="712" y="797"/>
                  </a:lnTo>
                  <a:lnTo>
                    <a:pt x="712" y="803"/>
                  </a:lnTo>
                  <a:lnTo>
                    <a:pt x="712" y="808"/>
                  </a:lnTo>
                  <a:lnTo>
                    <a:pt x="717" y="808"/>
                  </a:lnTo>
                  <a:lnTo>
                    <a:pt x="717" y="814"/>
                  </a:lnTo>
                  <a:lnTo>
                    <a:pt x="723" y="814"/>
                  </a:lnTo>
                  <a:lnTo>
                    <a:pt x="723" y="817"/>
                  </a:lnTo>
                  <a:lnTo>
                    <a:pt x="723" y="823"/>
                  </a:lnTo>
                  <a:lnTo>
                    <a:pt x="723" y="828"/>
                  </a:lnTo>
                  <a:lnTo>
                    <a:pt x="723" y="834"/>
                  </a:lnTo>
                  <a:lnTo>
                    <a:pt x="723" y="839"/>
                  </a:lnTo>
                  <a:lnTo>
                    <a:pt x="728" y="839"/>
                  </a:lnTo>
                  <a:lnTo>
                    <a:pt x="728" y="845"/>
                  </a:lnTo>
                  <a:lnTo>
                    <a:pt x="723" y="845"/>
                  </a:lnTo>
                  <a:lnTo>
                    <a:pt x="717" y="845"/>
                  </a:lnTo>
                  <a:lnTo>
                    <a:pt x="717" y="851"/>
                  </a:lnTo>
                  <a:lnTo>
                    <a:pt x="712" y="851"/>
                  </a:lnTo>
                  <a:lnTo>
                    <a:pt x="706" y="851"/>
                  </a:lnTo>
                  <a:lnTo>
                    <a:pt x="706" y="856"/>
                  </a:lnTo>
                  <a:lnTo>
                    <a:pt x="712" y="862"/>
                  </a:lnTo>
                  <a:lnTo>
                    <a:pt x="712" y="865"/>
                  </a:lnTo>
                  <a:lnTo>
                    <a:pt x="717" y="865"/>
                  </a:lnTo>
                  <a:lnTo>
                    <a:pt x="717" y="871"/>
                  </a:lnTo>
                  <a:lnTo>
                    <a:pt x="712" y="876"/>
                  </a:lnTo>
                  <a:lnTo>
                    <a:pt x="712" y="882"/>
                  </a:lnTo>
                  <a:lnTo>
                    <a:pt x="717" y="882"/>
                  </a:lnTo>
                  <a:lnTo>
                    <a:pt x="717" y="887"/>
                  </a:lnTo>
                  <a:lnTo>
                    <a:pt x="717" y="893"/>
                  </a:lnTo>
                  <a:lnTo>
                    <a:pt x="743" y="893"/>
                  </a:lnTo>
                  <a:lnTo>
                    <a:pt x="749" y="893"/>
                  </a:lnTo>
                  <a:lnTo>
                    <a:pt x="743" y="887"/>
                  </a:lnTo>
                  <a:lnTo>
                    <a:pt x="749" y="887"/>
                  </a:lnTo>
                  <a:lnTo>
                    <a:pt x="754" y="893"/>
                  </a:lnTo>
                  <a:lnTo>
                    <a:pt x="754" y="887"/>
                  </a:lnTo>
                  <a:lnTo>
                    <a:pt x="760" y="887"/>
                  </a:lnTo>
                  <a:lnTo>
                    <a:pt x="765" y="887"/>
                  </a:lnTo>
                  <a:lnTo>
                    <a:pt x="771" y="887"/>
                  </a:lnTo>
                  <a:lnTo>
                    <a:pt x="776" y="887"/>
                  </a:lnTo>
                  <a:lnTo>
                    <a:pt x="782" y="887"/>
                  </a:lnTo>
                  <a:lnTo>
                    <a:pt x="782" y="893"/>
                  </a:lnTo>
                  <a:lnTo>
                    <a:pt x="782" y="899"/>
                  </a:lnTo>
                  <a:lnTo>
                    <a:pt x="782" y="913"/>
                  </a:lnTo>
                  <a:lnTo>
                    <a:pt x="786" y="913"/>
                  </a:lnTo>
                  <a:lnTo>
                    <a:pt x="786" y="919"/>
                  </a:lnTo>
                  <a:lnTo>
                    <a:pt x="791" y="919"/>
                  </a:lnTo>
                  <a:lnTo>
                    <a:pt x="797" y="924"/>
                  </a:lnTo>
                  <a:lnTo>
                    <a:pt x="797" y="930"/>
                  </a:lnTo>
                  <a:lnTo>
                    <a:pt x="797" y="935"/>
                  </a:lnTo>
                  <a:lnTo>
                    <a:pt x="791" y="941"/>
                  </a:lnTo>
                  <a:lnTo>
                    <a:pt x="791" y="946"/>
                  </a:lnTo>
                  <a:lnTo>
                    <a:pt x="791" y="950"/>
                  </a:lnTo>
                  <a:lnTo>
                    <a:pt x="791" y="956"/>
                  </a:lnTo>
                  <a:lnTo>
                    <a:pt x="786" y="956"/>
                  </a:lnTo>
                  <a:lnTo>
                    <a:pt x="786" y="961"/>
                  </a:lnTo>
                  <a:lnTo>
                    <a:pt x="791" y="961"/>
                  </a:lnTo>
                  <a:lnTo>
                    <a:pt x="786" y="978"/>
                  </a:lnTo>
                  <a:lnTo>
                    <a:pt x="786" y="983"/>
                  </a:lnTo>
                  <a:lnTo>
                    <a:pt x="786" y="989"/>
                  </a:lnTo>
                  <a:lnTo>
                    <a:pt x="782" y="994"/>
                  </a:lnTo>
                  <a:lnTo>
                    <a:pt x="782" y="998"/>
                  </a:lnTo>
                  <a:lnTo>
                    <a:pt x="782" y="1004"/>
                  </a:lnTo>
                  <a:lnTo>
                    <a:pt x="782" y="1009"/>
                  </a:lnTo>
                  <a:lnTo>
                    <a:pt x="782" y="1015"/>
                  </a:lnTo>
                  <a:lnTo>
                    <a:pt x="782" y="1020"/>
                  </a:lnTo>
                  <a:lnTo>
                    <a:pt x="786" y="1020"/>
                  </a:lnTo>
                  <a:lnTo>
                    <a:pt x="786" y="1026"/>
                  </a:lnTo>
                  <a:lnTo>
                    <a:pt x="782" y="1031"/>
                  </a:lnTo>
                  <a:lnTo>
                    <a:pt x="782" y="1037"/>
                  </a:lnTo>
                  <a:lnTo>
                    <a:pt x="776" y="1037"/>
                  </a:lnTo>
                  <a:lnTo>
                    <a:pt x="776" y="1041"/>
                  </a:lnTo>
                  <a:lnTo>
                    <a:pt x="771" y="1041"/>
                  </a:lnTo>
                  <a:lnTo>
                    <a:pt x="765" y="1046"/>
                  </a:lnTo>
                  <a:lnTo>
                    <a:pt x="765" y="1052"/>
                  </a:lnTo>
                  <a:lnTo>
                    <a:pt x="760" y="1052"/>
                  </a:lnTo>
                  <a:lnTo>
                    <a:pt x="754" y="1057"/>
                  </a:lnTo>
                  <a:lnTo>
                    <a:pt x="749" y="1057"/>
                  </a:lnTo>
                  <a:lnTo>
                    <a:pt x="749" y="1063"/>
                  </a:lnTo>
                  <a:lnTo>
                    <a:pt x="749" y="1068"/>
                  </a:lnTo>
                  <a:lnTo>
                    <a:pt x="749" y="1074"/>
                  </a:lnTo>
                  <a:lnTo>
                    <a:pt x="754" y="1079"/>
                  </a:lnTo>
                  <a:lnTo>
                    <a:pt x="749" y="1083"/>
                  </a:lnTo>
                  <a:lnTo>
                    <a:pt x="749" y="1089"/>
                  </a:lnTo>
                  <a:lnTo>
                    <a:pt x="749" y="1094"/>
                  </a:lnTo>
                  <a:lnTo>
                    <a:pt x="749" y="1105"/>
                  </a:lnTo>
                  <a:lnTo>
                    <a:pt x="743" y="1111"/>
                  </a:lnTo>
                  <a:lnTo>
                    <a:pt x="743" y="1116"/>
                  </a:lnTo>
                  <a:lnTo>
                    <a:pt x="749" y="1122"/>
                  </a:lnTo>
                  <a:lnTo>
                    <a:pt x="754" y="1122"/>
                  </a:lnTo>
                  <a:lnTo>
                    <a:pt x="760" y="1122"/>
                  </a:lnTo>
                  <a:lnTo>
                    <a:pt x="765" y="1122"/>
                  </a:lnTo>
                  <a:lnTo>
                    <a:pt x="771" y="1122"/>
                  </a:lnTo>
                  <a:lnTo>
                    <a:pt x="776" y="1122"/>
                  </a:lnTo>
                  <a:lnTo>
                    <a:pt x="782" y="1122"/>
                  </a:lnTo>
                  <a:lnTo>
                    <a:pt x="782" y="1125"/>
                  </a:lnTo>
                  <a:lnTo>
                    <a:pt x="782" y="1131"/>
                  </a:lnTo>
                  <a:lnTo>
                    <a:pt x="776" y="1131"/>
                  </a:lnTo>
                  <a:lnTo>
                    <a:pt x="776" y="1136"/>
                  </a:lnTo>
                  <a:lnTo>
                    <a:pt x="776" y="1142"/>
                  </a:lnTo>
                  <a:lnTo>
                    <a:pt x="776" y="1148"/>
                  </a:lnTo>
                  <a:lnTo>
                    <a:pt x="782" y="1148"/>
                  </a:lnTo>
                  <a:lnTo>
                    <a:pt x="782" y="1153"/>
                  </a:lnTo>
                  <a:lnTo>
                    <a:pt x="786" y="1159"/>
                  </a:lnTo>
                  <a:lnTo>
                    <a:pt x="782" y="1179"/>
                  </a:lnTo>
                  <a:lnTo>
                    <a:pt x="782" y="1184"/>
                  </a:lnTo>
                  <a:lnTo>
                    <a:pt x="782" y="1190"/>
                  </a:lnTo>
                  <a:lnTo>
                    <a:pt x="786" y="1196"/>
                  </a:lnTo>
                  <a:lnTo>
                    <a:pt x="782" y="1201"/>
                  </a:lnTo>
                  <a:lnTo>
                    <a:pt x="782" y="1212"/>
                  </a:lnTo>
                  <a:lnTo>
                    <a:pt x="776" y="1216"/>
                  </a:lnTo>
                  <a:lnTo>
                    <a:pt x="771" y="1221"/>
                  </a:lnTo>
                  <a:lnTo>
                    <a:pt x="776" y="1221"/>
                  </a:lnTo>
                  <a:lnTo>
                    <a:pt x="776" y="1227"/>
                  </a:lnTo>
                  <a:lnTo>
                    <a:pt x="782" y="1227"/>
                  </a:lnTo>
                  <a:lnTo>
                    <a:pt x="786" y="1227"/>
                  </a:lnTo>
                  <a:lnTo>
                    <a:pt x="791" y="1227"/>
                  </a:lnTo>
                  <a:lnTo>
                    <a:pt x="797" y="1227"/>
                  </a:lnTo>
                  <a:lnTo>
                    <a:pt x="802" y="1227"/>
                  </a:lnTo>
                  <a:lnTo>
                    <a:pt x="808" y="1227"/>
                  </a:lnTo>
                  <a:lnTo>
                    <a:pt x="813" y="1227"/>
                  </a:lnTo>
                  <a:lnTo>
                    <a:pt x="813" y="1221"/>
                  </a:lnTo>
                  <a:lnTo>
                    <a:pt x="819" y="1221"/>
                  </a:lnTo>
                  <a:lnTo>
                    <a:pt x="824" y="1221"/>
                  </a:lnTo>
                  <a:lnTo>
                    <a:pt x="824" y="1216"/>
                  </a:lnTo>
                  <a:lnTo>
                    <a:pt x="828" y="1216"/>
                  </a:lnTo>
                  <a:lnTo>
                    <a:pt x="828" y="1212"/>
                  </a:lnTo>
                  <a:lnTo>
                    <a:pt x="833" y="1212"/>
                  </a:lnTo>
                  <a:lnTo>
                    <a:pt x="839" y="1212"/>
                  </a:lnTo>
                  <a:lnTo>
                    <a:pt x="845" y="1216"/>
                  </a:lnTo>
                  <a:lnTo>
                    <a:pt x="845" y="1221"/>
                  </a:lnTo>
                  <a:lnTo>
                    <a:pt x="845" y="1227"/>
                  </a:lnTo>
                  <a:lnTo>
                    <a:pt x="845" y="1232"/>
                  </a:lnTo>
                  <a:lnTo>
                    <a:pt x="828" y="1243"/>
                  </a:lnTo>
                  <a:lnTo>
                    <a:pt x="833" y="1249"/>
                  </a:lnTo>
                  <a:lnTo>
                    <a:pt x="839" y="1249"/>
                  </a:lnTo>
                  <a:lnTo>
                    <a:pt x="845" y="1249"/>
                  </a:lnTo>
                  <a:lnTo>
                    <a:pt x="845" y="1255"/>
                  </a:lnTo>
                  <a:lnTo>
                    <a:pt x="845" y="1258"/>
                  </a:lnTo>
                  <a:lnTo>
                    <a:pt x="850" y="1258"/>
                  </a:lnTo>
                  <a:lnTo>
                    <a:pt x="850" y="1255"/>
                  </a:lnTo>
                  <a:lnTo>
                    <a:pt x="856" y="1258"/>
                  </a:lnTo>
                  <a:lnTo>
                    <a:pt x="856" y="1264"/>
                  </a:lnTo>
                  <a:lnTo>
                    <a:pt x="856" y="1258"/>
                  </a:lnTo>
                  <a:lnTo>
                    <a:pt x="861" y="1258"/>
                  </a:lnTo>
                  <a:lnTo>
                    <a:pt x="867" y="1258"/>
                  </a:lnTo>
                  <a:lnTo>
                    <a:pt x="867" y="1264"/>
                  </a:lnTo>
                  <a:lnTo>
                    <a:pt x="872" y="1264"/>
                  </a:lnTo>
                  <a:lnTo>
                    <a:pt x="872" y="1269"/>
                  </a:lnTo>
                  <a:lnTo>
                    <a:pt x="872" y="1275"/>
                  </a:lnTo>
                  <a:lnTo>
                    <a:pt x="872" y="1269"/>
                  </a:lnTo>
                  <a:lnTo>
                    <a:pt x="876" y="1269"/>
                  </a:lnTo>
                  <a:lnTo>
                    <a:pt x="876" y="1275"/>
                  </a:lnTo>
                  <a:lnTo>
                    <a:pt x="881" y="1275"/>
                  </a:lnTo>
                  <a:lnTo>
                    <a:pt x="881" y="1280"/>
                  </a:lnTo>
                  <a:lnTo>
                    <a:pt x="876" y="1280"/>
                  </a:lnTo>
                  <a:lnTo>
                    <a:pt x="876" y="1286"/>
                  </a:lnTo>
                  <a:lnTo>
                    <a:pt x="876" y="1291"/>
                  </a:lnTo>
                  <a:lnTo>
                    <a:pt x="876" y="1297"/>
                  </a:lnTo>
                  <a:lnTo>
                    <a:pt x="881" y="1301"/>
                  </a:lnTo>
                  <a:lnTo>
                    <a:pt x="881" y="1306"/>
                  </a:lnTo>
                  <a:lnTo>
                    <a:pt x="876" y="1306"/>
                  </a:lnTo>
                  <a:lnTo>
                    <a:pt x="876" y="1312"/>
                  </a:lnTo>
                  <a:lnTo>
                    <a:pt x="872" y="1312"/>
                  </a:lnTo>
                  <a:lnTo>
                    <a:pt x="872" y="1317"/>
                  </a:lnTo>
                  <a:lnTo>
                    <a:pt x="872" y="1323"/>
                  </a:lnTo>
                  <a:lnTo>
                    <a:pt x="872" y="1328"/>
                  </a:lnTo>
                  <a:lnTo>
                    <a:pt x="872" y="1334"/>
                  </a:lnTo>
                  <a:lnTo>
                    <a:pt x="872" y="1339"/>
                  </a:lnTo>
                  <a:lnTo>
                    <a:pt x="872" y="1345"/>
                  </a:lnTo>
                  <a:lnTo>
                    <a:pt x="867" y="1345"/>
                  </a:lnTo>
                  <a:lnTo>
                    <a:pt x="867" y="1349"/>
                  </a:lnTo>
                  <a:lnTo>
                    <a:pt x="867" y="1354"/>
                  </a:lnTo>
                  <a:lnTo>
                    <a:pt x="867" y="1360"/>
                  </a:lnTo>
                  <a:lnTo>
                    <a:pt x="867" y="1365"/>
                  </a:lnTo>
                  <a:lnTo>
                    <a:pt x="867" y="1371"/>
                  </a:lnTo>
                  <a:lnTo>
                    <a:pt x="867" y="1376"/>
                  </a:lnTo>
                  <a:lnTo>
                    <a:pt x="867" y="1382"/>
                  </a:lnTo>
                  <a:lnTo>
                    <a:pt x="867" y="1387"/>
                  </a:lnTo>
                  <a:lnTo>
                    <a:pt x="861" y="1387"/>
                  </a:lnTo>
                  <a:lnTo>
                    <a:pt x="861" y="1391"/>
                  </a:lnTo>
                  <a:lnTo>
                    <a:pt x="861" y="1397"/>
                  </a:lnTo>
                  <a:lnTo>
                    <a:pt x="867" y="1397"/>
                  </a:lnTo>
                  <a:lnTo>
                    <a:pt x="867" y="1402"/>
                  </a:lnTo>
                  <a:lnTo>
                    <a:pt x="867" y="1408"/>
                  </a:lnTo>
                  <a:lnTo>
                    <a:pt x="861" y="1408"/>
                  </a:lnTo>
                  <a:lnTo>
                    <a:pt x="861" y="1402"/>
                  </a:lnTo>
                  <a:lnTo>
                    <a:pt x="856" y="1402"/>
                  </a:lnTo>
                  <a:lnTo>
                    <a:pt x="850" y="1402"/>
                  </a:lnTo>
                  <a:lnTo>
                    <a:pt x="845" y="1402"/>
                  </a:lnTo>
                  <a:lnTo>
                    <a:pt x="845" y="1408"/>
                  </a:lnTo>
                  <a:lnTo>
                    <a:pt x="839" y="1408"/>
                  </a:lnTo>
                  <a:lnTo>
                    <a:pt x="833" y="1408"/>
                  </a:lnTo>
                  <a:lnTo>
                    <a:pt x="828" y="1408"/>
                  </a:lnTo>
                  <a:lnTo>
                    <a:pt x="824" y="1408"/>
                  </a:lnTo>
                  <a:lnTo>
                    <a:pt x="819" y="1408"/>
                  </a:lnTo>
                  <a:lnTo>
                    <a:pt x="813" y="1413"/>
                  </a:lnTo>
                  <a:lnTo>
                    <a:pt x="813" y="1419"/>
                  </a:lnTo>
                  <a:lnTo>
                    <a:pt x="819" y="1419"/>
                  </a:lnTo>
                  <a:lnTo>
                    <a:pt x="819" y="1424"/>
                  </a:lnTo>
                  <a:lnTo>
                    <a:pt x="819" y="1430"/>
                  </a:lnTo>
                  <a:lnTo>
                    <a:pt x="819" y="1434"/>
                  </a:lnTo>
                  <a:lnTo>
                    <a:pt x="824" y="1434"/>
                  </a:lnTo>
                  <a:lnTo>
                    <a:pt x="824" y="1439"/>
                  </a:lnTo>
                  <a:lnTo>
                    <a:pt x="819" y="1439"/>
                  </a:lnTo>
                  <a:lnTo>
                    <a:pt x="813" y="1439"/>
                  </a:lnTo>
                  <a:lnTo>
                    <a:pt x="813" y="1445"/>
                  </a:lnTo>
                  <a:lnTo>
                    <a:pt x="808" y="1445"/>
                  </a:lnTo>
                  <a:lnTo>
                    <a:pt x="802" y="1445"/>
                  </a:lnTo>
                  <a:lnTo>
                    <a:pt x="802" y="1439"/>
                  </a:lnTo>
                  <a:lnTo>
                    <a:pt x="802" y="1434"/>
                  </a:lnTo>
                  <a:lnTo>
                    <a:pt x="797" y="1434"/>
                  </a:lnTo>
                  <a:lnTo>
                    <a:pt x="797" y="1439"/>
                  </a:lnTo>
                  <a:lnTo>
                    <a:pt x="791" y="1439"/>
                  </a:lnTo>
                  <a:lnTo>
                    <a:pt x="791" y="1445"/>
                  </a:lnTo>
                  <a:lnTo>
                    <a:pt x="791" y="1450"/>
                  </a:lnTo>
                  <a:lnTo>
                    <a:pt x="786" y="1450"/>
                  </a:lnTo>
                  <a:lnTo>
                    <a:pt x="791" y="1450"/>
                  </a:lnTo>
                  <a:lnTo>
                    <a:pt x="791" y="1456"/>
                  </a:lnTo>
                  <a:lnTo>
                    <a:pt x="786" y="1456"/>
                  </a:lnTo>
                  <a:lnTo>
                    <a:pt x="786" y="1461"/>
                  </a:lnTo>
                  <a:lnTo>
                    <a:pt x="791" y="1461"/>
                  </a:lnTo>
                  <a:lnTo>
                    <a:pt x="791" y="1467"/>
                  </a:lnTo>
                  <a:lnTo>
                    <a:pt x="786" y="1467"/>
                  </a:lnTo>
                  <a:lnTo>
                    <a:pt x="786" y="1472"/>
                  </a:lnTo>
                  <a:lnTo>
                    <a:pt x="791" y="1472"/>
                  </a:lnTo>
                  <a:lnTo>
                    <a:pt x="791" y="1478"/>
                  </a:lnTo>
                  <a:lnTo>
                    <a:pt x="791" y="1481"/>
                  </a:lnTo>
                  <a:lnTo>
                    <a:pt x="791" y="1487"/>
                  </a:lnTo>
                  <a:lnTo>
                    <a:pt x="786" y="1487"/>
                  </a:lnTo>
                  <a:lnTo>
                    <a:pt x="782" y="1487"/>
                  </a:lnTo>
                  <a:lnTo>
                    <a:pt x="782" y="1493"/>
                  </a:lnTo>
                  <a:lnTo>
                    <a:pt x="782" y="1498"/>
                  </a:lnTo>
                  <a:lnTo>
                    <a:pt x="782" y="1504"/>
                  </a:lnTo>
                  <a:lnTo>
                    <a:pt x="786" y="1509"/>
                  </a:lnTo>
                  <a:lnTo>
                    <a:pt x="786" y="1504"/>
                  </a:lnTo>
                  <a:lnTo>
                    <a:pt x="791" y="1509"/>
                  </a:lnTo>
                  <a:lnTo>
                    <a:pt x="791" y="1515"/>
                  </a:lnTo>
                  <a:lnTo>
                    <a:pt x="786" y="1520"/>
                  </a:lnTo>
                  <a:lnTo>
                    <a:pt x="786" y="1524"/>
                  </a:lnTo>
                  <a:lnTo>
                    <a:pt x="791" y="1529"/>
                  </a:lnTo>
                  <a:lnTo>
                    <a:pt x="760" y="1563"/>
                  </a:lnTo>
                  <a:lnTo>
                    <a:pt x="760" y="1566"/>
                  </a:lnTo>
                  <a:lnTo>
                    <a:pt x="760" y="1572"/>
                  </a:lnTo>
                  <a:lnTo>
                    <a:pt x="738" y="1605"/>
                  </a:lnTo>
                  <a:lnTo>
                    <a:pt x="695" y="1673"/>
                  </a:lnTo>
                  <a:lnTo>
                    <a:pt x="643" y="1673"/>
                  </a:lnTo>
                  <a:lnTo>
                    <a:pt x="621" y="1695"/>
                  </a:lnTo>
                  <a:lnTo>
                    <a:pt x="616" y="1695"/>
                  </a:lnTo>
                  <a:lnTo>
                    <a:pt x="616" y="1699"/>
                  </a:lnTo>
                  <a:lnTo>
                    <a:pt x="610" y="1699"/>
                  </a:lnTo>
                  <a:lnTo>
                    <a:pt x="616" y="1699"/>
                  </a:lnTo>
                  <a:lnTo>
                    <a:pt x="616" y="1705"/>
                  </a:lnTo>
                  <a:lnTo>
                    <a:pt x="610" y="1705"/>
                  </a:lnTo>
                  <a:lnTo>
                    <a:pt x="616" y="1710"/>
                  </a:lnTo>
                  <a:lnTo>
                    <a:pt x="610" y="1710"/>
                  </a:lnTo>
                  <a:lnTo>
                    <a:pt x="610" y="1716"/>
                  </a:lnTo>
                  <a:lnTo>
                    <a:pt x="605" y="1716"/>
                  </a:lnTo>
                  <a:lnTo>
                    <a:pt x="605" y="1721"/>
                  </a:lnTo>
                  <a:lnTo>
                    <a:pt x="610" y="1721"/>
                  </a:lnTo>
                  <a:lnTo>
                    <a:pt x="605" y="1721"/>
                  </a:lnTo>
                  <a:lnTo>
                    <a:pt x="605" y="1727"/>
                  </a:lnTo>
                  <a:lnTo>
                    <a:pt x="610" y="1727"/>
                  </a:lnTo>
                  <a:lnTo>
                    <a:pt x="610" y="1732"/>
                  </a:lnTo>
                  <a:lnTo>
                    <a:pt x="605" y="1732"/>
                  </a:lnTo>
                  <a:lnTo>
                    <a:pt x="610" y="1732"/>
                  </a:lnTo>
                  <a:lnTo>
                    <a:pt x="610" y="1738"/>
                  </a:lnTo>
                  <a:lnTo>
                    <a:pt x="610" y="1742"/>
                  </a:lnTo>
                  <a:lnTo>
                    <a:pt x="610" y="1747"/>
                  </a:lnTo>
                  <a:lnTo>
                    <a:pt x="610" y="1753"/>
                  </a:lnTo>
                  <a:lnTo>
                    <a:pt x="616" y="1753"/>
                  </a:lnTo>
                  <a:lnTo>
                    <a:pt x="610" y="1753"/>
                  </a:lnTo>
                  <a:lnTo>
                    <a:pt x="616" y="1806"/>
                  </a:lnTo>
                  <a:lnTo>
                    <a:pt x="627" y="1854"/>
                  </a:lnTo>
                  <a:lnTo>
                    <a:pt x="605" y="1897"/>
                  </a:lnTo>
                  <a:lnTo>
                    <a:pt x="557" y="1956"/>
                  </a:lnTo>
                  <a:lnTo>
                    <a:pt x="557" y="1961"/>
                  </a:lnTo>
                  <a:lnTo>
                    <a:pt x="553" y="1961"/>
                  </a:lnTo>
                  <a:lnTo>
                    <a:pt x="553" y="1965"/>
                  </a:lnTo>
                  <a:lnTo>
                    <a:pt x="553" y="1970"/>
                  </a:lnTo>
                  <a:lnTo>
                    <a:pt x="548" y="1970"/>
                  </a:lnTo>
                  <a:lnTo>
                    <a:pt x="553" y="1970"/>
                  </a:lnTo>
                  <a:lnTo>
                    <a:pt x="553" y="1976"/>
                  </a:lnTo>
                  <a:lnTo>
                    <a:pt x="557" y="1976"/>
                  </a:lnTo>
                  <a:lnTo>
                    <a:pt x="557" y="1981"/>
                  </a:lnTo>
                  <a:lnTo>
                    <a:pt x="562" y="1981"/>
                  </a:lnTo>
                  <a:lnTo>
                    <a:pt x="562" y="1987"/>
                  </a:lnTo>
                  <a:lnTo>
                    <a:pt x="568" y="1987"/>
                  </a:lnTo>
                  <a:lnTo>
                    <a:pt x="573" y="1987"/>
                  </a:lnTo>
                  <a:lnTo>
                    <a:pt x="573" y="1992"/>
                  </a:lnTo>
                  <a:lnTo>
                    <a:pt x="568" y="1992"/>
                  </a:lnTo>
                  <a:lnTo>
                    <a:pt x="562" y="1992"/>
                  </a:lnTo>
                  <a:lnTo>
                    <a:pt x="562" y="1998"/>
                  </a:lnTo>
                  <a:lnTo>
                    <a:pt x="562" y="2004"/>
                  </a:lnTo>
                  <a:lnTo>
                    <a:pt x="568" y="2007"/>
                  </a:lnTo>
                  <a:lnTo>
                    <a:pt x="573" y="2007"/>
                  </a:lnTo>
                  <a:lnTo>
                    <a:pt x="573" y="2013"/>
                  </a:lnTo>
                  <a:lnTo>
                    <a:pt x="573" y="2018"/>
                  </a:lnTo>
                  <a:lnTo>
                    <a:pt x="579" y="2018"/>
                  </a:lnTo>
                  <a:lnTo>
                    <a:pt x="579" y="2013"/>
                  </a:lnTo>
                  <a:lnTo>
                    <a:pt x="579" y="2018"/>
                  </a:lnTo>
                  <a:lnTo>
                    <a:pt x="579" y="2024"/>
                  </a:lnTo>
                  <a:lnTo>
                    <a:pt x="579" y="2029"/>
                  </a:lnTo>
                  <a:lnTo>
                    <a:pt x="584" y="2029"/>
                  </a:lnTo>
                  <a:lnTo>
                    <a:pt x="584" y="2035"/>
                  </a:lnTo>
                  <a:lnTo>
                    <a:pt x="584" y="2040"/>
                  </a:lnTo>
                  <a:lnTo>
                    <a:pt x="590" y="2046"/>
                  </a:lnTo>
                  <a:lnTo>
                    <a:pt x="596" y="2046"/>
                  </a:lnTo>
                  <a:lnTo>
                    <a:pt x="596" y="2050"/>
                  </a:lnTo>
                  <a:lnTo>
                    <a:pt x="601" y="2050"/>
                  </a:lnTo>
                  <a:lnTo>
                    <a:pt x="605" y="2050"/>
                  </a:lnTo>
                  <a:lnTo>
                    <a:pt x="605" y="2055"/>
                  </a:lnTo>
                  <a:lnTo>
                    <a:pt x="610" y="2055"/>
                  </a:lnTo>
                  <a:lnTo>
                    <a:pt x="610" y="2061"/>
                  </a:lnTo>
                  <a:lnTo>
                    <a:pt x="610" y="2066"/>
                  </a:lnTo>
                  <a:lnTo>
                    <a:pt x="610" y="2072"/>
                  </a:lnTo>
                  <a:lnTo>
                    <a:pt x="605" y="2072"/>
                  </a:lnTo>
                  <a:lnTo>
                    <a:pt x="605" y="2066"/>
                  </a:lnTo>
                  <a:lnTo>
                    <a:pt x="601" y="2066"/>
                  </a:lnTo>
                  <a:lnTo>
                    <a:pt x="601" y="2061"/>
                  </a:lnTo>
                  <a:lnTo>
                    <a:pt x="596" y="2061"/>
                  </a:lnTo>
                  <a:lnTo>
                    <a:pt x="596" y="2055"/>
                  </a:lnTo>
                  <a:lnTo>
                    <a:pt x="590" y="2055"/>
                  </a:lnTo>
                  <a:lnTo>
                    <a:pt x="590" y="2061"/>
                  </a:lnTo>
                  <a:lnTo>
                    <a:pt x="584" y="2061"/>
                  </a:lnTo>
                  <a:lnTo>
                    <a:pt x="579" y="2061"/>
                  </a:lnTo>
                  <a:lnTo>
                    <a:pt x="573" y="2061"/>
                  </a:lnTo>
                  <a:lnTo>
                    <a:pt x="562" y="2046"/>
                  </a:lnTo>
                  <a:lnTo>
                    <a:pt x="557" y="2040"/>
                  </a:lnTo>
                  <a:lnTo>
                    <a:pt x="553" y="2035"/>
                  </a:lnTo>
                  <a:lnTo>
                    <a:pt x="548" y="2029"/>
                  </a:lnTo>
                  <a:lnTo>
                    <a:pt x="542" y="2024"/>
                  </a:lnTo>
                  <a:lnTo>
                    <a:pt x="536" y="2024"/>
                  </a:lnTo>
                  <a:lnTo>
                    <a:pt x="531" y="2024"/>
                  </a:lnTo>
                  <a:lnTo>
                    <a:pt x="531" y="2018"/>
                  </a:lnTo>
                  <a:lnTo>
                    <a:pt x="525" y="2018"/>
                  </a:lnTo>
                  <a:lnTo>
                    <a:pt x="520" y="2013"/>
                  </a:lnTo>
                  <a:lnTo>
                    <a:pt x="520" y="2007"/>
                  </a:lnTo>
                  <a:lnTo>
                    <a:pt x="520" y="2004"/>
                  </a:lnTo>
                  <a:lnTo>
                    <a:pt x="514" y="1998"/>
                  </a:lnTo>
                  <a:lnTo>
                    <a:pt x="511" y="1992"/>
                  </a:lnTo>
                  <a:lnTo>
                    <a:pt x="511" y="1987"/>
                  </a:lnTo>
                  <a:lnTo>
                    <a:pt x="511" y="1981"/>
                  </a:lnTo>
                  <a:lnTo>
                    <a:pt x="511" y="1976"/>
                  </a:lnTo>
                  <a:lnTo>
                    <a:pt x="511" y="1970"/>
                  </a:lnTo>
                  <a:lnTo>
                    <a:pt x="505" y="1965"/>
                  </a:lnTo>
                  <a:lnTo>
                    <a:pt x="505" y="1961"/>
                  </a:lnTo>
                  <a:lnTo>
                    <a:pt x="505" y="1956"/>
                  </a:lnTo>
                  <a:lnTo>
                    <a:pt x="500" y="1950"/>
                  </a:lnTo>
                  <a:lnTo>
                    <a:pt x="500" y="1945"/>
                  </a:lnTo>
                  <a:lnTo>
                    <a:pt x="494" y="1945"/>
                  </a:lnTo>
                  <a:lnTo>
                    <a:pt x="494" y="1939"/>
                  </a:lnTo>
                  <a:lnTo>
                    <a:pt x="489" y="1939"/>
                  </a:lnTo>
                  <a:lnTo>
                    <a:pt x="483" y="1939"/>
                  </a:lnTo>
                  <a:lnTo>
                    <a:pt x="483" y="1933"/>
                  </a:lnTo>
                  <a:lnTo>
                    <a:pt x="477" y="1933"/>
                  </a:lnTo>
                  <a:lnTo>
                    <a:pt x="472" y="1933"/>
                  </a:lnTo>
                  <a:lnTo>
                    <a:pt x="466" y="1933"/>
                  </a:lnTo>
                  <a:lnTo>
                    <a:pt x="466" y="1928"/>
                  </a:lnTo>
                  <a:lnTo>
                    <a:pt x="466" y="1922"/>
                  </a:lnTo>
                  <a:lnTo>
                    <a:pt x="466" y="1917"/>
                  </a:lnTo>
                  <a:lnTo>
                    <a:pt x="466" y="1913"/>
                  </a:lnTo>
                  <a:lnTo>
                    <a:pt x="466" y="1908"/>
                  </a:lnTo>
                  <a:lnTo>
                    <a:pt x="463" y="1908"/>
                  </a:lnTo>
                  <a:lnTo>
                    <a:pt x="457" y="1902"/>
                  </a:lnTo>
                  <a:lnTo>
                    <a:pt x="452" y="1897"/>
                  </a:lnTo>
                  <a:lnTo>
                    <a:pt x="452" y="1891"/>
                  </a:lnTo>
                  <a:lnTo>
                    <a:pt x="452" y="1885"/>
                  </a:lnTo>
                  <a:lnTo>
                    <a:pt x="452" y="1880"/>
                  </a:lnTo>
                  <a:lnTo>
                    <a:pt x="446" y="1874"/>
                  </a:lnTo>
                  <a:lnTo>
                    <a:pt x="446" y="1871"/>
                  </a:lnTo>
                  <a:lnTo>
                    <a:pt x="446" y="1865"/>
                  </a:lnTo>
                  <a:lnTo>
                    <a:pt x="446" y="1860"/>
                  </a:lnTo>
                  <a:lnTo>
                    <a:pt x="446" y="1854"/>
                  </a:lnTo>
                  <a:lnTo>
                    <a:pt x="446" y="1849"/>
                  </a:lnTo>
                  <a:lnTo>
                    <a:pt x="452" y="1843"/>
                  </a:lnTo>
                  <a:lnTo>
                    <a:pt x="452" y="1838"/>
                  </a:lnTo>
                  <a:lnTo>
                    <a:pt x="457" y="1832"/>
                  </a:lnTo>
                  <a:lnTo>
                    <a:pt x="457" y="1828"/>
                  </a:lnTo>
                  <a:lnTo>
                    <a:pt x="463" y="1823"/>
                  </a:lnTo>
                  <a:lnTo>
                    <a:pt x="463" y="1817"/>
                  </a:lnTo>
                  <a:lnTo>
                    <a:pt x="466" y="1817"/>
                  </a:lnTo>
                  <a:lnTo>
                    <a:pt x="466" y="1812"/>
                  </a:lnTo>
                  <a:lnTo>
                    <a:pt x="466" y="1806"/>
                  </a:lnTo>
                  <a:lnTo>
                    <a:pt x="472" y="1801"/>
                  </a:lnTo>
                  <a:lnTo>
                    <a:pt x="472" y="1795"/>
                  </a:lnTo>
                  <a:lnTo>
                    <a:pt x="477" y="1790"/>
                  </a:lnTo>
                  <a:lnTo>
                    <a:pt x="477" y="1784"/>
                  </a:lnTo>
                  <a:lnTo>
                    <a:pt x="477" y="1780"/>
                  </a:lnTo>
                  <a:lnTo>
                    <a:pt x="477" y="1775"/>
                  </a:lnTo>
                  <a:lnTo>
                    <a:pt x="477" y="1769"/>
                  </a:lnTo>
                  <a:lnTo>
                    <a:pt x="483" y="1764"/>
                  </a:lnTo>
                  <a:lnTo>
                    <a:pt x="483" y="1758"/>
                  </a:lnTo>
                  <a:lnTo>
                    <a:pt x="483" y="1753"/>
                  </a:lnTo>
                  <a:lnTo>
                    <a:pt x="483" y="1747"/>
                  </a:lnTo>
                  <a:lnTo>
                    <a:pt x="483" y="1742"/>
                  </a:lnTo>
                  <a:lnTo>
                    <a:pt x="489" y="1742"/>
                  </a:lnTo>
                  <a:lnTo>
                    <a:pt x="489" y="1738"/>
                  </a:lnTo>
                  <a:lnTo>
                    <a:pt x="494" y="1732"/>
                  </a:lnTo>
                  <a:lnTo>
                    <a:pt x="500" y="1732"/>
                  </a:lnTo>
                  <a:lnTo>
                    <a:pt x="500" y="1727"/>
                  </a:lnTo>
                  <a:lnTo>
                    <a:pt x="500" y="1721"/>
                  </a:lnTo>
                  <a:lnTo>
                    <a:pt x="500" y="1716"/>
                  </a:lnTo>
                  <a:lnTo>
                    <a:pt x="500" y="1710"/>
                  </a:lnTo>
                  <a:lnTo>
                    <a:pt x="500" y="1705"/>
                  </a:lnTo>
                  <a:lnTo>
                    <a:pt x="505" y="1705"/>
                  </a:lnTo>
                  <a:lnTo>
                    <a:pt x="505" y="1699"/>
                  </a:lnTo>
                  <a:lnTo>
                    <a:pt x="505" y="1695"/>
                  </a:lnTo>
                  <a:lnTo>
                    <a:pt x="505" y="1690"/>
                  </a:lnTo>
                  <a:lnTo>
                    <a:pt x="505" y="1684"/>
                  </a:lnTo>
                  <a:lnTo>
                    <a:pt x="511" y="1679"/>
                  </a:lnTo>
                  <a:lnTo>
                    <a:pt x="511" y="1673"/>
                  </a:lnTo>
                  <a:lnTo>
                    <a:pt x="514" y="1673"/>
                  </a:lnTo>
                  <a:lnTo>
                    <a:pt x="514" y="1668"/>
                  </a:lnTo>
                  <a:lnTo>
                    <a:pt x="511" y="1668"/>
                  </a:lnTo>
                  <a:lnTo>
                    <a:pt x="511" y="1662"/>
                  </a:lnTo>
                  <a:lnTo>
                    <a:pt x="511" y="1657"/>
                  </a:lnTo>
                  <a:lnTo>
                    <a:pt x="511" y="1653"/>
                  </a:lnTo>
                  <a:lnTo>
                    <a:pt x="511" y="1647"/>
                  </a:lnTo>
                  <a:lnTo>
                    <a:pt x="511" y="1642"/>
                  </a:lnTo>
                  <a:lnTo>
                    <a:pt x="511" y="1636"/>
                  </a:lnTo>
                  <a:lnTo>
                    <a:pt x="511" y="1631"/>
                  </a:lnTo>
                  <a:lnTo>
                    <a:pt x="511" y="1625"/>
                  </a:lnTo>
                  <a:lnTo>
                    <a:pt x="514" y="1620"/>
                  </a:lnTo>
                  <a:lnTo>
                    <a:pt x="514" y="1614"/>
                  </a:lnTo>
                  <a:lnTo>
                    <a:pt x="514" y="1609"/>
                  </a:lnTo>
                  <a:lnTo>
                    <a:pt x="514" y="1605"/>
                  </a:lnTo>
                  <a:lnTo>
                    <a:pt x="514" y="1600"/>
                  </a:lnTo>
                  <a:lnTo>
                    <a:pt x="514" y="1594"/>
                  </a:lnTo>
                  <a:lnTo>
                    <a:pt x="514" y="1588"/>
                  </a:lnTo>
                  <a:lnTo>
                    <a:pt x="514" y="1583"/>
                  </a:lnTo>
                  <a:lnTo>
                    <a:pt x="514" y="1577"/>
                  </a:lnTo>
                  <a:lnTo>
                    <a:pt x="520" y="1572"/>
                  </a:lnTo>
                  <a:lnTo>
                    <a:pt x="520" y="1566"/>
                  </a:lnTo>
                  <a:lnTo>
                    <a:pt x="520" y="1563"/>
                  </a:lnTo>
                  <a:lnTo>
                    <a:pt x="520" y="1557"/>
                  </a:lnTo>
                  <a:lnTo>
                    <a:pt x="520" y="1552"/>
                  </a:lnTo>
                  <a:lnTo>
                    <a:pt x="520" y="1546"/>
                  </a:lnTo>
                  <a:lnTo>
                    <a:pt x="525" y="1540"/>
                  </a:lnTo>
                  <a:lnTo>
                    <a:pt x="525" y="1535"/>
                  </a:lnTo>
                  <a:lnTo>
                    <a:pt x="525" y="1529"/>
                  </a:lnTo>
                  <a:lnTo>
                    <a:pt x="525" y="1524"/>
                  </a:lnTo>
                  <a:lnTo>
                    <a:pt x="525" y="1520"/>
                  </a:lnTo>
                  <a:lnTo>
                    <a:pt x="531" y="1515"/>
                  </a:lnTo>
                  <a:lnTo>
                    <a:pt x="531" y="1509"/>
                  </a:lnTo>
                  <a:lnTo>
                    <a:pt x="531" y="1504"/>
                  </a:lnTo>
                  <a:lnTo>
                    <a:pt x="531" y="1493"/>
                  </a:lnTo>
                  <a:lnTo>
                    <a:pt x="531" y="1487"/>
                  </a:lnTo>
                  <a:lnTo>
                    <a:pt x="531" y="1481"/>
                  </a:lnTo>
                  <a:lnTo>
                    <a:pt x="531" y="1478"/>
                  </a:lnTo>
                  <a:lnTo>
                    <a:pt x="536" y="1472"/>
                  </a:lnTo>
                  <a:lnTo>
                    <a:pt x="536" y="1467"/>
                  </a:lnTo>
                  <a:lnTo>
                    <a:pt x="536" y="1461"/>
                  </a:lnTo>
                  <a:lnTo>
                    <a:pt x="536" y="1456"/>
                  </a:lnTo>
                  <a:lnTo>
                    <a:pt x="536" y="1450"/>
                  </a:lnTo>
                  <a:lnTo>
                    <a:pt x="542" y="1450"/>
                  </a:lnTo>
                  <a:lnTo>
                    <a:pt x="542" y="1445"/>
                  </a:lnTo>
                  <a:lnTo>
                    <a:pt x="542" y="1439"/>
                  </a:lnTo>
                  <a:lnTo>
                    <a:pt x="542" y="1434"/>
                  </a:lnTo>
                  <a:lnTo>
                    <a:pt x="542" y="1430"/>
                  </a:lnTo>
                  <a:lnTo>
                    <a:pt x="542" y="1424"/>
                  </a:lnTo>
                  <a:lnTo>
                    <a:pt x="542" y="1419"/>
                  </a:lnTo>
                  <a:lnTo>
                    <a:pt x="542" y="1413"/>
                  </a:lnTo>
                  <a:lnTo>
                    <a:pt x="542" y="1408"/>
                  </a:lnTo>
                  <a:lnTo>
                    <a:pt x="542" y="1397"/>
                  </a:lnTo>
                  <a:lnTo>
                    <a:pt x="536" y="1387"/>
                  </a:lnTo>
                  <a:lnTo>
                    <a:pt x="536" y="1382"/>
                  </a:lnTo>
                  <a:lnTo>
                    <a:pt x="531" y="1382"/>
                  </a:lnTo>
                  <a:lnTo>
                    <a:pt x="525" y="1382"/>
                  </a:lnTo>
                  <a:lnTo>
                    <a:pt x="525" y="1376"/>
                  </a:lnTo>
                  <a:lnTo>
                    <a:pt x="520" y="1376"/>
                  </a:lnTo>
                  <a:lnTo>
                    <a:pt x="514" y="1376"/>
                  </a:lnTo>
                  <a:lnTo>
                    <a:pt x="511" y="1376"/>
                  </a:lnTo>
                  <a:lnTo>
                    <a:pt x="511" y="1371"/>
                  </a:lnTo>
                  <a:lnTo>
                    <a:pt x="505" y="1371"/>
                  </a:lnTo>
                  <a:lnTo>
                    <a:pt x="500" y="1365"/>
                  </a:lnTo>
                  <a:lnTo>
                    <a:pt x="494" y="1365"/>
                  </a:lnTo>
                  <a:lnTo>
                    <a:pt x="494" y="1360"/>
                  </a:lnTo>
                  <a:lnTo>
                    <a:pt x="489" y="1360"/>
                  </a:lnTo>
                  <a:lnTo>
                    <a:pt x="483" y="1360"/>
                  </a:lnTo>
                  <a:lnTo>
                    <a:pt x="483" y="1354"/>
                  </a:lnTo>
                  <a:lnTo>
                    <a:pt x="477" y="1349"/>
                  </a:lnTo>
                  <a:lnTo>
                    <a:pt x="472" y="1345"/>
                  </a:lnTo>
                  <a:lnTo>
                    <a:pt x="466" y="1345"/>
                  </a:lnTo>
                  <a:lnTo>
                    <a:pt x="466" y="1339"/>
                  </a:lnTo>
                  <a:lnTo>
                    <a:pt x="463" y="1339"/>
                  </a:lnTo>
                  <a:lnTo>
                    <a:pt x="457" y="1339"/>
                  </a:lnTo>
                  <a:lnTo>
                    <a:pt x="452" y="1339"/>
                  </a:lnTo>
                  <a:lnTo>
                    <a:pt x="446" y="1339"/>
                  </a:lnTo>
                  <a:lnTo>
                    <a:pt x="441" y="1339"/>
                  </a:lnTo>
                  <a:lnTo>
                    <a:pt x="441" y="1345"/>
                  </a:lnTo>
                  <a:lnTo>
                    <a:pt x="435" y="1345"/>
                  </a:lnTo>
                  <a:lnTo>
                    <a:pt x="429" y="1339"/>
                  </a:lnTo>
                  <a:lnTo>
                    <a:pt x="424" y="1339"/>
                  </a:lnTo>
                  <a:lnTo>
                    <a:pt x="420" y="1334"/>
                  </a:lnTo>
                  <a:lnTo>
                    <a:pt x="420" y="1328"/>
                  </a:lnTo>
                  <a:lnTo>
                    <a:pt x="415" y="1328"/>
                  </a:lnTo>
                  <a:lnTo>
                    <a:pt x="409" y="1323"/>
                  </a:lnTo>
                  <a:lnTo>
                    <a:pt x="404" y="1323"/>
                  </a:lnTo>
                  <a:lnTo>
                    <a:pt x="398" y="1323"/>
                  </a:lnTo>
                  <a:lnTo>
                    <a:pt x="393" y="1323"/>
                  </a:lnTo>
                  <a:lnTo>
                    <a:pt x="387" y="1323"/>
                  </a:lnTo>
                  <a:lnTo>
                    <a:pt x="382" y="1317"/>
                  </a:lnTo>
                  <a:lnTo>
                    <a:pt x="376" y="1317"/>
                  </a:lnTo>
                  <a:lnTo>
                    <a:pt x="372" y="1312"/>
                  </a:lnTo>
                  <a:lnTo>
                    <a:pt x="367" y="1306"/>
                  </a:lnTo>
                  <a:lnTo>
                    <a:pt x="367" y="1301"/>
                  </a:lnTo>
                  <a:lnTo>
                    <a:pt x="361" y="1297"/>
                  </a:lnTo>
                  <a:lnTo>
                    <a:pt x="361" y="1291"/>
                  </a:lnTo>
                  <a:lnTo>
                    <a:pt x="361" y="1286"/>
                  </a:lnTo>
                  <a:lnTo>
                    <a:pt x="356" y="1280"/>
                  </a:lnTo>
                  <a:lnTo>
                    <a:pt x="345" y="1275"/>
                  </a:lnTo>
                  <a:lnTo>
                    <a:pt x="339" y="1269"/>
                  </a:lnTo>
                  <a:lnTo>
                    <a:pt x="334" y="1264"/>
                  </a:lnTo>
                  <a:lnTo>
                    <a:pt x="334" y="1258"/>
                  </a:lnTo>
                  <a:lnTo>
                    <a:pt x="330" y="1255"/>
                  </a:lnTo>
                  <a:lnTo>
                    <a:pt x="330" y="1249"/>
                  </a:lnTo>
                  <a:lnTo>
                    <a:pt x="324" y="1243"/>
                  </a:lnTo>
                  <a:lnTo>
                    <a:pt x="319" y="1238"/>
                  </a:lnTo>
                  <a:lnTo>
                    <a:pt x="313" y="1238"/>
                  </a:lnTo>
                  <a:lnTo>
                    <a:pt x="313" y="1232"/>
                  </a:lnTo>
                  <a:lnTo>
                    <a:pt x="308" y="1232"/>
                  </a:lnTo>
                  <a:lnTo>
                    <a:pt x="308" y="1227"/>
                  </a:lnTo>
                  <a:lnTo>
                    <a:pt x="302" y="1221"/>
                  </a:lnTo>
                  <a:lnTo>
                    <a:pt x="297" y="1216"/>
                  </a:lnTo>
                  <a:lnTo>
                    <a:pt x="291" y="1212"/>
                  </a:lnTo>
                  <a:lnTo>
                    <a:pt x="291" y="1207"/>
                  </a:lnTo>
                  <a:lnTo>
                    <a:pt x="291" y="1201"/>
                  </a:lnTo>
                  <a:lnTo>
                    <a:pt x="286" y="1196"/>
                  </a:lnTo>
                  <a:lnTo>
                    <a:pt x="286" y="1190"/>
                  </a:lnTo>
                  <a:lnTo>
                    <a:pt x="282" y="1184"/>
                  </a:lnTo>
                  <a:lnTo>
                    <a:pt x="276" y="1184"/>
                  </a:lnTo>
                  <a:lnTo>
                    <a:pt x="271" y="1179"/>
                  </a:lnTo>
                  <a:lnTo>
                    <a:pt x="265" y="1179"/>
                  </a:lnTo>
                  <a:lnTo>
                    <a:pt x="260" y="1173"/>
                  </a:lnTo>
                  <a:lnTo>
                    <a:pt x="254" y="1173"/>
                  </a:lnTo>
                  <a:lnTo>
                    <a:pt x="249" y="1170"/>
                  </a:lnTo>
                  <a:lnTo>
                    <a:pt x="249" y="1159"/>
                  </a:lnTo>
                  <a:lnTo>
                    <a:pt x="243" y="1159"/>
                  </a:lnTo>
                  <a:lnTo>
                    <a:pt x="238" y="1153"/>
                  </a:lnTo>
                  <a:lnTo>
                    <a:pt x="238" y="1148"/>
                  </a:lnTo>
                  <a:lnTo>
                    <a:pt x="234" y="1148"/>
                  </a:lnTo>
                  <a:lnTo>
                    <a:pt x="228" y="1142"/>
                  </a:lnTo>
                  <a:lnTo>
                    <a:pt x="223" y="1142"/>
                  </a:lnTo>
                  <a:lnTo>
                    <a:pt x="223" y="1136"/>
                  </a:lnTo>
                  <a:lnTo>
                    <a:pt x="223" y="1131"/>
                  </a:lnTo>
                  <a:lnTo>
                    <a:pt x="223" y="1125"/>
                  </a:lnTo>
                  <a:lnTo>
                    <a:pt x="217" y="1122"/>
                  </a:lnTo>
                  <a:lnTo>
                    <a:pt x="217" y="1116"/>
                  </a:lnTo>
                  <a:lnTo>
                    <a:pt x="212" y="1116"/>
                  </a:lnTo>
                  <a:lnTo>
                    <a:pt x="206" y="1116"/>
                  </a:lnTo>
                  <a:lnTo>
                    <a:pt x="201" y="1111"/>
                  </a:lnTo>
                  <a:lnTo>
                    <a:pt x="195" y="1111"/>
                  </a:lnTo>
                  <a:lnTo>
                    <a:pt x="191" y="1111"/>
                  </a:lnTo>
                  <a:lnTo>
                    <a:pt x="186" y="1111"/>
                  </a:lnTo>
                  <a:lnTo>
                    <a:pt x="180" y="1111"/>
                  </a:lnTo>
                  <a:lnTo>
                    <a:pt x="175" y="1111"/>
                  </a:lnTo>
                  <a:lnTo>
                    <a:pt x="169" y="1111"/>
                  </a:lnTo>
                  <a:lnTo>
                    <a:pt x="169" y="1105"/>
                  </a:lnTo>
                  <a:lnTo>
                    <a:pt x="164" y="1100"/>
                  </a:lnTo>
                  <a:lnTo>
                    <a:pt x="158" y="1094"/>
                  </a:lnTo>
                  <a:lnTo>
                    <a:pt x="158" y="1089"/>
                  </a:lnTo>
                  <a:lnTo>
                    <a:pt x="153" y="1089"/>
                  </a:lnTo>
                  <a:lnTo>
                    <a:pt x="147" y="1083"/>
                  </a:lnTo>
                  <a:lnTo>
                    <a:pt x="144" y="1079"/>
                  </a:lnTo>
                  <a:lnTo>
                    <a:pt x="138" y="1074"/>
                  </a:lnTo>
                  <a:lnTo>
                    <a:pt x="132" y="1074"/>
                  </a:lnTo>
                  <a:lnTo>
                    <a:pt x="127" y="1074"/>
                  </a:lnTo>
                  <a:lnTo>
                    <a:pt x="127" y="1068"/>
                  </a:lnTo>
                  <a:lnTo>
                    <a:pt x="121" y="1068"/>
                  </a:lnTo>
                  <a:lnTo>
                    <a:pt x="116" y="1068"/>
                  </a:lnTo>
                  <a:lnTo>
                    <a:pt x="110" y="1068"/>
                  </a:lnTo>
                  <a:lnTo>
                    <a:pt x="105" y="1068"/>
                  </a:lnTo>
                  <a:lnTo>
                    <a:pt x="101" y="1068"/>
                  </a:lnTo>
                  <a:lnTo>
                    <a:pt x="96" y="1068"/>
                  </a:lnTo>
                  <a:lnTo>
                    <a:pt x="90" y="1068"/>
                  </a:lnTo>
                  <a:lnTo>
                    <a:pt x="84" y="1063"/>
                  </a:lnTo>
                  <a:lnTo>
                    <a:pt x="84" y="1057"/>
                  </a:lnTo>
                  <a:lnTo>
                    <a:pt x="79" y="1057"/>
                  </a:lnTo>
                  <a:lnTo>
                    <a:pt x="79" y="1052"/>
                  </a:lnTo>
                  <a:lnTo>
                    <a:pt x="73" y="1046"/>
                  </a:lnTo>
                  <a:lnTo>
                    <a:pt x="68" y="1046"/>
                  </a:lnTo>
                  <a:lnTo>
                    <a:pt x="62" y="1041"/>
                  </a:lnTo>
                  <a:lnTo>
                    <a:pt x="57" y="1041"/>
                  </a:lnTo>
                  <a:lnTo>
                    <a:pt x="53" y="1037"/>
                  </a:lnTo>
                  <a:lnTo>
                    <a:pt x="48" y="1031"/>
                  </a:lnTo>
                  <a:lnTo>
                    <a:pt x="42" y="1026"/>
                  </a:lnTo>
                  <a:lnTo>
                    <a:pt x="37" y="1026"/>
                  </a:lnTo>
                  <a:lnTo>
                    <a:pt x="31" y="1020"/>
                  </a:lnTo>
                  <a:lnTo>
                    <a:pt x="25" y="1015"/>
                  </a:lnTo>
                  <a:lnTo>
                    <a:pt x="20" y="1015"/>
                  </a:lnTo>
                  <a:lnTo>
                    <a:pt x="14" y="1009"/>
                  </a:lnTo>
                  <a:lnTo>
                    <a:pt x="11" y="1004"/>
                  </a:lnTo>
                  <a:lnTo>
                    <a:pt x="5" y="1004"/>
                  </a:lnTo>
                  <a:lnTo>
                    <a:pt x="0" y="998"/>
                  </a:lnTo>
                  <a:lnTo>
                    <a:pt x="11" y="998"/>
                  </a:lnTo>
                  <a:lnTo>
                    <a:pt x="14" y="998"/>
                  </a:lnTo>
                  <a:lnTo>
                    <a:pt x="20" y="998"/>
                  </a:lnTo>
                  <a:lnTo>
                    <a:pt x="25" y="998"/>
                  </a:lnTo>
                  <a:lnTo>
                    <a:pt x="31" y="998"/>
                  </a:lnTo>
                  <a:lnTo>
                    <a:pt x="37" y="994"/>
                  </a:lnTo>
                  <a:lnTo>
                    <a:pt x="37" y="989"/>
                  </a:lnTo>
                  <a:lnTo>
                    <a:pt x="37" y="983"/>
                  </a:lnTo>
                  <a:lnTo>
                    <a:pt x="37" y="978"/>
                  </a:lnTo>
                  <a:lnTo>
                    <a:pt x="37" y="972"/>
                  </a:lnTo>
                  <a:lnTo>
                    <a:pt x="42" y="972"/>
                  </a:lnTo>
                  <a:lnTo>
                    <a:pt x="42" y="961"/>
                  </a:lnTo>
                  <a:lnTo>
                    <a:pt x="48" y="961"/>
                  </a:lnTo>
                  <a:lnTo>
                    <a:pt x="48" y="956"/>
                  </a:lnTo>
                  <a:lnTo>
                    <a:pt x="53" y="956"/>
                  </a:lnTo>
                  <a:lnTo>
                    <a:pt x="53" y="950"/>
                  </a:lnTo>
                  <a:lnTo>
                    <a:pt x="53" y="946"/>
                  </a:lnTo>
                  <a:lnTo>
                    <a:pt x="53" y="941"/>
                  </a:lnTo>
                  <a:lnTo>
                    <a:pt x="53" y="935"/>
                  </a:lnTo>
                  <a:lnTo>
                    <a:pt x="53" y="930"/>
                  </a:lnTo>
                  <a:lnTo>
                    <a:pt x="53" y="924"/>
                  </a:lnTo>
                  <a:lnTo>
                    <a:pt x="57" y="924"/>
                  </a:lnTo>
                  <a:lnTo>
                    <a:pt x="62" y="924"/>
                  </a:lnTo>
                  <a:lnTo>
                    <a:pt x="73" y="924"/>
                  </a:lnTo>
                  <a:lnTo>
                    <a:pt x="73" y="930"/>
                  </a:lnTo>
                  <a:lnTo>
                    <a:pt x="79" y="930"/>
                  </a:lnTo>
                  <a:lnTo>
                    <a:pt x="84" y="935"/>
                  </a:lnTo>
                  <a:lnTo>
                    <a:pt x="96" y="935"/>
                  </a:lnTo>
                  <a:lnTo>
                    <a:pt x="101" y="935"/>
                  </a:lnTo>
                  <a:lnTo>
                    <a:pt x="105" y="935"/>
                  </a:lnTo>
                  <a:lnTo>
                    <a:pt x="110" y="935"/>
                  </a:lnTo>
                  <a:lnTo>
                    <a:pt x="116" y="941"/>
                  </a:lnTo>
                  <a:lnTo>
                    <a:pt x="116" y="946"/>
                  </a:lnTo>
                  <a:lnTo>
                    <a:pt x="116" y="950"/>
                  </a:lnTo>
                  <a:lnTo>
                    <a:pt x="121" y="950"/>
                  </a:lnTo>
                  <a:lnTo>
                    <a:pt x="127" y="956"/>
                  </a:lnTo>
                  <a:lnTo>
                    <a:pt x="132" y="956"/>
                  </a:lnTo>
                  <a:lnTo>
                    <a:pt x="138" y="956"/>
                  </a:lnTo>
                  <a:lnTo>
                    <a:pt x="144" y="956"/>
                  </a:lnTo>
                  <a:lnTo>
                    <a:pt x="144" y="961"/>
                  </a:lnTo>
                  <a:lnTo>
                    <a:pt x="147" y="961"/>
                  </a:lnTo>
                  <a:lnTo>
                    <a:pt x="153" y="961"/>
                  </a:lnTo>
                  <a:lnTo>
                    <a:pt x="158" y="956"/>
                  </a:lnTo>
                  <a:lnTo>
                    <a:pt x="158" y="950"/>
                  </a:lnTo>
                  <a:lnTo>
                    <a:pt x="164" y="946"/>
                  </a:lnTo>
                  <a:lnTo>
                    <a:pt x="169" y="935"/>
                  </a:lnTo>
                  <a:lnTo>
                    <a:pt x="169" y="930"/>
                  </a:lnTo>
                  <a:lnTo>
                    <a:pt x="175" y="924"/>
                  </a:lnTo>
                  <a:lnTo>
                    <a:pt x="175" y="919"/>
                  </a:lnTo>
                  <a:lnTo>
                    <a:pt x="180" y="913"/>
                  </a:lnTo>
                  <a:lnTo>
                    <a:pt x="180" y="908"/>
                  </a:lnTo>
                  <a:lnTo>
                    <a:pt x="180" y="904"/>
                  </a:lnTo>
                  <a:lnTo>
                    <a:pt x="180" y="899"/>
                  </a:lnTo>
                  <a:lnTo>
                    <a:pt x="175" y="893"/>
                  </a:lnTo>
                  <a:lnTo>
                    <a:pt x="180" y="887"/>
                  </a:lnTo>
                  <a:lnTo>
                    <a:pt x="186" y="887"/>
                  </a:lnTo>
                  <a:lnTo>
                    <a:pt x="195" y="893"/>
                  </a:lnTo>
                  <a:lnTo>
                    <a:pt x="201" y="904"/>
                  </a:lnTo>
                  <a:lnTo>
                    <a:pt x="206" y="904"/>
                  </a:lnTo>
                  <a:lnTo>
                    <a:pt x="212" y="904"/>
                  </a:lnTo>
                  <a:lnTo>
                    <a:pt x="217" y="904"/>
                  </a:lnTo>
                  <a:lnTo>
                    <a:pt x="223" y="904"/>
                  </a:lnTo>
                  <a:lnTo>
                    <a:pt x="228" y="904"/>
                  </a:lnTo>
                  <a:lnTo>
                    <a:pt x="228" y="899"/>
                  </a:lnTo>
                  <a:lnTo>
                    <a:pt x="234" y="899"/>
                  </a:lnTo>
                  <a:lnTo>
                    <a:pt x="238" y="893"/>
                  </a:lnTo>
                  <a:lnTo>
                    <a:pt x="243" y="893"/>
                  </a:lnTo>
                  <a:lnTo>
                    <a:pt x="254" y="893"/>
                  </a:lnTo>
                  <a:lnTo>
                    <a:pt x="260" y="899"/>
                  </a:lnTo>
                  <a:lnTo>
                    <a:pt x="265" y="904"/>
                  </a:lnTo>
                  <a:lnTo>
                    <a:pt x="271" y="904"/>
                  </a:lnTo>
                  <a:lnTo>
                    <a:pt x="282" y="913"/>
                  </a:lnTo>
                  <a:lnTo>
                    <a:pt x="286" y="919"/>
                  </a:lnTo>
                  <a:lnTo>
                    <a:pt x="291" y="924"/>
                  </a:lnTo>
                  <a:lnTo>
                    <a:pt x="297" y="930"/>
                  </a:lnTo>
                  <a:lnTo>
                    <a:pt x="308" y="930"/>
                  </a:lnTo>
                  <a:lnTo>
                    <a:pt x="313" y="935"/>
                  </a:lnTo>
                  <a:lnTo>
                    <a:pt x="319" y="935"/>
                  </a:lnTo>
                  <a:lnTo>
                    <a:pt x="324" y="941"/>
                  </a:lnTo>
                  <a:lnTo>
                    <a:pt x="334" y="941"/>
                  </a:lnTo>
                  <a:lnTo>
                    <a:pt x="339" y="941"/>
                  </a:lnTo>
                  <a:lnTo>
                    <a:pt x="345" y="941"/>
                  </a:lnTo>
                  <a:lnTo>
                    <a:pt x="350" y="935"/>
                  </a:lnTo>
                  <a:lnTo>
                    <a:pt x="356" y="941"/>
                  </a:lnTo>
                  <a:lnTo>
                    <a:pt x="361" y="941"/>
                  </a:lnTo>
                  <a:lnTo>
                    <a:pt x="367" y="941"/>
                  </a:lnTo>
                  <a:lnTo>
                    <a:pt x="367" y="935"/>
                  </a:lnTo>
                  <a:lnTo>
                    <a:pt x="361" y="930"/>
                  </a:lnTo>
                  <a:lnTo>
                    <a:pt x="361" y="924"/>
                  </a:lnTo>
                  <a:lnTo>
                    <a:pt x="361" y="919"/>
                  </a:lnTo>
                  <a:lnTo>
                    <a:pt x="361" y="913"/>
                  </a:lnTo>
                  <a:lnTo>
                    <a:pt x="361" y="908"/>
                  </a:lnTo>
                  <a:lnTo>
                    <a:pt x="361" y="904"/>
                  </a:lnTo>
                  <a:lnTo>
                    <a:pt x="361" y="899"/>
                  </a:lnTo>
                  <a:lnTo>
                    <a:pt x="361" y="893"/>
                  </a:lnTo>
                  <a:lnTo>
                    <a:pt x="361" y="887"/>
                  </a:lnTo>
                  <a:lnTo>
                    <a:pt x="367" y="882"/>
                  </a:lnTo>
                  <a:lnTo>
                    <a:pt x="367" y="876"/>
                  </a:lnTo>
                  <a:lnTo>
                    <a:pt x="367" y="871"/>
                  </a:lnTo>
                  <a:lnTo>
                    <a:pt x="367" y="865"/>
                  </a:lnTo>
                  <a:lnTo>
                    <a:pt x="361" y="862"/>
                  </a:lnTo>
                  <a:lnTo>
                    <a:pt x="356" y="856"/>
                  </a:lnTo>
                  <a:lnTo>
                    <a:pt x="356" y="851"/>
                  </a:lnTo>
                  <a:lnTo>
                    <a:pt x="350" y="845"/>
                  </a:lnTo>
                  <a:lnTo>
                    <a:pt x="350" y="839"/>
                  </a:lnTo>
                  <a:lnTo>
                    <a:pt x="350" y="834"/>
                  </a:lnTo>
                  <a:lnTo>
                    <a:pt x="345" y="828"/>
                  </a:lnTo>
                  <a:lnTo>
                    <a:pt x="339" y="828"/>
                  </a:lnTo>
                  <a:lnTo>
                    <a:pt x="334" y="823"/>
                  </a:lnTo>
                  <a:lnTo>
                    <a:pt x="334" y="817"/>
                  </a:lnTo>
                  <a:lnTo>
                    <a:pt x="334" y="814"/>
                  </a:lnTo>
                  <a:lnTo>
                    <a:pt x="330" y="808"/>
                  </a:lnTo>
                  <a:lnTo>
                    <a:pt x="330" y="803"/>
                  </a:lnTo>
                  <a:lnTo>
                    <a:pt x="330" y="797"/>
                  </a:lnTo>
                  <a:lnTo>
                    <a:pt x="330" y="792"/>
                  </a:lnTo>
                  <a:lnTo>
                    <a:pt x="334" y="786"/>
                  </a:lnTo>
                  <a:lnTo>
                    <a:pt x="334" y="780"/>
                  </a:lnTo>
                  <a:lnTo>
                    <a:pt x="330" y="775"/>
                  </a:lnTo>
                  <a:lnTo>
                    <a:pt x="330" y="771"/>
                  </a:lnTo>
                  <a:lnTo>
                    <a:pt x="330" y="766"/>
                  </a:lnTo>
                  <a:lnTo>
                    <a:pt x="324" y="766"/>
                  </a:lnTo>
                  <a:lnTo>
                    <a:pt x="324" y="760"/>
                  </a:lnTo>
                  <a:lnTo>
                    <a:pt x="319" y="755"/>
                  </a:lnTo>
                  <a:lnTo>
                    <a:pt x="313" y="755"/>
                  </a:lnTo>
                  <a:lnTo>
                    <a:pt x="308" y="755"/>
                  </a:lnTo>
                  <a:lnTo>
                    <a:pt x="302" y="755"/>
                  </a:lnTo>
                  <a:lnTo>
                    <a:pt x="297" y="749"/>
                  </a:lnTo>
                  <a:lnTo>
                    <a:pt x="291" y="749"/>
                  </a:lnTo>
                  <a:lnTo>
                    <a:pt x="291" y="744"/>
                  </a:lnTo>
                  <a:lnTo>
                    <a:pt x="291" y="738"/>
                  </a:lnTo>
                  <a:lnTo>
                    <a:pt x="291" y="732"/>
                  </a:lnTo>
                  <a:lnTo>
                    <a:pt x="291" y="729"/>
                  </a:lnTo>
                  <a:lnTo>
                    <a:pt x="286" y="723"/>
                  </a:lnTo>
                  <a:lnTo>
                    <a:pt x="282" y="718"/>
                  </a:lnTo>
                  <a:lnTo>
                    <a:pt x="276" y="718"/>
                  </a:lnTo>
                  <a:lnTo>
                    <a:pt x="276" y="712"/>
                  </a:lnTo>
                  <a:lnTo>
                    <a:pt x="271" y="707"/>
                  </a:lnTo>
                  <a:lnTo>
                    <a:pt x="265" y="701"/>
                  </a:lnTo>
                  <a:lnTo>
                    <a:pt x="265" y="696"/>
                  </a:lnTo>
                  <a:lnTo>
                    <a:pt x="260" y="690"/>
                  </a:lnTo>
                  <a:lnTo>
                    <a:pt x="254" y="690"/>
                  </a:lnTo>
                  <a:lnTo>
                    <a:pt x="254" y="686"/>
                  </a:lnTo>
                  <a:lnTo>
                    <a:pt x="260" y="681"/>
                  </a:lnTo>
                  <a:lnTo>
                    <a:pt x="260" y="675"/>
                  </a:lnTo>
                  <a:lnTo>
                    <a:pt x="260" y="670"/>
                  </a:lnTo>
                  <a:lnTo>
                    <a:pt x="260" y="664"/>
                  </a:lnTo>
                  <a:lnTo>
                    <a:pt x="260" y="659"/>
                  </a:lnTo>
                  <a:lnTo>
                    <a:pt x="254" y="653"/>
                  </a:lnTo>
                  <a:lnTo>
                    <a:pt x="254" y="648"/>
                  </a:lnTo>
                  <a:lnTo>
                    <a:pt x="249" y="642"/>
                  </a:lnTo>
                  <a:lnTo>
                    <a:pt x="243" y="638"/>
                  </a:lnTo>
                  <a:lnTo>
                    <a:pt x="238" y="633"/>
                  </a:lnTo>
                  <a:lnTo>
                    <a:pt x="243" y="633"/>
                  </a:lnTo>
                  <a:lnTo>
                    <a:pt x="249" y="627"/>
                  </a:lnTo>
                  <a:lnTo>
                    <a:pt x="254" y="622"/>
                  </a:lnTo>
                  <a:lnTo>
                    <a:pt x="260" y="622"/>
                  </a:lnTo>
                  <a:lnTo>
                    <a:pt x="260" y="616"/>
                  </a:lnTo>
                  <a:lnTo>
                    <a:pt x="260" y="611"/>
                  </a:lnTo>
                  <a:lnTo>
                    <a:pt x="260" y="605"/>
                  </a:lnTo>
                  <a:lnTo>
                    <a:pt x="265" y="600"/>
                  </a:lnTo>
                  <a:lnTo>
                    <a:pt x="271" y="600"/>
                  </a:lnTo>
                  <a:lnTo>
                    <a:pt x="276" y="600"/>
                  </a:lnTo>
                  <a:lnTo>
                    <a:pt x="276" y="596"/>
                  </a:lnTo>
                  <a:lnTo>
                    <a:pt x="282" y="596"/>
                  </a:lnTo>
                  <a:lnTo>
                    <a:pt x="291" y="596"/>
                  </a:lnTo>
                  <a:lnTo>
                    <a:pt x="297" y="596"/>
                  </a:lnTo>
                  <a:lnTo>
                    <a:pt x="302" y="590"/>
                  </a:lnTo>
                  <a:lnTo>
                    <a:pt x="302" y="585"/>
                  </a:lnTo>
                  <a:lnTo>
                    <a:pt x="297" y="579"/>
                  </a:lnTo>
                  <a:lnTo>
                    <a:pt x="297" y="574"/>
                  </a:lnTo>
                  <a:lnTo>
                    <a:pt x="297" y="568"/>
                  </a:lnTo>
                  <a:lnTo>
                    <a:pt x="297" y="563"/>
                  </a:lnTo>
                  <a:lnTo>
                    <a:pt x="302" y="563"/>
                  </a:lnTo>
                  <a:lnTo>
                    <a:pt x="302" y="557"/>
                  </a:lnTo>
                  <a:lnTo>
                    <a:pt x="308" y="557"/>
                  </a:lnTo>
                  <a:lnTo>
                    <a:pt x="308" y="554"/>
                  </a:lnTo>
                  <a:lnTo>
                    <a:pt x="308" y="548"/>
                  </a:lnTo>
                  <a:lnTo>
                    <a:pt x="308" y="542"/>
                  </a:lnTo>
                  <a:lnTo>
                    <a:pt x="308" y="537"/>
                  </a:lnTo>
                  <a:lnTo>
                    <a:pt x="308" y="531"/>
                  </a:lnTo>
                  <a:lnTo>
                    <a:pt x="308" y="526"/>
                  </a:lnTo>
                  <a:lnTo>
                    <a:pt x="308" y="520"/>
                  </a:lnTo>
                  <a:lnTo>
                    <a:pt x="308" y="515"/>
                  </a:lnTo>
                  <a:lnTo>
                    <a:pt x="308" y="511"/>
                  </a:lnTo>
                  <a:lnTo>
                    <a:pt x="308" y="506"/>
                  </a:lnTo>
                  <a:lnTo>
                    <a:pt x="308" y="500"/>
                  </a:lnTo>
                  <a:lnTo>
                    <a:pt x="308" y="494"/>
                  </a:lnTo>
                  <a:lnTo>
                    <a:pt x="302" y="494"/>
                  </a:lnTo>
                  <a:lnTo>
                    <a:pt x="302" y="489"/>
                  </a:lnTo>
                  <a:lnTo>
                    <a:pt x="302" y="483"/>
                  </a:lnTo>
                  <a:lnTo>
                    <a:pt x="302" y="472"/>
                  </a:lnTo>
                  <a:lnTo>
                    <a:pt x="302" y="467"/>
                  </a:lnTo>
                  <a:lnTo>
                    <a:pt x="302" y="463"/>
                  </a:lnTo>
                  <a:lnTo>
                    <a:pt x="308" y="458"/>
                  </a:lnTo>
                  <a:lnTo>
                    <a:pt x="308" y="452"/>
                  </a:lnTo>
                  <a:lnTo>
                    <a:pt x="308" y="447"/>
                  </a:lnTo>
                  <a:lnTo>
                    <a:pt x="313" y="447"/>
                  </a:lnTo>
                  <a:lnTo>
                    <a:pt x="313" y="441"/>
                  </a:lnTo>
                  <a:lnTo>
                    <a:pt x="319" y="441"/>
                  </a:lnTo>
                  <a:lnTo>
                    <a:pt x="324" y="441"/>
                  </a:lnTo>
                  <a:lnTo>
                    <a:pt x="330" y="441"/>
                  </a:lnTo>
                  <a:lnTo>
                    <a:pt x="334" y="447"/>
                  </a:lnTo>
                  <a:lnTo>
                    <a:pt x="339" y="447"/>
                  </a:lnTo>
                  <a:lnTo>
                    <a:pt x="345" y="447"/>
                  </a:lnTo>
                  <a:lnTo>
                    <a:pt x="356" y="447"/>
                  </a:lnTo>
                  <a:lnTo>
                    <a:pt x="361" y="447"/>
                  </a:lnTo>
                  <a:lnTo>
                    <a:pt x="367" y="447"/>
                  </a:lnTo>
                  <a:lnTo>
                    <a:pt x="372" y="447"/>
                  </a:lnTo>
                  <a:lnTo>
                    <a:pt x="376" y="447"/>
                  </a:lnTo>
                  <a:lnTo>
                    <a:pt x="372" y="435"/>
                  </a:lnTo>
                  <a:lnTo>
                    <a:pt x="367" y="430"/>
                  </a:lnTo>
                  <a:lnTo>
                    <a:pt x="367" y="424"/>
                  </a:lnTo>
                  <a:lnTo>
                    <a:pt x="367" y="421"/>
                  </a:lnTo>
                  <a:lnTo>
                    <a:pt x="361" y="415"/>
                  </a:lnTo>
                  <a:lnTo>
                    <a:pt x="367" y="410"/>
                  </a:lnTo>
                  <a:lnTo>
                    <a:pt x="372" y="404"/>
                  </a:lnTo>
                  <a:lnTo>
                    <a:pt x="376" y="399"/>
                  </a:lnTo>
                  <a:lnTo>
                    <a:pt x="382" y="399"/>
                  </a:lnTo>
                  <a:lnTo>
                    <a:pt x="387" y="399"/>
                  </a:lnTo>
                  <a:lnTo>
                    <a:pt x="387" y="393"/>
                  </a:lnTo>
                  <a:lnTo>
                    <a:pt x="393" y="387"/>
                  </a:lnTo>
                  <a:lnTo>
                    <a:pt x="398" y="387"/>
                  </a:lnTo>
                  <a:lnTo>
                    <a:pt x="398" y="382"/>
                  </a:lnTo>
                  <a:lnTo>
                    <a:pt x="404" y="382"/>
                  </a:lnTo>
                  <a:lnTo>
                    <a:pt x="404" y="378"/>
                  </a:lnTo>
                  <a:lnTo>
                    <a:pt x="409" y="378"/>
                  </a:lnTo>
                  <a:lnTo>
                    <a:pt x="409" y="373"/>
                  </a:lnTo>
                  <a:lnTo>
                    <a:pt x="415" y="373"/>
                  </a:lnTo>
                  <a:lnTo>
                    <a:pt x="415" y="367"/>
                  </a:lnTo>
                  <a:lnTo>
                    <a:pt x="420" y="362"/>
                  </a:lnTo>
                  <a:lnTo>
                    <a:pt x="429" y="351"/>
                  </a:lnTo>
                  <a:lnTo>
                    <a:pt x="435" y="345"/>
                  </a:lnTo>
                  <a:lnTo>
                    <a:pt x="441" y="340"/>
                  </a:lnTo>
                  <a:lnTo>
                    <a:pt x="446" y="334"/>
                  </a:lnTo>
                  <a:lnTo>
                    <a:pt x="441" y="330"/>
                  </a:lnTo>
                  <a:lnTo>
                    <a:pt x="441" y="325"/>
                  </a:lnTo>
                  <a:lnTo>
                    <a:pt x="441" y="319"/>
                  </a:lnTo>
                  <a:lnTo>
                    <a:pt x="441" y="314"/>
                  </a:lnTo>
                  <a:lnTo>
                    <a:pt x="446" y="314"/>
                  </a:lnTo>
                  <a:lnTo>
                    <a:pt x="446" y="308"/>
                  </a:lnTo>
                  <a:lnTo>
                    <a:pt x="446" y="303"/>
                  </a:lnTo>
                  <a:lnTo>
                    <a:pt x="446" y="297"/>
                  </a:lnTo>
                  <a:lnTo>
                    <a:pt x="452" y="297"/>
                  </a:lnTo>
                  <a:lnTo>
                    <a:pt x="457" y="292"/>
                  </a:lnTo>
                  <a:lnTo>
                    <a:pt x="463" y="288"/>
                  </a:lnTo>
                  <a:lnTo>
                    <a:pt x="466" y="288"/>
                  </a:lnTo>
                  <a:lnTo>
                    <a:pt x="472" y="282"/>
                  </a:lnTo>
                  <a:lnTo>
                    <a:pt x="477" y="282"/>
                  </a:lnTo>
                  <a:lnTo>
                    <a:pt x="477" y="277"/>
                  </a:lnTo>
                  <a:lnTo>
                    <a:pt x="483" y="277"/>
                  </a:lnTo>
                  <a:lnTo>
                    <a:pt x="489" y="271"/>
                  </a:lnTo>
                  <a:lnTo>
                    <a:pt x="494" y="271"/>
                  </a:lnTo>
                  <a:lnTo>
                    <a:pt x="494" y="266"/>
                  </a:lnTo>
                  <a:lnTo>
                    <a:pt x="500" y="266"/>
                  </a:lnTo>
                  <a:lnTo>
                    <a:pt x="500" y="260"/>
                  </a:lnTo>
                  <a:lnTo>
                    <a:pt x="505" y="260"/>
                  </a:lnTo>
                  <a:lnTo>
                    <a:pt x="505" y="255"/>
                  </a:lnTo>
                  <a:lnTo>
                    <a:pt x="505" y="249"/>
                  </a:lnTo>
                  <a:lnTo>
                    <a:pt x="511" y="249"/>
                  </a:lnTo>
                  <a:lnTo>
                    <a:pt x="514" y="245"/>
                  </a:lnTo>
                  <a:lnTo>
                    <a:pt x="520" y="240"/>
                  </a:lnTo>
                  <a:lnTo>
                    <a:pt x="525" y="234"/>
                  </a:lnTo>
                  <a:lnTo>
                    <a:pt x="531" y="234"/>
                  </a:lnTo>
                  <a:lnTo>
                    <a:pt x="536" y="229"/>
                  </a:lnTo>
                  <a:lnTo>
                    <a:pt x="542" y="223"/>
                  </a:lnTo>
                  <a:lnTo>
                    <a:pt x="548" y="223"/>
                  </a:lnTo>
                  <a:lnTo>
                    <a:pt x="553" y="218"/>
                  </a:lnTo>
                  <a:lnTo>
                    <a:pt x="557" y="212"/>
                  </a:lnTo>
                  <a:lnTo>
                    <a:pt x="562" y="212"/>
                  </a:lnTo>
                  <a:lnTo>
                    <a:pt x="568" y="212"/>
                  </a:lnTo>
                  <a:lnTo>
                    <a:pt x="573" y="207"/>
                  </a:lnTo>
                  <a:lnTo>
                    <a:pt x="579" y="207"/>
                  </a:lnTo>
                  <a:lnTo>
                    <a:pt x="584" y="207"/>
                  </a:lnTo>
                  <a:lnTo>
                    <a:pt x="590" y="207"/>
                  </a:lnTo>
                  <a:lnTo>
                    <a:pt x="596" y="203"/>
                  </a:lnTo>
                  <a:lnTo>
                    <a:pt x="601" y="197"/>
                  </a:lnTo>
                  <a:lnTo>
                    <a:pt x="605" y="192"/>
                  </a:lnTo>
                  <a:lnTo>
                    <a:pt x="605" y="186"/>
                  </a:lnTo>
                  <a:lnTo>
                    <a:pt x="610" y="186"/>
                  </a:lnTo>
                  <a:lnTo>
                    <a:pt x="610" y="181"/>
                  </a:lnTo>
                  <a:lnTo>
                    <a:pt x="621" y="181"/>
                  </a:lnTo>
                  <a:lnTo>
                    <a:pt x="627" y="181"/>
                  </a:lnTo>
                  <a:lnTo>
                    <a:pt x="632" y="181"/>
                  </a:lnTo>
                  <a:lnTo>
                    <a:pt x="638" y="181"/>
                  </a:lnTo>
                  <a:lnTo>
                    <a:pt x="643" y="181"/>
                  </a:lnTo>
                  <a:lnTo>
                    <a:pt x="643" y="175"/>
                  </a:lnTo>
                  <a:lnTo>
                    <a:pt x="647" y="175"/>
                  </a:lnTo>
                  <a:lnTo>
                    <a:pt x="653" y="170"/>
                  </a:lnTo>
                  <a:lnTo>
                    <a:pt x="658" y="164"/>
                  </a:lnTo>
                  <a:lnTo>
                    <a:pt x="658" y="159"/>
                  </a:lnTo>
                  <a:lnTo>
                    <a:pt x="664" y="159"/>
                  </a:lnTo>
                  <a:lnTo>
                    <a:pt x="664" y="155"/>
                  </a:lnTo>
                  <a:lnTo>
                    <a:pt x="669" y="155"/>
                  </a:lnTo>
                  <a:lnTo>
                    <a:pt x="675" y="155"/>
                  </a:lnTo>
                  <a:lnTo>
                    <a:pt x="680" y="155"/>
                  </a:lnTo>
                  <a:lnTo>
                    <a:pt x="680" y="150"/>
                  </a:lnTo>
                  <a:lnTo>
                    <a:pt x="680" y="144"/>
                  </a:lnTo>
                  <a:lnTo>
                    <a:pt x="680" y="138"/>
                  </a:lnTo>
                  <a:lnTo>
                    <a:pt x="680" y="133"/>
                  </a:lnTo>
                  <a:lnTo>
                    <a:pt x="680" y="127"/>
                  </a:lnTo>
                  <a:lnTo>
                    <a:pt x="680" y="122"/>
                  </a:lnTo>
                  <a:lnTo>
                    <a:pt x="686" y="122"/>
                  </a:lnTo>
                  <a:lnTo>
                    <a:pt x="691" y="116"/>
                  </a:lnTo>
                  <a:lnTo>
                    <a:pt x="695" y="116"/>
                  </a:lnTo>
                  <a:lnTo>
                    <a:pt x="701" y="116"/>
                  </a:lnTo>
                  <a:lnTo>
                    <a:pt x="706" y="113"/>
                  </a:lnTo>
                  <a:lnTo>
                    <a:pt x="712" y="113"/>
                  </a:lnTo>
                  <a:lnTo>
                    <a:pt x="717" y="113"/>
                  </a:lnTo>
                  <a:lnTo>
                    <a:pt x="723" y="107"/>
                  </a:lnTo>
                  <a:lnTo>
                    <a:pt x="723" y="102"/>
                  </a:lnTo>
                  <a:lnTo>
                    <a:pt x="723" y="96"/>
                  </a:lnTo>
                  <a:lnTo>
                    <a:pt x="723" y="90"/>
                  </a:lnTo>
                  <a:lnTo>
                    <a:pt x="728" y="85"/>
                  </a:lnTo>
                  <a:lnTo>
                    <a:pt x="728" y="79"/>
                  </a:lnTo>
                  <a:lnTo>
                    <a:pt x="734" y="74"/>
                  </a:lnTo>
                  <a:lnTo>
                    <a:pt x="734" y="70"/>
                  </a:lnTo>
                  <a:lnTo>
                    <a:pt x="734" y="65"/>
                  </a:lnTo>
                  <a:lnTo>
                    <a:pt x="738" y="65"/>
                  </a:lnTo>
                  <a:lnTo>
                    <a:pt x="738" y="59"/>
                  </a:lnTo>
                  <a:lnTo>
                    <a:pt x="743" y="54"/>
                  </a:lnTo>
                  <a:lnTo>
                    <a:pt x="743" y="48"/>
                  </a:lnTo>
                  <a:lnTo>
                    <a:pt x="749" y="43"/>
                  </a:lnTo>
                  <a:lnTo>
                    <a:pt x="754" y="43"/>
                  </a:lnTo>
                  <a:lnTo>
                    <a:pt x="760" y="43"/>
                  </a:lnTo>
                  <a:lnTo>
                    <a:pt x="765" y="43"/>
                  </a:lnTo>
                  <a:lnTo>
                    <a:pt x="771" y="37"/>
                  </a:lnTo>
                  <a:lnTo>
                    <a:pt x="776" y="31"/>
                  </a:lnTo>
                  <a:lnTo>
                    <a:pt x="776" y="28"/>
                  </a:lnTo>
                  <a:lnTo>
                    <a:pt x="782" y="28"/>
                  </a:lnTo>
                  <a:lnTo>
                    <a:pt x="782" y="22"/>
                  </a:lnTo>
                  <a:lnTo>
                    <a:pt x="786" y="17"/>
                  </a:lnTo>
                  <a:lnTo>
                    <a:pt x="791" y="11"/>
                  </a:lnTo>
                  <a:lnTo>
                    <a:pt x="797" y="11"/>
                  </a:lnTo>
                  <a:lnTo>
                    <a:pt x="802" y="11"/>
                  </a:lnTo>
                  <a:lnTo>
                    <a:pt x="808" y="11"/>
                  </a:lnTo>
                  <a:lnTo>
                    <a:pt x="813" y="6"/>
                  </a:lnTo>
                  <a:lnTo>
                    <a:pt x="819" y="6"/>
                  </a:lnTo>
                  <a:lnTo>
                    <a:pt x="824" y="6"/>
                  </a:lnTo>
                  <a:lnTo>
                    <a:pt x="833" y="6"/>
                  </a:lnTo>
                  <a:lnTo>
                    <a:pt x="850" y="0"/>
                  </a:lnTo>
                  <a:lnTo>
                    <a:pt x="850" y="28"/>
                  </a:lnTo>
                  <a:lnTo>
                    <a:pt x="876" y="48"/>
                  </a:lnTo>
                  <a:lnTo>
                    <a:pt x="872" y="54"/>
                  </a:lnTo>
                  <a:lnTo>
                    <a:pt x="867" y="59"/>
                  </a:lnTo>
                  <a:lnTo>
                    <a:pt x="867" y="65"/>
                  </a:lnTo>
                  <a:lnTo>
                    <a:pt x="861" y="65"/>
                  </a:lnTo>
                  <a:lnTo>
                    <a:pt x="861" y="70"/>
                  </a:lnTo>
                  <a:lnTo>
                    <a:pt x="861" y="74"/>
                  </a:lnTo>
                  <a:lnTo>
                    <a:pt x="856" y="74"/>
                  </a:lnTo>
                  <a:lnTo>
                    <a:pt x="856" y="79"/>
                  </a:lnTo>
                  <a:lnTo>
                    <a:pt x="861" y="85"/>
                  </a:lnTo>
                  <a:lnTo>
                    <a:pt x="856" y="85"/>
                  </a:lnTo>
                  <a:lnTo>
                    <a:pt x="856" y="90"/>
                  </a:lnTo>
                  <a:lnTo>
                    <a:pt x="856" y="96"/>
                  </a:lnTo>
                  <a:lnTo>
                    <a:pt x="850" y="96"/>
                  </a:lnTo>
                  <a:lnTo>
                    <a:pt x="856" y="96"/>
                  </a:lnTo>
                  <a:lnTo>
                    <a:pt x="856" y="102"/>
                  </a:lnTo>
                  <a:lnTo>
                    <a:pt x="856" y="10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456" name="Freeform 9"/>
            <p:cNvSpPr>
              <a:spLocks/>
            </p:cNvSpPr>
            <p:nvPr/>
          </p:nvSpPr>
          <p:spPr bwMode="auto">
            <a:xfrm>
              <a:off x="3509" y="1395"/>
              <a:ext cx="574" cy="467"/>
            </a:xfrm>
            <a:custGeom>
              <a:avLst/>
              <a:gdLst>
                <a:gd name="T0" fmla="*/ 6 w 574"/>
                <a:gd name="T1" fmla="*/ 458 h 467"/>
                <a:gd name="T2" fmla="*/ 11 w 574"/>
                <a:gd name="T3" fmla="*/ 447 h 467"/>
                <a:gd name="T4" fmla="*/ 22 w 574"/>
                <a:gd name="T5" fmla="*/ 441 h 467"/>
                <a:gd name="T6" fmla="*/ 37 w 574"/>
                <a:gd name="T7" fmla="*/ 447 h 467"/>
                <a:gd name="T8" fmla="*/ 59 w 574"/>
                <a:gd name="T9" fmla="*/ 447 h 467"/>
                <a:gd name="T10" fmla="*/ 74 w 574"/>
                <a:gd name="T11" fmla="*/ 447 h 467"/>
                <a:gd name="T12" fmla="*/ 65 w 574"/>
                <a:gd name="T13" fmla="*/ 424 h 467"/>
                <a:gd name="T14" fmla="*/ 65 w 574"/>
                <a:gd name="T15" fmla="*/ 410 h 467"/>
                <a:gd name="T16" fmla="*/ 80 w 574"/>
                <a:gd name="T17" fmla="*/ 399 h 467"/>
                <a:gd name="T18" fmla="*/ 91 w 574"/>
                <a:gd name="T19" fmla="*/ 387 h 467"/>
                <a:gd name="T20" fmla="*/ 102 w 574"/>
                <a:gd name="T21" fmla="*/ 382 h 467"/>
                <a:gd name="T22" fmla="*/ 107 w 574"/>
                <a:gd name="T23" fmla="*/ 373 h 467"/>
                <a:gd name="T24" fmla="*/ 118 w 574"/>
                <a:gd name="T25" fmla="*/ 362 h 467"/>
                <a:gd name="T26" fmla="*/ 139 w 574"/>
                <a:gd name="T27" fmla="*/ 340 h 467"/>
                <a:gd name="T28" fmla="*/ 139 w 574"/>
                <a:gd name="T29" fmla="*/ 325 h 467"/>
                <a:gd name="T30" fmla="*/ 144 w 574"/>
                <a:gd name="T31" fmla="*/ 314 h 467"/>
                <a:gd name="T32" fmla="*/ 144 w 574"/>
                <a:gd name="T33" fmla="*/ 297 h 467"/>
                <a:gd name="T34" fmla="*/ 161 w 574"/>
                <a:gd name="T35" fmla="*/ 288 h 467"/>
                <a:gd name="T36" fmla="*/ 175 w 574"/>
                <a:gd name="T37" fmla="*/ 282 h 467"/>
                <a:gd name="T38" fmla="*/ 187 w 574"/>
                <a:gd name="T39" fmla="*/ 271 h 467"/>
                <a:gd name="T40" fmla="*/ 198 w 574"/>
                <a:gd name="T41" fmla="*/ 266 h 467"/>
                <a:gd name="T42" fmla="*/ 203 w 574"/>
                <a:gd name="T43" fmla="*/ 255 h 467"/>
                <a:gd name="T44" fmla="*/ 212 w 574"/>
                <a:gd name="T45" fmla="*/ 245 h 467"/>
                <a:gd name="T46" fmla="*/ 229 w 574"/>
                <a:gd name="T47" fmla="*/ 234 h 467"/>
                <a:gd name="T48" fmla="*/ 246 w 574"/>
                <a:gd name="T49" fmla="*/ 223 h 467"/>
                <a:gd name="T50" fmla="*/ 260 w 574"/>
                <a:gd name="T51" fmla="*/ 212 h 467"/>
                <a:gd name="T52" fmla="*/ 277 w 574"/>
                <a:gd name="T53" fmla="*/ 207 h 467"/>
                <a:gd name="T54" fmla="*/ 294 w 574"/>
                <a:gd name="T55" fmla="*/ 203 h 467"/>
                <a:gd name="T56" fmla="*/ 303 w 574"/>
                <a:gd name="T57" fmla="*/ 186 h 467"/>
                <a:gd name="T58" fmla="*/ 319 w 574"/>
                <a:gd name="T59" fmla="*/ 181 h 467"/>
                <a:gd name="T60" fmla="*/ 336 w 574"/>
                <a:gd name="T61" fmla="*/ 181 h 467"/>
                <a:gd name="T62" fmla="*/ 345 w 574"/>
                <a:gd name="T63" fmla="*/ 175 h 467"/>
                <a:gd name="T64" fmla="*/ 356 w 574"/>
                <a:gd name="T65" fmla="*/ 159 h 467"/>
                <a:gd name="T66" fmla="*/ 367 w 574"/>
                <a:gd name="T67" fmla="*/ 155 h 467"/>
                <a:gd name="T68" fmla="*/ 378 w 574"/>
                <a:gd name="T69" fmla="*/ 150 h 467"/>
                <a:gd name="T70" fmla="*/ 378 w 574"/>
                <a:gd name="T71" fmla="*/ 133 h 467"/>
                <a:gd name="T72" fmla="*/ 384 w 574"/>
                <a:gd name="T73" fmla="*/ 122 h 467"/>
                <a:gd name="T74" fmla="*/ 399 w 574"/>
                <a:gd name="T75" fmla="*/ 116 h 467"/>
                <a:gd name="T76" fmla="*/ 415 w 574"/>
                <a:gd name="T77" fmla="*/ 113 h 467"/>
                <a:gd name="T78" fmla="*/ 421 w 574"/>
                <a:gd name="T79" fmla="*/ 96 h 467"/>
                <a:gd name="T80" fmla="*/ 426 w 574"/>
                <a:gd name="T81" fmla="*/ 79 h 467"/>
                <a:gd name="T82" fmla="*/ 432 w 574"/>
                <a:gd name="T83" fmla="*/ 65 h 467"/>
                <a:gd name="T84" fmla="*/ 441 w 574"/>
                <a:gd name="T85" fmla="*/ 54 h 467"/>
                <a:gd name="T86" fmla="*/ 452 w 574"/>
                <a:gd name="T87" fmla="*/ 43 h 467"/>
                <a:gd name="T88" fmla="*/ 469 w 574"/>
                <a:gd name="T89" fmla="*/ 37 h 467"/>
                <a:gd name="T90" fmla="*/ 480 w 574"/>
                <a:gd name="T91" fmla="*/ 28 h 467"/>
                <a:gd name="T92" fmla="*/ 489 w 574"/>
                <a:gd name="T93" fmla="*/ 11 h 467"/>
                <a:gd name="T94" fmla="*/ 506 w 574"/>
                <a:gd name="T95" fmla="*/ 11 h 467"/>
                <a:gd name="T96" fmla="*/ 522 w 574"/>
                <a:gd name="T97" fmla="*/ 6 h 467"/>
                <a:gd name="T98" fmla="*/ 548 w 574"/>
                <a:gd name="T99" fmla="*/ 28 h 467"/>
                <a:gd name="T100" fmla="*/ 565 w 574"/>
                <a:gd name="T101" fmla="*/ 59 h 467"/>
                <a:gd name="T102" fmla="*/ 559 w 574"/>
                <a:gd name="T103" fmla="*/ 70 h 467"/>
                <a:gd name="T104" fmla="*/ 554 w 574"/>
                <a:gd name="T105" fmla="*/ 79 h 467"/>
                <a:gd name="T106" fmla="*/ 554 w 574"/>
                <a:gd name="T107" fmla="*/ 90 h 467"/>
                <a:gd name="T108" fmla="*/ 554 w 574"/>
                <a:gd name="T109" fmla="*/ 96 h 4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4"/>
                <a:gd name="T166" fmla="*/ 0 h 467"/>
                <a:gd name="T167" fmla="*/ 574 w 574"/>
                <a:gd name="T168" fmla="*/ 467 h 46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4" h="467">
                  <a:moveTo>
                    <a:pt x="0" y="467"/>
                  </a:moveTo>
                  <a:lnTo>
                    <a:pt x="0" y="463"/>
                  </a:lnTo>
                  <a:lnTo>
                    <a:pt x="6" y="458"/>
                  </a:lnTo>
                  <a:lnTo>
                    <a:pt x="6" y="452"/>
                  </a:lnTo>
                  <a:lnTo>
                    <a:pt x="6" y="447"/>
                  </a:lnTo>
                  <a:lnTo>
                    <a:pt x="11" y="447"/>
                  </a:lnTo>
                  <a:lnTo>
                    <a:pt x="11" y="441"/>
                  </a:lnTo>
                  <a:lnTo>
                    <a:pt x="17" y="441"/>
                  </a:lnTo>
                  <a:lnTo>
                    <a:pt x="22" y="441"/>
                  </a:lnTo>
                  <a:lnTo>
                    <a:pt x="28" y="441"/>
                  </a:lnTo>
                  <a:lnTo>
                    <a:pt x="32" y="447"/>
                  </a:lnTo>
                  <a:lnTo>
                    <a:pt x="37" y="447"/>
                  </a:lnTo>
                  <a:lnTo>
                    <a:pt x="43" y="447"/>
                  </a:lnTo>
                  <a:lnTo>
                    <a:pt x="54" y="447"/>
                  </a:lnTo>
                  <a:lnTo>
                    <a:pt x="59" y="447"/>
                  </a:lnTo>
                  <a:lnTo>
                    <a:pt x="65" y="447"/>
                  </a:lnTo>
                  <a:lnTo>
                    <a:pt x="70" y="447"/>
                  </a:lnTo>
                  <a:lnTo>
                    <a:pt x="74" y="447"/>
                  </a:lnTo>
                  <a:lnTo>
                    <a:pt x="70" y="435"/>
                  </a:lnTo>
                  <a:lnTo>
                    <a:pt x="65" y="430"/>
                  </a:lnTo>
                  <a:lnTo>
                    <a:pt x="65" y="424"/>
                  </a:lnTo>
                  <a:lnTo>
                    <a:pt x="65" y="421"/>
                  </a:lnTo>
                  <a:lnTo>
                    <a:pt x="59" y="415"/>
                  </a:lnTo>
                  <a:lnTo>
                    <a:pt x="65" y="410"/>
                  </a:lnTo>
                  <a:lnTo>
                    <a:pt x="70" y="404"/>
                  </a:lnTo>
                  <a:lnTo>
                    <a:pt x="74" y="399"/>
                  </a:lnTo>
                  <a:lnTo>
                    <a:pt x="80" y="399"/>
                  </a:lnTo>
                  <a:lnTo>
                    <a:pt x="85" y="399"/>
                  </a:lnTo>
                  <a:lnTo>
                    <a:pt x="85" y="393"/>
                  </a:lnTo>
                  <a:lnTo>
                    <a:pt x="91" y="387"/>
                  </a:lnTo>
                  <a:lnTo>
                    <a:pt x="96" y="387"/>
                  </a:lnTo>
                  <a:lnTo>
                    <a:pt x="96" y="382"/>
                  </a:lnTo>
                  <a:lnTo>
                    <a:pt x="102" y="382"/>
                  </a:lnTo>
                  <a:lnTo>
                    <a:pt x="102" y="378"/>
                  </a:lnTo>
                  <a:lnTo>
                    <a:pt x="107" y="378"/>
                  </a:lnTo>
                  <a:lnTo>
                    <a:pt x="107" y="373"/>
                  </a:lnTo>
                  <a:lnTo>
                    <a:pt x="113" y="373"/>
                  </a:lnTo>
                  <a:lnTo>
                    <a:pt x="113" y="367"/>
                  </a:lnTo>
                  <a:lnTo>
                    <a:pt x="118" y="362"/>
                  </a:lnTo>
                  <a:lnTo>
                    <a:pt x="127" y="351"/>
                  </a:lnTo>
                  <a:lnTo>
                    <a:pt x="133" y="345"/>
                  </a:lnTo>
                  <a:lnTo>
                    <a:pt x="139" y="340"/>
                  </a:lnTo>
                  <a:lnTo>
                    <a:pt x="144" y="334"/>
                  </a:lnTo>
                  <a:lnTo>
                    <a:pt x="139" y="330"/>
                  </a:lnTo>
                  <a:lnTo>
                    <a:pt x="139" y="325"/>
                  </a:lnTo>
                  <a:lnTo>
                    <a:pt x="139" y="319"/>
                  </a:lnTo>
                  <a:lnTo>
                    <a:pt x="139" y="314"/>
                  </a:lnTo>
                  <a:lnTo>
                    <a:pt x="144" y="314"/>
                  </a:lnTo>
                  <a:lnTo>
                    <a:pt x="144" y="308"/>
                  </a:lnTo>
                  <a:lnTo>
                    <a:pt x="144" y="303"/>
                  </a:lnTo>
                  <a:lnTo>
                    <a:pt x="144" y="297"/>
                  </a:lnTo>
                  <a:lnTo>
                    <a:pt x="150" y="297"/>
                  </a:lnTo>
                  <a:lnTo>
                    <a:pt x="155" y="292"/>
                  </a:lnTo>
                  <a:lnTo>
                    <a:pt x="161" y="288"/>
                  </a:lnTo>
                  <a:lnTo>
                    <a:pt x="164" y="288"/>
                  </a:lnTo>
                  <a:lnTo>
                    <a:pt x="170" y="282"/>
                  </a:lnTo>
                  <a:lnTo>
                    <a:pt x="175" y="282"/>
                  </a:lnTo>
                  <a:lnTo>
                    <a:pt x="175" y="277"/>
                  </a:lnTo>
                  <a:lnTo>
                    <a:pt x="181" y="277"/>
                  </a:lnTo>
                  <a:lnTo>
                    <a:pt x="187" y="271"/>
                  </a:lnTo>
                  <a:lnTo>
                    <a:pt x="192" y="271"/>
                  </a:lnTo>
                  <a:lnTo>
                    <a:pt x="192" y="266"/>
                  </a:lnTo>
                  <a:lnTo>
                    <a:pt x="198" y="266"/>
                  </a:lnTo>
                  <a:lnTo>
                    <a:pt x="198" y="260"/>
                  </a:lnTo>
                  <a:lnTo>
                    <a:pt x="203" y="260"/>
                  </a:lnTo>
                  <a:lnTo>
                    <a:pt x="203" y="255"/>
                  </a:lnTo>
                  <a:lnTo>
                    <a:pt x="203" y="249"/>
                  </a:lnTo>
                  <a:lnTo>
                    <a:pt x="209" y="249"/>
                  </a:lnTo>
                  <a:lnTo>
                    <a:pt x="212" y="245"/>
                  </a:lnTo>
                  <a:lnTo>
                    <a:pt x="218" y="240"/>
                  </a:lnTo>
                  <a:lnTo>
                    <a:pt x="223" y="234"/>
                  </a:lnTo>
                  <a:lnTo>
                    <a:pt x="229" y="234"/>
                  </a:lnTo>
                  <a:lnTo>
                    <a:pt x="234" y="229"/>
                  </a:lnTo>
                  <a:lnTo>
                    <a:pt x="240" y="223"/>
                  </a:lnTo>
                  <a:lnTo>
                    <a:pt x="246" y="223"/>
                  </a:lnTo>
                  <a:lnTo>
                    <a:pt x="251" y="218"/>
                  </a:lnTo>
                  <a:lnTo>
                    <a:pt x="255" y="212"/>
                  </a:lnTo>
                  <a:lnTo>
                    <a:pt x="260" y="212"/>
                  </a:lnTo>
                  <a:lnTo>
                    <a:pt x="266" y="212"/>
                  </a:lnTo>
                  <a:lnTo>
                    <a:pt x="271" y="207"/>
                  </a:lnTo>
                  <a:lnTo>
                    <a:pt x="277" y="207"/>
                  </a:lnTo>
                  <a:lnTo>
                    <a:pt x="282" y="207"/>
                  </a:lnTo>
                  <a:lnTo>
                    <a:pt x="288" y="207"/>
                  </a:lnTo>
                  <a:lnTo>
                    <a:pt x="294" y="203"/>
                  </a:lnTo>
                  <a:lnTo>
                    <a:pt x="299" y="197"/>
                  </a:lnTo>
                  <a:lnTo>
                    <a:pt x="303" y="192"/>
                  </a:lnTo>
                  <a:lnTo>
                    <a:pt x="303" y="186"/>
                  </a:lnTo>
                  <a:lnTo>
                    <a:pt x="308" y="186"/>
                  </a:lnTo>
                  <a:lnTo>
                    <a:pt x="308" y="181"/>
                  </a:lnTo>
                  <a:lnTo>
                    <a:pt x="319" y="181"/>
                  </a:lnTo>
                  <a:lnTo>
                    <a:pt x="325" y="181"/>
                  </a:lnTo>
                  <a:lnTo>
                    <a:pt x="330" y="181"/>
                  </a:lnTo>
                  <a:lnTo>
                    <a:pt x="336" y="181"/>
                  </a:lnTo>
                  <a:lnTo>
                    <a:pt x="341" y="181"/>
                  </a:lnTo>
                  <a:lnTo>
                    <a:pt x="341" y="175"/>
                  </a:lnTo>
                  <a:lnTo>
                    <a:pt x="345" y="175"/>
                  </a:lnTo>
                  <a:lnTo>
                    <a:pt x="351" y="170"/>
                  </a:lnTo>
                  <a:lnTo>
                    <a:pt x="356" y="164"/>
                  </a:lnTo>
                  <a:lnTo>
                    <a:pt x="356" y="159"/>
                  </a:lnTo>
                  <a:lnTo>
                    <a:pt x="362" y="159"/>
                  </a:lnTo>
                  <a:lnTo>
                    <a:pt x="362" y="155"/>
                  </a:lnTo>
                  <a:lnTo>
                    <a:pt x="367" y="155"/>
                  </a:lnTo>
                  <a:lnTo>
                    <a:pt x="373" y="155"/>
                  </a:lnTo>
                  <a:lnTo>
                    <a:pt x="378" y="155"/>
                  </a:lnTo>
                  <a:lnTo>
                    <a:pt x="378" y="150"/>
                  </a:lnTo>
                  <a:lnTo>
                    <a:pt x="378" y="144"/>
                  </a:lnTo>
                  <a:lnTo>
                    <a:pt x="378" y="138"/>
                  </a:lnTo>
                  <a:lnTo>
                    <a:pt x="378" y="133"/>
                  </a:lnTo>
                  <a:lnTo>
                    <a:pt x="378" y="127"/>
                  </a:lnTo>
                  <a:lnTo>
                    <a:pt x="378" y="122"/>
                  </a:lnTo>
                  <a:lnTo>
                    <a:pt x="384" y="122"/>
                  </a:lnTo>
                  <a:lnTo>
                    <a:pt x="389" y="116"/>
                  </a:lnTo>
                  <a:lnTo>
                    <a:pt x="393" y="116"/>
                  </a:lnTo>
                  <a:lnTo>
                    <a:pt x="399" y="116"/>
                  </a:lnTo>
                  <a:lnTo>
                    <a:pt x="404" y="113"/>
                  </a:lnTo>
                  <a:lnTo>
                    <a:pt x="410" y="113"/>
                  </a:lnTo>
                  <a:lnTo>
                    <a:pt x="415" y="113"/>
                  </a:lnTo>
                  <a:lnTo>
                    <a:pt x="421" y="107"/>
                  </a:lnTo>
                  <a:lnTo>
                    <a:pt x="421" y="102"/>
                  </a:lnTo>
                  <a:lnTo>
                    <a:pt x="421" y="96"/>
                  </a:lnTo>
                  <a:lnTo>
                    <a:pt x="421" y="90"/>
                  </a:lnTo>
                  <a:lnTo>
                    <a:pt x="426" y="85"/>
                  </a:lnTo>
                  <a:lnTo>
                    <a:pt x="426" y="79"/>
                  </a:lnTo>
                  <a:lnTo>
                    <a:pt x="432" y="74"/>
                  </a:lnTo>
                  <a:lnTo>
                    <a:pt x="432" y="70"/>
                  </a:lnTo>
                  <a:lnTo>
                    <a:pt x="432" y="65"/>
                  </a:lnTo>
                  <a:lnTo>
                    <a:pt x="436" y="65"/>
                  </a:lnTo>
                  <a:lnTo>
                    <a:pt x="436" y="59"/>
                  </a:lnTo>
                  <a:lnTo>
                    <a:pt x="441" y="54"/>
                  </a:lnTo>
                  <a:lnTo>
                    <a:pt x="441" y="48"/>
                  </a:lnTo>
                  <a:lnTo>
                    <a:pt x="447" y="43"/>
                  </a:lnTo>
                  <a:lnTo>
                    <a:pt x="452" y="43"/>
                  </a:lnTo>
                  <a:lnTo>
                    <a:pt x="458" y="43"/>
                  </a:lnTo>
                  <a:lnTo>
                    <a:pt x="463" y="43"/>
                  </a:lnTo>
                  <a:lnTo>
                    <a:pt x="469" y="37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80" y="28"/>
                  </a:lnTo>
                  <a:lnTo>
                    <a:pt x="480" y="22"/>
                  </a:lnTo>
                  <a:lnTo>
                    <a:pt x="484" y="17"/>
                  </a:lnTo>
                  <a:lnTo>
                    <a:pt x="489" y="11"/>
                  </a:lnTo>
                  <a:lnTo>
                    <a:pt x="495" y="11"/>
                  </a:lnTo>
                  <a:lnTo>
                    <a:pt x="500" y="11"/>
                  </a:lnTo>
                  <a:lnTo>
                    <a:pt x="506" y="11"/>
                  </a:lnTo>
                  <a:lnTo>
                    <a:pt x="511" y="6"/>
                  </a:lnTo>
                  <a:lnTo>
                    <a:pt x="517" y="6"/>
                  </a:lnTo>
                  <a:lnTo>
                    <a:pt x="522" y="6"/>
                  </a:lnTo>
                  <a:lnTo>
                    <a:pt x="531" y="6"/>
                  </a:lnTo>
                  <a:lnTo>
                    <a:pt x="548" y="0"/>
                  </a:lnTo>
                  <a:lnTo>
                    <a:pt x="548" y="28"/>
                  </a:lnTo>
                  <a:lnTo>
                    <a:pt x="574" y="48"/>
                  </a:lnTo>
                  <a:lnTo>
                    <a:pt x="570" y="54"/>
                  </a:lnTo>
                  <a:lnTo>
                    <a:pt x="565" y="59"/>
                  </a:lnTo>
                  <a:lnTo>
                    <a:pt x="565" y="65"/>
                  </a:lnTo>
                  <a:lnTo>
                    <a:pt x="559" y="65"/>
                  </a:lnTo>
                  <a:lnTo>
                    <a:pt x="559" y="70"/>
                  </a:lnTo>
                  <a:lnTo>
                    <a:pt x="559" y="74"/>
                  </a:lnTo>
                  <a:lnTo>
                    <a:pt x="554" y="74"/>
                  </a:lnTo>
                  <a:lnTo>
                    <a:pt x="554" y="79"/>
                  </a:lnTo>
                  <a:lnTo>
                    <a:pt x="559" y="85"/>
                  </a:lnTo>
                  <a:lnTo>
                    <a:pt x="554" y="85"/>
                  </a:lnTo>
                  <a:lnTo>
                    <a:pt x="554" y="90"/>
                  </a:lnTo>
                  <a:lnTo>
                    <a:pt x="554" y="96"/>
                  </a:lnTo>
                  <a:lnTo>
                    <a:pt x="548" y="96"/>
                  </a:lnTo>
                  <a:lnTo>
                    <a:pt x="554" y="96"/>
                  </a:lnTo>
                  <a:lnTo>
                    <a:pt x="554" y="102"/>
                  </a:lnTo>
                </a:path>
              </a:pathLst>
            </a:custGeom>
            <a:noFill/>
            <a:ln w="4">
              <a:solidFill>
                <a:srgbClr val="231F2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10"/>
            <p:cNvSpPr>
              <a:spLocks/>
            </p:cNvSpPr>
            <p:nvPr/>
          </p:nvSpPr>
          <p:spPr bwMode="auto">
            <a:xfrm>
              <a:off x="2642" y="583"/>
              <a:ext cx="1293" cy="1057"/>
            </a:xfrm>
            <a:custGeom>
              <a:avLst/>
              <a:gdLst>
                <a:gd name="T0" fmla="*/ 441 w 1293"/>
                <a:gd name="T1" fmla="*/ 201 h 1057"/>
                <a:gd name="T2" fmla="*/ 474 w 1293"/>
                <a:gd name="T3" fmla="*/ 196 h 1057"/>
                <a:gd name="T4" fmla="*/ 511 w 1293"/>
                <a:gd name="T5" fmla="*/ 185 h 1057"/>
                <a:gd name="T6" fmla="*/ 579 w 1293"/>
                <a:gd name="T7" fmla="*/ 190 h 1057"/>
                <a:gd name="T8" fmla="*/ 627 w 1293"/>
                <a:gd name="T9" fmla="*/ 218 h 1057"/>
                <a:gd name="T10" fmla="*/ 670 w 1293"/>
                <a:gd name="T11" fmla="*/ 260 h 1057"/>
                <a:gd name="T12" fmla="*/ 712 w 1293"/>
                <a:gd name="T13" fmla="*/ 270 h 1057"/>
                <a:gd name="T14" fmla="*/ 760 w 1293"/>
                <a:gd name="T15" fmla="*/ 275 h 1057"/>
                <a:gd name="T16" fmla="*/ 814 w 1293"/>
                <a:gd name="T17" fmla="*/ 297 h 1057"/>
                <a:gd name="T18" fmla="*/ 856 w 1293"/>
                <a:gd name="T19" fmla="*/ 329 h 1057"/>
                <a:gd name="T20" fmla="*/ 895 w 1293"/>
                <a:gd name="T21" fmla="*/ 360 h 1057"/>
                <a:gd name="T22" fmla="*/ 1277 w 1293"/>
                <a:gd name="T23" fmla="*/ 526 h 1057"/>
                <a:gd name="T24" fmla="*/ 1223 w 1293"/>
                <a:gd name="T25" fmla="*/ 558 h 1057"/>
                <a:gd name="T26" fmla="*/ 1161 w 1293"/>
                <a:gd name="T27" fmla="*/ 535 h 1057"/>
                <a:gd name="T28" fmla="*/ 1085 w 1293"/>
                <a:gd name="T29" fmla="*/ 558 h 1057"/>
                <a:gd name="T30" fmla="*/ 1017 w 1293"/>
                <a:gd name="T31" fmla="*/ 578 h 1057"/>
                <a:gd name="T32" fmla="*/ 958 w 1293"/>
                <a:gd name="T33" fmla="*/ 594 h 1057"/>
                <a:gd name="T34" fmla="*/ 921 w 1293"/>
                <a:gd name="T35" fmla="*/ 653 h 1057"/>
                <a:gd name="T36" fmla="*/ 895 w 1293"/>
                <a:gd name="T37" fmla="*/ 701 h 1057"/>
                <a:gd name="T38" fmla="*/ 862 w 1293"/>
                <a:gd name="T39" fmla="*/ 759 h 1057"/>
                <a:gd name="T40" fmla="*/ 825 w 1293"/>
                <a:gd name="T41" fmla="*/ 786 h 1057"/>
                <a:gd name="T42" fmla="*/ 808 w 1293"/>
                <a:gd name="T43" fmla="*/ 843 h 1057"/>
                <a:gd name="T44" fmla="*/ 756 w 1293"/>
                <a:gd name="T45" fmla="*/ 902 h 1057"/>
                <a:gd name="T46" fmla="*/ 709 w 1293"/>
                <a:gd name="T47" fmla="*/ 934 h 1057"/>
                <a:gd name="T48" fmla="*/ 681 w 1293"/>
                <a:gd name="T49" fmla="*/ 976 h 1057"/>
                <a:gd name="T50" fmla="*/ 613 w 1293"/>
                <a:gd name="T51" fmla="*/ 998 h 1057"/>
                <a:gd name="T52" fmla="*/ 596 w 1293"/>
                <a:gd name="T53" fmla="*/ 962 h 1057"/>
                <a:gd name="T54" fmla="*/ 579 w 1293"/>
                <a:gd name="T55" fmla="*/ 925 h 1057"/>
                <a:gd name="T56" fmla="*/ 517 w 1293"/>
                <a:gd name="T57" fmla="*/ 934 h 1057"/>
                <a:gd name="T58" fmla="*/ 511 w 1293"/>
                <a:gd name="T59" fmla="*/ 971 h 1057"/>
                <a:gd name="T60" fmla="*/ 500 w 1293"/>
                <a:gd name="T61" fmla="*/ 1024 h 1057"/>
                <a:gd name="T62" fmla="*/ 474 w 1293"/>
                <a:gd name="T63" fmla="*/ 1057 h 1057"/>
                <a:gd name="T64" fmla="*/ 441 w 1293"/>
                <a:gd name="T65" fmla="*/ 1024 h 1057"/>
                <a:gd name="T66" fmla="*/ 389 w 1293"/>
                <a:gd name="T67" fmla="*/ 1019 h 1057"/>
                <a:gd name="T68" fmla="*/ 356 w 1293"/>
                <a:gd name="T69" fmla="*/ 976 h 1057"/>
                <a:gd name="T70" fmla="*/ 282 w 1293"/>
                <a:gd name="T71" fmla="*/ 967 h 1057"/>
                <a:gd name="T72" fmla="*/ 277 w 1293"/>
                <a:gd name="T73" fmla="*/ 914 h 1057"/>
                <a:gd name="T74" fmla="*/ 282 w 1293"/>
                <a:gd name="T75" fmla="*/ 855 h 1057"/>
                <a:gd name="T76" fmla="*/ 308 w 1293"/>
                <a:gd name="T77" fmla="*/ 792 h 1057"/>
                <a:gd name="T78" fmla="*/ 330 w 1293"/>
                <a:gd name="T79" fmla="*/ 733 h 1057"/>
                <a:gd name="T80" fmla="*/ 277 w 1293"/>
                <a:gd name="T81" fmla="*/ 716 h 1057"/>
                <a:gd name="T82" fmla="*/ 240 w 1293"/>
                <a:gd name="T83" fmla="*/ 696 h 1057"/>
                <a:gd name="T84" fmla="*/ 229 w 1293"/>
                <a:gd name="T85" fmla="*/ 637 h 1057"/>
                <a:gd name="T86" fmla="*/ 245 w 1293"/>
                <a:gd name="T87" fmla="*/ 583 h 1057"/>
                <a:gd name="T88" fmla="*/ 229 w 1293"/>
                <a:gd name="T89" fmla="*/ 532 h 1057"/>
                <a:gd name="T90" fmla="*/ 170 w 1293"/>
                <a:gd name="T91" fmla="*/ 510 h 1057"/>
                <a:gd name="T92" fmla="*/ 166 w 1293"/>
                <a:gd name="T93" fmla="*/ 456 h 1057"/>
                <a:gd name="T94" fmla="*/ 181 w 1293"/>
                <a:gd name="T95" fmla="*/ 399 h 1057"/>
                <a:gd name="T96" fmla="*/ 155 w 1293"/>
                <a:gd name="T97" fmla="*/ 356 h 1057"/>
                <a:gd name="T98" fmla="*/ 102 w 1293"/>
                <a:gd name="T99" fmla="*/ 318 h 1057"/>
                <a:gd name="T100" fmla="*/ 70 w 1293"/>
                <a:gd name="T101" fmla="*/ 360 h 1057"/>
                <a:gd name="T102" fmla="*/ 6 w 1293"/>
                <a:gd name="T103" fmla="*/ 382 h 1057"/>
                <a:gd name="T104" fmla="*/ 22 w 1293"/>
                <a:gd name="T105" fmla="*/ 329 h 1057"/>
                <a:gd name="T106" fmla="*/ 37 w 1293"/>
                <a:gd name="T107" fmla="*/ 266 h 1057"/>
                <a:gd name="T108" fmla="*/ 17 w 1293"/>
                <a:gd name="T109" fmla="*/ 207 h 1057"/>
                <a:gd name="T110" fmla="*/ 28 w 1293"/>
                <a:gd name="T111" fmla="*/ 159 h 1057"/>
                <a:gd name="T112" fmla="*/ 76 w 1293"/>
                <a:gd name="T113" fmla="*/ 122 h 1057"/>
                <a:gd name="T114" fmla="*/ 133 w 1293"/>
                <a:gd name="T115" fmla="*/ 74 h 1057"/>
                <a:gd name="T116" fmla="*/ 127 w 1293"/>
                <a:gd name="T117" fmla="*/ 15 h 1057"/>
                <a:gd name="T118" fmla="*/ 181 w 1293"/>
                <a:gd name="T119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3" h="1057">
                  <a:moveTo>
                    <a:pt x="181" y="0"/>
                  </a:moveTo>
                  <a:lnTo>
                    <a:pt x="181" y="185"/>
                  </a:lnTo>
                  <a:lnTo>
                    <a:pt x="181" y="190"/>
                  </a:lnTo>
                  <a:lnTo>
                    <a:pt x="186" y="190"/>
                  </a:lnTo>
                  <a:lnTo>
                    <a:pt x="192" y="190"/>
                  </a:lnTo>
                  <a:lnTo>
                    <a:pt x="192" y="185"/>
                  </a:lnTo>
                  <a:lnTo>
                    <a:pt x="421" y="185"/>
                  </a:lnTo>
                  <a:lnTo>
                    <a:pt x="426" y="190"/>
                  </a:lnTo>
                  <a:lnTo>
                    <a:pt x="432" y="190"/>
                  </a:lnTo>
                  <a:lnTo>
                    <a:pt x="437" y="196"/>
                  </a:lnTo>
                  <a:lnTo>
                    <a:pt x="437" y="201"/>
                  </a:lnTo>
                  <a:lnTo>
                    <a:pt x="441" y="201"/>
                  </a:lnTo>
                  <a:lnTo>
                    <a:pt x="437" y="201"/>
                  </a:lnTo>
                  <a:lnTo>
                    <a:pt x="437" y="207"/>
                  </a:lnTo>
                  <a:lnTo>
                    <a:pt x="441" y="207"/>
                  </a:lnTo>
                  <a:lnTo>
                    <a:pt x="441" y="213"/>
                  </a:lnTo>
                  <a:lnTo>
                    <a:pt x="447" y="213"/>
                  </a:lnTo>
                  <a:lnTo>
                    <a:pt x="452" y="218"/>
                  </a:lnTo>
                  <a:lnTo>
                    <a:pt x="458" y="218"/>
                  </a:lnTo>
                  <a:lnTo>
                    <a:pt x="463" y="218"/>
                  </a:lnTo>
                  <a:lnTo>
                    <a:pt x="469" y="213"/>
                  </a:lnTo>
                  <a:lnTo>
                    <a:pt x="474" y="207"/>
                  </a:lnTo>
                  <a:lnTo>
                    <a:pt x="474" y="201"/>
                  </a:lnTo>
                  <a:lnTo>
                    <a:pt x="474" y="196"/>
                  </a:lnTo>
                  <a:lnTo>
                    <a:pt x="480" y="196"/>
                  </a:lnTo>
                  <a:lnTo>
                    <a:pt x="480" y="201"/>
                  </a:lnTo>
                  <a:lnTo>
                    <a:pt x="485" y="201"/>
                  </a:lnTo>
                  <a:lnTo>
                    <a:pt x="485" y="196"/>
                  </a:lnTo>
                  <a:lnTo>
                    <a:pt x="489" y="196"/>
                  </a:lnTo>
                  <a:lnTo>
                    <a:pt x="489" y="190"/>
                  </a:lnTo>
                  <a:lnTo>
                    <a:pt x="489" y="196"/>
                  </a:lnTo>
                  <a:lnTo>
                    <a:pt x="495" y="196"/>
                  </a:lnTo>
                  <a:lnTo>
                    <a:pt x="500" y="196"/>
                  </a:lnTo>
                  <a:lnTo>
                    <a:pt x="500" y="190"/>
                  </a:lnTo>
                  <a:lnTo>
                    <a:pt x="506" y="190"/>
                  </a:lnTo>
                  <a:lnTo>
                    <a:pt x="511" y="185"/>
                  </a:lnTo>
                  <a:lnTo>
                    <a:pt x="528" y="179"/>
                  </a:lnTo>
                  <a:lnTo>
                    <a:pt x="531" y="179"/>
                  </a:lnTo>
                  <a:lnTo>
                    <a:pt x="531" y="185"/>
                  </a:lnTo>
                  <a:lnTo>
                    <a:pt x="537" y="179"/>
                  </a:lnTo>
                  <a:lnTo>
                    <a:pt x="537" y="185"/>
                  </a:lnTo>
                  <a:lnTo>
                    <a:pt x="542" y="185"/>
                  </a:lnTo>
                  <a:lnTo>
                    <a:pt x="548" y="185"/>
                  </a:lnTo>
                  <a:lnTo>
                    <a:pt x="548" y="190"/>
                  </a:lnTo>
                  <a:lnTo>
                    <a:pt x="559" y="190"/>
                  </a:lnTo>
                  <a:lnTo>
                    <a:pt x="570" y="190"/>
                  </a:lnTo>
                  <a:lnTo>
                    <a:pt x="576" y="190"/>
                  </a:lnTo>
                  <a:lnTo>
                    <a:pt x="579" y="190"/>
                  </a:lnTo>
                  <a:lnTo>
                    <a:pt x="585" y="190"/>
                  </a:lnTo>
                  <a:lnTo>
                    <a:pt x="585" y="196"/>
                  </a:lnTo>
                  <a:lnTo>
                    <a:pt x="590" y="190"/>
                  </a:lnTo>
                  <a:lnTo>
                    <a:pt x="596" y="190"/>
                  </a:lnTo>
                  <a:lnTo>
                    <a:pt x="602" y="196"/>
                  </a:lnTo>
                  <a:lnTo>
                    <a:pt x="613" y="196"/>
                  </a:lnTo>
                  <a:lnTo>
                    <a:pt x="613" y="201"/>
                  </a:lnTo>
                  <a:lnTo>
                    <a:pt x="618" y="207"/>
                  </a:lnTo>
                  <a:lnTo>
                    <a:pt x="618" y="213"/>
                  </a:lnTo>
                  <a:lnTo>
                    <a:pt x="622" y="213"/>
                  </a:lnTo>
                  <a:lnTo>
                    <a:pt x="627" y="213"/>
                  </a:lnTo>
                  <a:lnTo>
                    <a:pt x="627" y="218"/>
                  </a:lnTo>
                  <a:lnTo>
                    <a:pt x="622" y="218"/>
                  </a:lnTo>
                  <a:lnTo>
                    <a:pt x="622" y="224"/>
                  </a:lnTo>
                  <a:lnTo>
                    <a:pt x="627" y="224"/>
                  </a:lnTo>
                  <a:lnTo>
                    <a:pt x="633" y="227"/>
                  </a:lnTo>
                  <a:lnTo>
                    <a:pt x="638" y="233"/>
                  </a:lnTo>
                  <a:lnTo>
                    <a:pt x="655" y="249"/>
                  </a:lnTo>
                  <a:lnTo>
                    <a:pt x="655" y="255"/>
                  </a:lnTo>
                  <a:lnTo>
                    <a:pt x="655" y="260"/>
                  </a:lnTo>
                  <a:lnTo>
                    <a:pt x="661" y="260"/>
                  </a:lnTo>
                  <a:lnTo>
                    <a:pt x="661" y="255"/>
                  </a:lnTo>
                  <a:lnTo>
                    <a:pt x="666" y="255"/>
                  </a:lnTo>
                  <a:lnTo>
                    <a:pt x="670" y="260"/>
                  </a:lnTo>
                  <a:lnTo>
                    <a:pt x="670" y="266"/>
                  </a:lnTo>
                  <a:lnTo>
                    <a:pt x="666" y="266"/>
                  </a:lnTo>
                  <a:lnTo>
                    <a:pt x="670" y="266"/>
                  </a:lnTo>
                  <a:lnTo>
                    <a:pt x="675" y="266"/>
                  </a:lnTo>
                  <a:lnTo>
                    <a:pt x="681" y="266"/>
                  </a:lnTo>
                  <a:lnTo>
                    <a:pt x="686" y="266"/>
                  </a:lnTo>
                  <a:lnTo>
                    <a:pt x="692" y="266"/>
                  </a:lnTo>
                  <a:lnTo>
                    <a:pt x="697" y="266"/>
                  </a:lnTo>
                  <a:lnTo>
                    <a:pt x="697" y="270"/>
                  </a:lnTo>
                  <a:lnTo>
                    <a:pt x="703" y="270"/>
                  </a:lnTo>
                  <a:lnTo>
                    <a:pt x="709" y="270"/>
                  </a:lnTo>
                  <a:lnTo>
                    <a:pt x="712" y="270"/>
                  </a:lnTo>
                  <a:lnTo>
                    <a:pt x="718" y="270"/>
                  </a:lnTo>
                  <a:lnTo>
                    <a:pt x="718" y="275"/>
                  </a:lnTo>
                  <a:lnTo>
                    <a:pt x="723" y="275"/>
                  </a:lnTo>
                  <a:lnTo>
                    <a:pt x="729" y="275"/>
                  </a:lnTo>
                  <a:lnTo>
                    <a:pt x="729" y="281"/>
                  </a:lnTo>
                  <a:lnTo>
                    <a:pt x="734" y="275"/>
                  </a:lnTo>
                  <a:lnTo>
                    <a:pt x="740" y="275"/>
                  </a:lnTo>
                  <a:lnTo>
                    <a:pt x="745" y="275"/>
                  </a:lnTo>
                  <a:lnTo>
                    <a:pt x="745" y="281"/>
                  </a:lnTo>
                  <a:lnTo>
                    <a:pt x="751" y="281"/>
                  </a:lnTo>
                  <a:lnTo>
                    <a:pt x="756" y="281"/>
                  </a:lnTo>
                  <a:lnTo>
                    <a:pt x="760" y="275"/>
                  </a:lnTo>
                  <a:lnTo>
                    <a:pt x="760" y="281"/>
                  </a:lnTo>
                  <a:lnTo>
                    <a:pt x="766" y="286"/>
                  </a:lnTo>
                  <a:lnTo>
                    <a:pt x="777" y="281"/>
                  </a:lnTo>
                  <a:lnTo>
                    <a:pt x="782" y="286"/>
                  </a:lnTo>
                  <a:lnTo>
                    <a:pt x="788" y="286"/>
                  </a:lnTo>
                  <a:lnTo>
                    <a:pt x="793" y="286"/>
                  </a:lnTo>
                  <a:lnTo>
                    <a:pt x="799" y="286"/>
                  </a:lnTo>
                  <a:lnTo>
                    <a:pt x="803" y="286"/>
                  </a:lnTo>
                  <a:lnTo>
                    <a:pt x="803" y="292"/>
                  </a:lnTo>
                  <a:lnTo>
                    <a:pt x="808" y="292"/>
                  </a:lnTo>
                  <a:lnTo>
                    <a:pt x="814" y="292"/>
                  </a:lnTo>
                  <a:lnTo>
                    <a:pt x="814" y="297"/>
                  </a:lnTo>
                  <a:lnTo>
                    <a:pt x="814" y="303"/>
                  </a:lnTo>
                  <a:lnTo>
                    <a:pt x="819" y="303"/>
                  </a:lnTo>
                  <a:lnTo>
                    <a:pt x="825" y="303"/>
                  </a:lnTo>
                  <a:lnTo>
                    <a:pt x="830" y="303"/>
                  </a:lnTo>
                  <a:lnTo>
                    <a:pt x="830" y="308"/>
                  </a:lnTo>
                  <a:lnTo>
                    <a:pt x="836" y="312"/>
                  </a:lnTo>
                  <a:lnTo>
                    <a:pt x="841" y="318"/>
                  </a:lnTo>
                  <a:lnTo>
                    <a:pt x="847" y="318"/>
                  </a:lnTo>
                  <a:lnTo>
                    <a:pt x="851" y="323"/>
                  </a:lnTo>
                  <a:lnTo>
                    <a:pt x="851" y="329"/>
                  </a:lnTo>
                  <a:lnTo>
                    <a:pt x="851" y="334"/>
                  </a:lnTo>
                  <a:lnTo>
                    <a:pt x="856" y="329"/>
                  </a:lnTo>
                  <a:lnTo>
                    <a:pt x="856" y="334"/>
                  </a:lnTo>
                  <a:lnTo>
                    <a:pt x="856" y="340"/>
                  </a:lnTo>
                  <a:lnTo>
                    <a:pt x="862" y="340"/>
                  </a:lnTo>
                  <a:lnTo>
                    <a:pt x="867" y="340"/>
                  </a:lnTo>
                  <a:lnTo>
                    <a:pt x="867" y="345"/>
                  </a:lnTo>
                  <a:lnTo>
                    <a:pt x="873" y="345"/>
                  </a:lnTo>
                  <a:lnTo>
                    <a:pt x="878" y="351"/>
                  </a:lnTo>
                  <a:lnTo>
                    <a:pt x="884" y="351"/>
                  </a:lnTo>
                  <a:lnTo>
                    <a:pt x="889" y="351"/>
                  </a:lnTo>
                  <a:lnTo>
                    <a:pt x="889" y="356"/>
                  </a:lnTo>
                  <a:lnTo>
                    <a:pt x="895" y="356"/>
                  </a:lnTo>
                  <a:lnTo>
                    <a:pt x="895" y="360"/>
                  </a:lnTo>
                  <a:lnTo>
                    <a:pt x="895" y="371"/>
                  </a:lnTo>
                  <a:lnTo>
                    <a:pt x="895" y="382"/>
                  </a:lnTo>
                  <a:lnTo>
                    <a:pt x="895" y="388"/>
                  </a:lnTo>
                  <a:lnTo>
                    <a:pt x="899" y="388"/>
                  </a:lnTo>
                  <a:lnTo>
                    <a:pt x="899" y="393"/>
                  </a:lnTo>
                  <a:lnTo>
                    <a:pt x="958" y="408"/>
                  </a:lnTo>
                  <a:lnTo>
                    <a:pt x="1006" y="408"/>
                  </a:lnTo>
                  <a:lnTo>
                    <a:pt x="1070" y="403"/>
                  </a:lnTo>
                  <a:lnTo>
                    <a:pt x="1133" y="419"/>
                  </a:lnTo>
                  <a:lnTo>
                    <a:pt x="1212" y="451"/>
                  </a:lnTo>
                  <a:lnTo>
                    <a:pt x="1282" y="487"/>
                  </a:lnTo>
                  <a:lnTo>
                    <a:pt x="1277" y="526"/>
                  </a:lnTo>
                  <a:lnTo>
                    <a:pt x="1293" y="535"/>
                  </a:lnTo>
                  <a:lnTo>
                    <a:pt x="1282" y="546"/>
                  </a:lnTo>
                  <a:lnTo>
                    <a:pt x="1282" y="552"/>
                  </a:lnTo>
                  <a:lnTo>
                    <a:pt x="1277" y="552"/>
                  </a:lnTo>
                  <a:lnTo>
                    <a:pt x="1271" y="558"/>
                  </a:lnTo>
                  <a:lnTo>
                    <a:pt x="1266" y="552"/>
                  </a:lnTo>
                  <a:lnTo>
                    <a:pt x="1256" y="552"/>
                  </a:lnTo>
                  <a:lnTo>
                    <a:pt x="1251" y="546"/>
                  </a:lnTo>
                  <a:lnTo>
                    <a:pt x="1245" y="552"/>
                  </a:lnTo>
                  <a:lnTo>
                    <a:pt x="1234" y="552"/>
                  </a:lnTo>
                  <a:lnTo>
                    <a:pt x="1229" y="558"/>
                  </a:lnTo>
                  <a:lnTo>
                    <a:pt x="1223" y="558"/>
                  </a:lnTo>
                  <a:lnTo>
                    <a:pt x="1218" y="558"/>
                  </a:lnTo>
                  <a:lnTo>
                    <a:pt x="1218" y="552"/>
                  </a:lnTo>
                  <a:lnTo>
                    <a:pt x="1212" y="552"/>
                  </a:lnTo>
                  <a:lnTo>
                    <a:pt x="1208" y="552"/>
                  </a:lnTo>
                  <a:lnTo>
                    <a:pt x="1203" y="546"/>
                  </a:lnTo>
                  <a:lnTo>
                    <a:pt x="1197" y="546"/>
                  </a:lnTo>
                  <a:lnTo>
                    <a:pt x="1192" y="541"/>
                  </a:lnTo>
                  <a:lnTo>
                    <a:pt x="1181" y="541"/>
                  </a:lnTo>
                  <a:lnTo>
                    <a:pt x="1175" y="535"/>
                  </a:lnTo>
                  <a:lnTo>
                    <a:pt x="1170" y="535"/>
                  </a:lnTo>
                  <a:lnTo>
                    <a:pt x="1166" y="535"/>
                  </a:lnTo>
                  <a:lnTo>
                    <a:pt x="1161" y="535"/>
                  </a:lnTo>
                  <a:lnTo>
                    <a:pt x="1155" y="535"/>
                  </a:lnTo>
                  <a:lnTo>
                    <a:pt x="1149" y="541"/>
                  </a:lnTo>
                  <a:lnTo>
                    <a:pt x="1144" y="541"/>
                  </a:lnTo>
                  <a:lnTo>
                    <a:pt x="1138" y="541"/>
                  </a:lnTo>
                  <a:lnTo>
                    <a:pt x="1133" y="541"/>
                  </a:lnTo>
                  <a:lnTo>
                    <a:pt x="1127" y="546"/>
                  </a:lnTo>
                  <a:lnTo>
                    <a:pt x="1122" y="546"/>
                  </a:lnTo>
                  <a:lnTo>
                    <a:pt x="1118" y="552"/>
                  </a:lnTo>
                  <a:lnTo>
                    <a:pt x="1113" y="552"/>
                  </a:lnTo>
                  <a:lnTo>
                    <a:pt x="1101" y="558"/>
                  </a:lnTo>
                  <a:lnTo>
                    <a:pt x="1090" y="558"/>
                  </a:lnTo>
                  <a:lnTo>
                    <a:pt x="1085" y="558"/>
                  </a:lnTo>
                  <a:lnTo>
                    <a:pt x="1076" y="563"/>
                  </a:lnTo>
                  <a:lnTo>
                    <a:pt x="1070" y="563"/>
                  </a:lnTo>
                  <a:lnTo>
                    <a:pt x="1065" y="569"/>
                  </a:lnTo>
                  <a:lnTo>
                    <a:pt x="1059" y="574"/>
                  </a:lnTo>
                  <a:lnTo>
                    <a:pt x="1054" y="574"/>
                  </a:lnTo>
                  <a:lnTo>
                    <a:pt x="1054" y="578"/>
                  </a:lnTo>
                  <a:lnTo>
                    <a:pt x="1048" y="578"/>
                  </a:lnTo>
                  <a:lnTo>
                    <a:pt x="1042" y="574"/>
                  </a:lnTo>
                  <a:lnTo>
                    <a:pt x="1037" y="574"/>
                  </a:lnTo>
                  <a:lnTo>
                    <a:pt x="1031" y="569"/>
                  </a:lnTo>
                  <a:lnTo>
                    <a:pt x="1022" y="574"/>
                  </a:lnTo>
                  <a:lnTo>
                    <a:pt x="1017" y="578"/>
                  </a:lnTo>
                  <a:lnTo>
                    <a:pt x="1011" y="578"/>
                  </a:lnTo>
                  <a:lnTo>
                    <a:pt x="1006" y="583"/>
                  </a:lnTo>
                  <a:lnTo>
                    <a:pt x="1000" y="583"/>
                  </a:lnTo>
                  <a:lnTo>
                    <a:pt x="994" y="583"/>
                  </a:lnTo>
                  <a:lnTo>
                    <a:pt x="989" y="589"/>
                  </a:lnTo>
                  <a:lnTo>
                    <a:pt x="985" y="589"/>
                  </a:lnTo>
                  <a:lnTo>
                    <a:pt x="980" y="589"/>
                  </a:lnTo>
                  <a:lnTo>
                    <a:pt x="974" y="589"/>
                  </a:lnTo>
                  <a:lnTo>
                    <a:pt x="969" y="589"/>
                  </a:lnTo>
                  <a:lnTo>
                    <a:pt x="963" y="589"/>
                  </a:lnTo>
                  <a:lnTo>
                    <a:pt x="963" y="594"/>
                  </a:lnTo>
                  <a:lnTo>
                    <a:pt x="958" y="594"/>
                  </a:lnTo>
                  <a:lnTo>
                    <a:pt x="958" y="600"/>
                  </a:lnTo>
                  <a:lnTo>
                    <a:pt x="952" y="605"/>
                  </a:lnTo>
                  <a:lnTo>
                    <a:pt x="947" y="605"/>
                  </a:lnTo>
                  <a:lnTo>
                    <a:pt x="941" y="611"/>
                  </a:lnTo>
                  <a:lnTo>
                    <a:pt x="941" y="620"/>
                  </a:lnTo>
                  <a:lnTo>
                    <a:pt x="941" y="631"/>
                  </a:lnTo>
                  <a:lnTo>
                    <a:pt x="947" y="637"/>
                  </a:lnTo>
                  <a:lnTo>
                    <a:pt x="941" y="642"/>
                  </a:lnTo>
                  <a:lnTo>
                    <a:pt x="937" y="648"/>
                  </a:lnTo>
                  <a:lnTo>
                    <a:pt x="932" y="653"/>
                  </a:lnTo>
                  <a:lnTo>
                    <a:pt x="926" y="653"/>
                  </a:lnTo>
                  <a:lnTo>
                    <a:pt x="921" y="653"/>
                  </a:lnTo>
                  <a:lnTo>
                    <a:pt x="915" y="659"/>
                  </a:lnTo>
                  <a:lnTo>
                    <a:pt x="915" y="663"/>
                  </a:lnTo>
                  <a:lnTo>
                    <a:pt x="910" y="668"/>
                  </a:lnTo>
                  <a:lnTo>
                    <a:pt x="910" y="674"/>
                  </a:lnTo>
                  <a:lnTo>
                    <a:pt x="904" y="679"/>
                  </a:lnTo>
                  <a:lnTo>
                    <a:pt x="899" y="679"/>
                  </a:lnTo>
                  <a:lnTo>
                    <a:pt x="899" y="685"/>
                  </a:lnTo>
                  <a:lnTo>
                    <a:pt x="895" y="685"/>
                  </a:lnTo>
                  <a:lnTo>
                    <a:pt x="895" y="690"/>
                  </a:lnTo>
                  <a:lnTo>
                    <a:pt x="889" y="696"/>
                  </a:lnTo>
                  <a:lnTo>
                    <a:pt x="895" y="696"/>
                  </a:lnTo>
                  <a:lnTo>
                    <a:pt x="895" y="701"/>
                  </a:lnTo>
                  <a:lnTo>
                    <a:pt x="895" y="707"/>
                  </a:lnTo>
                  <a:lnTo>
                    <a:pt x="889" y="711"/>
                  </a:lnTo>
                  <a:lnTo>
                    <a:pt x="889" y="716"/>
                  </a:lnTo>
                  <a:lnTo>
                    <a:pt x="878" y="716"/>
                  </a:lnTo>
                  <a:lnTo>
                    <a:pt x="878" y="722"/>
                  </a:lnTo>
                  <a:lnTo>
                    <a:pt x="873" y="727"/>
                  </a:lnTo>
                  <a:lnTo>
                    <a:pt x="867" y="733"/>
                  </a:lnTo>
                  <a:lnTo>
                    <a:pt x="867" y="738"/>
                  </a:lnTo>
                  <a:lnTo>
                    <a:pt x="862" y="744"/>
                  </a:lnTo>
                  <a:lnTo>
                    <a:pt x="862" y="749"/>
                  </a:lnTo>
                  <a:lnTo>
                    <a:pt x="862" y="753"/>
                  </a:lnTo>
                  <a:lnTo>
                    <a:pt x="862" y="759"/>
                  </a:lnTo>
                  <a:lnTo>
                    <a:pt x="867" y="759"/>
                  </a:lnTo>
                  <a:lnTo>
                    <a:pt x="867" y="764"/>
                  </a:lnTo>
                  <a:lnTo>
                    <a:pt x="862" y="770"/>
                  </a:lnTo>
                  <a:lnTo>
                    <a:pt x="856" y="770"/>
                  </a:lnTo>
                  <a:lnTo>
                    <a:pt x="851" y="770"/>
                  </a:lnTo>
                  <a:lnTo>
                    <a:pt x="847" y="775"/>
                  </a:lnTo>
                  <a:lnTo>
                    <a:pt x="841" y="775"/>
                  </a:lnTo>
                  <a:lnTo>
                    <a:pt x="836" y="775"/>
                  </a:lnTo>
                  <a:lnTo>
                    <a:pt x="836" y="781"/>
                  </a:lnTo>
                  <a:lnTo>
                    <a:pt x="830" y="781"/>
                  </a:lnTo>
                  <a:lnTo>
                    <a:pt x="825" y="781"/>
                  </a:lnTo>
                  <a:lnTo>
                    <a:pt x="825" y="786"/>
                  </a:lnTo>
                  <a:lnTo>
                    <a:pt x="819" y="786"/>
                  </a:lnTo>
                  <a:lnTo>
                    <a:pt x="814" y="786"/>
                  </a:lnTo>
                  <a:lnTo>
                    <a:pt x="808" y="786"/>
                  </a:lnTo>
                  <a:lnTo>
                    <a:pt x="808" y="792"/>
                  </a:lnTo>
                  <a:lnTo>
                    <a:pt x="814" y="801"/>
                  </a:lnTo>
                  <a:lnTo>
                    <a:pt x="819" y="812"/>
                  </a:lnTo>
                  <a:lnTo>
                    <a:pt x="819" y="818"/>
                  </a:lnTo>
                  <a:lnTo>
                    <a:pt x="819" y="823"/>
                  </a:lnTo>
                  <a:lnTo>
                    <a:pt x="819" y="829"/>
                  </a:lnTo>
                  <a:lnTo>
                    <a:pt x="819" y="834"/>
                  </a:lnTo>
                  <a:lnTo>
                    <a:pt x="814" y="840"/>
                  </a:lnTo>
                  <a:lnTo>
                    <a:pt x="808" y="843"/>
                  </a:lnTo>
                  <a:lnTo>
                    <a:pt x="803" y="849"/>
                  </a:lnTo>
                  <a:lnTo>
                    <a:pt x="793" y="855"/>
                  </a:lnTo>
                  <a:lnTo>
                    <a:pt x="788" y="866"/>
                  </a:lnTo>
                  <a:lnTo>
                    <a:pt x="782" y="871"/>
                  </a:lnTo>
                  <a:lnTo>
                    <a:pt x="777" y="871"/>
                  </a:lnTo>
                  <a:lnTo>
                    <a:pt x="771" y="877"/>
                  </a:lnTo>
                  <a:lnTo>
                    <a:pt x="771" y="882"/>
                  </a:lnTo>
                  <a:lnTo>
                    <a:pt x="766" y="882"/>
                  </a:lnTo>
                  <a:lnTo>
                    <a:pt x="766" y="891"/>
                  </a:lnTo>
                  <a:lnTo>
                    <a:pt x="760" y="891"/>
                  </a:lnTo>
                  <a:lnTo>
                    <a:pt x="756" y="897"/>
                  </a:lnTo>
                  <a:lnTo>
                    <a:pt x="756" y="902"/>
                  </a:lnTo>
                  <a:lnTo>
                    <a:pt x="756" y="908"/>
                  </a:lnTo>
                  <a:lnTo>
                    <a:pt x="751" y="908"/>
                  </a:lnTo>
                  <a:lnTo>
                    <a:pt x="745" y="914"/>
                  </a:lnTo>
                  <a:lnTo>
                    <a:pt x="745" y="919"/>
                  </a:lnTo>
                  <a:lnTo>
                    <a:pt x="740" y="919"/>
                  </a:lnTo>
                  <a:lnTo>
                    <a:pt x="734" y="919"/>
                  </a:lnTo>
                  <a:lnTo>
                    <a:pt x="729" y="919"/>
                  </a:lnTo>
                  <a:lnTo>
                    <a:pt x="723" y="919"/>
                  </a:lnTo>
                  <a:lnTo>
                    <a:pt x="718" y="925"/>
                  </a:lnTo>
                  <a:lnTo>
                    <a:pt x="712" y="925"/>
                  </a:lnTo>
                  <a:lnTo>
                    <a:pt x="709" y="928"/>
                  </a:lnTo>
                  <a:lnTo>
                    <a:pt x="709" y="934"/>
                  </a:lnTo>
                  <a:lnTo>
                    <a:pt x="703" y="939"/>
                  </a:lnTo>
                  <a:lnTo>
                    <a:pt x="703" y="945"/>
                  </a:lnTo>
                  <a:lnTo>
                    <a:pt x="703" y="950"/>
                  </a:lnTo>
                  <a:lnTo>
                    <a:pt x="697" y="956"/>
                  </a:lnTo>
                  <a:lnTo>
                    <a:pt x="697" y="962"/>
                  </a:lnTo>
                  <a:lnTo>
                    <a:pt x="692" y="967"/>
                  </a:lnTo>
                  <a:lnTo>
                    <a:pt x="686" y="967"/>
                  </a:lnTo>
                  <a:lnTo>
                    <a:pt x="686" y="971"/>
                  </a:lnTo>
                  <a:lnTo>
                    <a:pt x="686" y="976"/>
                  </a:lnTo>
                  <a:lnTo>
                    <a:pt x="681" y="976"/>
                  </a:lnTo>
                  <a:lnTo>
                    <a:pt x="681" y="982"/>
                  </a:lnTo>
                  <a:lnTo>
                    <a:pt x="681" y="976"/>
                  </a:lnTo>
                  <a:lnTo>
                    <a:pt x="675" y="971"/>
                  </a:lnTo>
                  <a:lnTo>
                    <a:pt x="666" y="976"/>
                  </a:lnTo>
                  <a:lnTo>
                    <a:pt x="661" y="982"/>
                  </a:lnTo>
                  <a:lnTo>
                    <a:pt x="655" y="987"/>
                  </a:lnTo>
                  <a:lnTo>
                    <a:pt x="644" y="993"/>
                  </a:lnTo>
                  <a:lnTo>
                    <a:pt x="638" y="998"/>
                  </a:lnTo>
                  <a:lnTo>
                    <a:pt x="633" y="998"/>
                  </a:lnTo>
                  <a:lnTo>
                    <a:pt x="627" y="993"/>
                  </a:lnTo>
                  <a:lnTo>
                    <a:pt x="622" y="993"/>
                  </a:lnTo>
                  <a:lnTo>
                    <a:pt x="618" y="993"/>
                  </a:lnTo>
                  <a:lnTo>
                    <a:pt x="618" y="998"/>
                  </a:lnTo>
                  <a:lnTo>
                    <a:pt x="613" y="998"/>
                  </a:lnTo>
                  <a:lnTo>
                    <a:pt x="607" y="1004"/>
                  </a:lnTo>
                  <a:lnTo>
                    <a:pt x="602" y="1009"/>
                  </a:lnTo>
                  <a:lnTo>
                    <a:pt x="596" y="1009"/>
                  </a:lnTo>
                  <a:lnTo>
                    <a:pt x="596" y="1004"/>
                  </a:lnTo>
                  <a:lnTo>
                    <a:pt x="590" y="1004"/>
                  </a:lnTo>
                  <a:lnTo>
                    <a:pt x="590" y="998"/>
                  </a:lnTo>
                  <a:lnTo>
                    <a:pt x="590" y="993"/>
                  </a:lnTo>
                  <a:lnTo>
                    <a:pt x="590" y="987"/>
                  </a:lnTo>
                  <a:lnTo>
                    <a:pt x="590" y="982"/>
                  </a:lnTo>
                  <a:lnTo>
                    <a:pt x="596" y="976"/>
                  </a:lnTo>
                  <a:lnTo>
                    <a:pt x="596" y="967"/>
                  </a:lnTo>
                  <a:lnTo>
                    <a:pt x="596" y="962"/>
                  </a:lnTo>
                  <a:lnTo>
                    <a:pt x="602" y="962"/>
                  </a:lnTo>
                  <a:lnTo>
                    <a:pt x="602" y="956"/>
                  </a:lnTo>
                  <a:lnTo>
                    <a:pt x="602" y="950"/>
                  </a:lnTo>
                  <a:lnTo>
                    <a:pt x="607" y="950"/>
                  </a:lnTo>
                  <a:lnTo>
                    <a:pt x="607" y="945"/>
                  </a:lnTo>
                  <a:lnTo>
                    <a:pt x="607" y="934"/>
                  </a:lnTo>
                  <a:lnTo>
                    <a:pt x="613" y="928"/>
                  </a:lnTo>
                  <a:lnTo>
                    <a:pt x="607" y="928"/>
                  </a:lnTo>
                  <a:lnTo>
                    <a:pt x="602" y="928"/>
                  </a:lnTo>
                  <a:lnTo>
                    <a:pt x="596" y="925"/>
                  </a:lnTo>
                  <a:lnTo>
                    <a:pt x="590" y="925"/>
                  </a:lnTo>
                  <a:lnTo>
                    <a:pt x="579" y="925"/>
                  </a:lnTo>
                  <a:lnTo>
                    <a:pt x="576" y="925"/>
                  </a:lnTo>
                  <a:lnTo>
                    <a:pt x="570" y="925"/>
                  </a:lnTo>
                  <a:lnTo>
                    <a:pt x="565" y="925"/>
                  </a:lnTo>
                  <a:lnTo>
                    <a:pt x="559" y="925"/>
                  </a:lnTo>
                  <a:lnTo>
                    <a:pt x="554" y="925"/>
                  </a:lnTo>
                  <a:lnTo>
                    <a:pt x="548" y="925"/>
                  </a:lnTo>
                  <a:lnTo>
                    <a:pt x="542" y="919"/>
                  </a:lnTo>
                  <a:lnTo>
                    <a:pt x="537" y="919"/>
                  </a:lnTo>
                  <a:lnTo>
                    <a:pt x="528" y="919"/>
                  </a:lnTo>
                  <a:lnTo>
                    <a:pt x="522" y="925"/>
                  </a:lnTo>
                  <a:lnTo>
                    <a:pt x="522" y="928"/>
                  </a:lnTo>
                  <a:lnTo>
                    <a:pt x="517" y="934"/>
                  </a:lnTo>
                  <a:lnTo>
                    <a:pt x="517" y="939"/>
                  </a:lnTo>
                  <a:lnTo>
                    <a:pt x="517" y="945"/>
                  </a:lnTo>
                  <a:lnTo>
                    <a:pt x="517" y="950"/>
                  </a:lnTo>
                  <a:lnTo>
                    <a:pt x="517" y="956"/>
                  </a:lnTo>
                  <a:lnTo>
                    <a:pt x="511" y="956"/>
                  </a:lnTo>
                  <a:lnTo>
                    <a:pt x="506" y="956"/>
                  </a:lnTo>
                  <a:lnTo>
                    <a:pt x="500" y="956"/>
                  </a:lnTo>
                  <a:lnTo>
                    <a:pt x="500" y="962"/>
                  </a:lnTo>
                  <a:lnTo>
                    <a:pt x="500" y="967"/>
                  </a:lnTo>
                  <a:lnTo>
                    <a:pt x="500" y="971"/>
                  </a:lnTo>
                  <a:lnTo>
                    <a:pt x="506" y="971"/>
                  </a:lnTo>
                  <a:lnTo>
                    <a:pt x="511" y="971"/>
                  </a:lnTo>
                  <a:lnTo>
                    <a:pt x="511" y="967"/>
                  </a:lnTo>
                  <a:lnTo>
                    <a:pt x="517" y="971"/>
                  </a:lnTo>
                  <a:lnTo>
                    <a:pt x="511" y="982"/>
                  </a:lnTo>
                  <a:lnTo>
                    <a:pt x="511" y="987"/>
                  </a:lnTo>
                  <a:lnTo>
                    <a:pt x="511" y="993"/>
                  </a:lnTo>
                  <a:lnTo>
                    <a:pt x="511" y="998"/>
                  </a:lnTo>
                  <a:lnTo>
                    <a:pt x="511" y="1004"/>
                  </a:lnTo>
                  <a:lnTo>
                    <a:pt x="506" y="1004"/>
                  </a:lnTo>
                  <a:lnTo>
                    <a:pt x="506" y="1009"/>
                  </a:lnTo>
                  <a:lnTo>
                    <a:pt x="506" y="1015"/>
                  </a:lnTo>
                  <a:lnTo>
                    <a:pt x="500" y="1019"/>
                  </a:lnTo>
                  <a:lnTo>
                    <a:pt x="500" y="1024"/>
                  </a:lnTo>
                  <a:lnTo>
                    <a:pt x="500" y="1030"/>
                  </a:lnTo>
                  <a:lnTo>
                    <a:pt x="500" y="1035"/>
                  </a:lnTo>
                  <a:lnTo>
                    <a:pt x="500" y="1041"/>
                  </a:lnTo>
                  <a:lnTo>
                    <a:pt x="500" y="1046"/>
                  </a:lnTo>
                  <a:lnTo>
                    <a:pt x="500" y="1052"/>
                  </a:lnTo>
                  <a:lnTo>
                    <a:pt x="495" y="1052"/>
                  </a:lnTo>
                  <a:lnTo>
                    <a:pt x="495" y="1057"/>
                  </a:lnTo>
                  <a:lnTo>
                    <a:pt x="489" y="1057"/>
                  </a:lnTo>
                  <a:lnTo>
                    <a:pt x="485" y="1057"/>
                  </a:lnTo>
                  <a:lnTo>
                    <a:pt x="480" y="1052"/>
                  </a:lnTo>
                  <a:lnTo>
                    <a:pt x="474" y="1052"/>
                  </a:lnTo>
                  <a:lnTo>
                    <a:pt x="474" y="1057"/>
                  </a:lnTo>
                  <a:lnTo>
                    <a:pt x="469" y="1057"/>
                  </a:lnTo>
                  <a:lnTo>
                    <a:pt x="463" y="1057"/>
                  </a:lnTo>
                  <a:lnTo>
                    <a:pt x="458" y="1057"/>
                  </a:lnTo>
                  <a:lnTo>
                    <a:pt x="458" y="1052"/>
                  </a:lnTo>
                  <a:lnTo>
                    <a:pt x="452" y="1052"/>
                  </a:lnTo>
                  <a:lnTo>
                    <a:pt x="452" y="1046"/>
                  </a:lnTo>
                  <a:lnTo>
                    <a:pt x="447" y="1046"/>
                  </a:lnTo>
                  <a:lnTo>
                    <a:pt x="447" y="1041"/>
                  </a:lnTo>
                  <a:lnTo>
                    <a:pt x="447" y="1035"/>
                  </a:lnTo>
                  <a:lnTo>
                    <a:pt x="447" y="1030"/>
                  </a:lnTo>
                  <a:lnTo>
                    <a:pt x="447" y="1024"/>
                  </a:lnTo>
                  <a:lnTo>
                    <a:pt x="441" y="1024"/>
                  </a:lnTo>
                  <a:lnTo>
                    <a:pt x="437" y="1019"/>
                  </a:lnTo>
                  <a:lnTo>
                    <a:pt x="432" y="1019"/>
                  </a:lnTo>
                  <a:lnTo>
                    <a:pt x="432" y="1024"/>
                  </a:lnTo>
                  <a:lnTo>
                    <a:pt x="426" y="1024"/>
                  </a:lnTo>
                  <a:lnTo>
                    <a:pt x="421" y="1024"/>
                  </a:lnTo>
                  <a:lnTo>
                    <a:pt x="421" y="1030"/>
                  </a:lnTo>
                  <a:lnTo>
                    <a:pt x="415" y="1035"/>
                  </a:lnTo>
                  <a:lnTo>
                    <a:pt x="410" y="1030"/>
                  </a:lnTo>
                  <a:lnTo>
                    <a:pt x="404" y="1024"/>
                  </a:lnTo>
                  <a:lnTo>
                    <a:pt x="399" y="1024"/>
                  </a:lnTo>
                  <a:lnTo>
                    <a:pt x="395" y="1019"/>
                  </a:lnTo>
                  <a:lnTo>
                    <a:pt x="389" y="1019"/>
                  </a:lnTo>
                  <a:lnTo>
                    <a:pt x="384" y="1015"/>
                  </a:lnTo>
                  <a:lnTo>
                    <a:pt x="378" y="1015"/>
                  </a:lnTo>
                  <a:lnTo>
                    <a:pt x="367" y="1009"/>
                  </a:lnTo>
                  <a:lnTo>
                    <a:pt x="362" y="1004"/>
                  </a:lnTo>
                  <a:lnTo>
                    <a:pt x="356" y="1004"/>
                  </a:lnTo>
                  <a:lnTo>
                    <a:pt x="351" y="1004"/>
                  </a:lnTo>
                  <a:lnTo>
                    <a:pt x="347" y="998"/>
                  </a:lnTo>
                  <a:lnTo>
                    <a:pt x="351" y="998"/>
                  </a:lnTo>
                  <a:lnTo>
                    <a:pt x="351" y="993"/>
                  </a:lnTo>
                  <a:lnTo>
                    <a:pt x="351" y="987"/>
                  </a:lnTo>
                  <a:lnTo>
                    <a:pt x="356" y="982"/>
                  </a:lnTo>
                  <a:lnTo>
                    <a:pt x="356" y="976"/>
                  </a:lnTo>
                  <a:lnTo>
                    <a:pt x="356" y="971"/>
                  </a:lnTo>
                  <a:lnTo>
                    <a:pt x="356" y="967"/>
                  </a:lnTo>
                  <a:lnTo>
                    <a:pt x="351" y="967"/>
                  </a:lnTo>
                  <a:lnTo>
                    <a:pt x="347" y="967"/>
                  </a:lnTo>
                  <a:lnTo>
                    <a:pt x="341" y="967"/>
                  </a:lnTo>
                  <a:lnTo>
                    <a:pt x="336" y="967"/>
                  </a:lnTo>
                  <a:lnTo>
                    <a:pt x="325" y="967"/>
                  </a:lnTo>
                  <a:lnTo>
                    <a:pt x="319" y="967"/>
                  </a:lnTo>
                  <a:lnTo>
                    <a:pt x="314" y="967"/>
                  </a:lnTo>
                  <a:lnTo>
                    <a:pt x="304" y="967"/>
                  </a:lnTo>
                  <a:lnTo>
                    <a:pt x="293" y="967"/>
                  </a:lnTo>
                  <a:lnTo>
                    <a:pt x="282" y="967"/>
                  </a:lnTo>
                  <a:lnTo>
                    <a:pt x="271" y="967"/>
                  </a:lnTo>
                  <a:lnTo>
                    <a:pt x="271" y="962"/>
                  </a:lnTo>
                  <a:lnTo>
                    <a:pt x="271" y="956"/>
                  </a:lnTo>
                  <a:lnTo>
                    <a:pt x="271" y="950"/>
                  </a:lnTo>
                  <a:lnTo>
                    <a:pt x="271" y="945"/>
                  </a:lnTo>
                  <a:lnTo>
                    <a:pt x="271" y="939"/>
                  </a:lnTo>
                  <a:lnTo>
                    <a:pt x="277" y="939"/>
                  </a:lnTo>
                  <a:lnTo>
                    <a:pt x="277" y="934"/>
                  </a:lnTo>
                  <a:lnTo>
                    <a:pt x="277" y="928"/>
                  </a:lnTo>
                  <a:lnTo>
                    <a:pt x="277" y="925"/>
                  </a:lnTo>
                  <a:lnTo>
                    <a:pt x="277" y="919"/>
                  </a:lnTo>
                  <a:lnTo>
                    <a:pt x="277" y="914"/>
                  </a:lnTo>
                  <a:lnTo>
                    <a:pt x="277" y="908"/>
                  </a:lnTo>
                  <a:lnTo>
                    <a:pt x="282" y="908"/>
                  </a:lnTo>
                  <a:lnTo>
                    <a:pt x="282" y="902"/>
                  </a:lnTo>
                  <a:lnTo>
                    <a:pt x="277" y="897"/>
                  </a:lnTo>
                  <a:lnTo>
                    <a:pt x="277" y="886"/>
                  </a:lnTo>
                  <a:lnTo>
                    <a:pt x="277" y="882"/>
                  </a:lnTo>
                  <a:lnTo>
                    <a:pt x="271" y="877"/>
                  </a:lnTo>
                  <a:lnTo>
                    <a:pt x="277" y="871"/>
                  </a:lnTo>
                  <a:lnTo>
                    <a:pt x="277" y="866"/>
                  </a:lnTo>
                  <a:lnTo>
                    <a:pt x="277" y="860"/>
                  </a:lnTo>
                  <a:lnTo>
                    <a:pt x="282" y="860"/>
                  </a:lnTo>
                  <a:lnTo>
                    <a:pt x="282" y="855"/>
                  </a:lnTo>
                  <a:lnTo>
                    <a:pt x="282" y="849"/>
                  </a:lnTo>
                  <a:lnTo>
                    <a:pt x="288" y="843"/>
                  </a:lnTo>
                  <a:lnTo>
                    <a:pt x="288" y="840"/>
                  </a:lnTo>
                  <a:lnTo>
                    <a:pt x="288" y="834"/>
                  </a:lnTo>
                  <a:lnTo>
                    <a:pt x="293" y="829"/>
                  </a:lnTo>
                  <a:lnTo>
                    <a:pt x="293" y="823"/>
                  </a:lnTo>
                  <a:lnTo>
                    <a:pt x="299" y="818"/>
                  </a:lnTo>
                  <a:lnTo>
                    <a:pt x="299" y="812"/>
                  </a:lnTo>
                  <a:lnTo>
                    <a:pt x="299" y="801"/>
                  </a:lnTo>
                  <a:lnTo>
                    <a:pt x="304" y="801"/>
                  </a:lnTo>
                  <a:lnTo>
                    <a:pt x="304" y="795"/>
                  </a:lnTo>
                  <a:lnTo>
                    <a:pt x="308" y="792"/>
                  </a:lnTo>
                  <a:lnTo>
                    <a:pt x="308" y="786"/>
                  </a:lnTo>
                  <a:lnTo>
                    <a:pt x="314" y="781"/>
                  </a:lnTo>
                  <a:lnTo>
                    <a:pt x="319" y="775"/>
                  </a:lnTo>
                  <a:lnTo>
                    <a:pt x="319" y="764"/>
                  </a:lnTo>
                  <a:lnTo>
                    <a:pt x="325" y="764"/>
                  </a:lnTo>
                  <a:lnTo>
                    <a:pt x="325" y="759"/>
                  </a:lnTo>
                  <a:lnTo>
                    <a:pt x="325" y="753"/>
                  </a:lnTo>
                  <a:lnTo>
                    <a:pt x="325" y="749"/>
                  </a:lnTo>
                  <a:lnTo>
                    <a:pt x="325" y="744"/>
                  </a:lnTo>
                  <a:lnTo>
                    <a:pt x="330" y="744"/>
                  </a:lnTo>
                  <a:lnTo>
                    <a:pt x="330" y="738"/>
                  </a:lnTo>
                  <a:lnTo>
                    <a:pt x="330" y="733"/>
                  </a:lnTo>
                  <a:lnTo>
                    <a:pt x="330" y="727"/>
                  </a:lnTo>
                  <a:lnTo>
                    <a:pt x="330" y="722"/>
                  </a:lnTo>
                  <a:lnTo>
                    <a:pt x="325" y="722"/>
                  </a:lnTo>
                  <a:lnTo>
                    <a:pt x="319" y="716"/>
                  </a:lnTo>
                  <a:lnTo>
                    <a:pt x="314" y="716"/>
                  </a:lnTo>
                  <a:lnTo>
                    <a:pt x="308" y="716"/>
                  </a:lnTo>
                  <a:lnTo>
                    <a:pt x="304" y="716"/>
                  </a:lnTo>
                  <a:lnTo>
                    <a:pt x="299" y="711"/>
                  </a:lnTo>
                  <a:lnTo>
                    <a:pt x="293" y="707"/>
                  </a:lnTo>
                  <a:lnTo>
                    <a:pt x="288" y="711"/>
                  </a:lnTo>
                  <a:lnTo>
                    <a:pt x="282" y="711"/>
                  </a:lnTo>
                  <a:lnTo>
                    <a:pt x="277" y="716"/>
                  </a:lnTo>
                  <a:lnTo>
                    <a:pt x="271" y="722"/>
                  </a:lnTo>
                  <a:lnTo>
                    <a:pt x="271" y="716"/>
                  </a:lnTo>
                  <a:lnTo>
                    <a:pt x="266" y="716"/>
                  </a:lnTo>
                  <a:lnTo>
                    <a:pt x="266" y="711"/>
                  </a:lnTo>
                  <a:lnTo>
                    <a:pt x="260" y="711"/>
                  </a:lnTo>
                  <a:lnTo>
                    <a:pt x="257" y="711"/>
                  </a:lnTo>
                  <a:lnTo>
                    <a:pt x="251" y="711"/>
                  </a:lnTo>
                  <a:lnTo>
                    <a:pt x="245" y="711"/>
                  </a:lnTo>
                  <a:lnTo>
                    <a:pt x="240" y="711"/>
                  </a:lnTo>
                  <a:lnTo>
                    <a:pt x="240" y="707"/>
                  </a:lnTo>
                  <a:lnTo>
                    <a:pt x="240" y="701"/>
                  </a:lnTo>
                  <a:lnTo>
                    <a:pt x="240" y="696"/>
                  </a:lnTo>
                  <a:lnTo>
                    <a:pt x="240" y="690"/>
                  </a:lnTo>
                  <a:lnTo>
                    <a:pt x="240" y="685"/>
                  </a:lnTo>
                  <a:lnTo>
                    <a:pt x="240" y="679"/>
                  </a:lnTo>
                  <a:lnTo>
                    <a:pt x="240" y="674"/>
                  </a:lnTo>
                  <a:lnTo>
                    <a:pt x="234" y="668"/>
                  </a:lnTo>
                  <a:lnTo>
                    <a:pt x="234" y="663"/>
                  </a:lnTo>
                  <a:lnTo>
                    <a:pt x="229" y="659"/>
                  </a:lnTo>
                  <a:lnTo>
                    <a:pt x="229" y="653"/>
                  </a:lnTo>
                  <a:lnTo>
                    <a:pt x="229" y="648"/>
                  </a:lnTo>
                  <a:lnTo>
                    <a:pt x="229" y="642"/>
                  </a:lnTo>
                  <a:lnTo>
                    <a:pt x="234" y="642"/>
                  </a:lnTo>
                  <a:lnTo>
                    <a:pt x="229" y="637"/>
                  </a:lnTo>
                  <a:lnTo>
                    <a:pt x="229" y="631"/>
                  </a:lnTo>
                  <a:lnTo>
                    <a:pt x="229" y="626"/>
                  </a:lnTo>
                  <a:lnTo>
                    <a:pt x="223" y="611"/>
                  </a:lnTo>
                  <a:lnTo>
                    <a:pt x="223" y="605"/>
                  </a:lnTo>
                  <a:lnTo>
                    <a:pt x="223" y="600"/>
                  </a:lnTo>
                  <a:lnTo>
                    <a:pt x="223" y="594"/>
                  </a:lnTo>
                  <a:lnTo>
                    <a:pt x="223" y="589"/>
                  </a:lnTo>
                  <a:lnTo>
                    <a:pt x="229" y="589"/>
                  </a:lnTo>
                  <a:lnTo>
                    <a:pt x="234" y="589"/>
                  </a:lnTo>
                  <a:lnTo>
                    <a:pt x="240" y="589"/>
                  </a:lnTo>
                  <a:lnTo>
                    <a:pt x="245" y="589"/>
                  </a:lnTo>
                  <a:lnTo>
                    <a:pt x="245" y="583"/>
                  </a:lnTo>
                  <a:lnTo>
                    <a:pt x="245" y="578"/>
                  </a:lnTo>
                  <a:lnTo>
                    <a:pt x="240" y="574"/>
                  </a:lnTo>
                  <a:lnTo>
                    <a:pt x="234" y="569"/>
                  </a:lnTo>
                  <a:lnTo>
                    <a:pt x="223" y="569"/>
                  </a:lnTo>
                  <a:lnTo>
                    <a:pt x="223" y="563"/>
                  </a:lnTo>
                  <a:lnTo>
                    <a:pt x="229" y="563"/>
                  </a:lnTo>
                  <a:lnTo>
                    <a:pt x="229" y="558"/>
                  </a:lnTo>
                  <a:lnTo>
                    <a:pt x="229" y="552"/>
                  </a:lnTo>
                  <a:lnTo>
                    <a:pt x="229" y="546"/>
                  </a:lnTo>
                  <a:lnTo>
                    <a:pt x="229" y="541"/>
                  </a:lnTo>
                  <a:lnTo>
                    <a:pt x="229" y="535"/>
                  </a:lnTo>
                  <a:lnTo>
                    <a:pt x="229" y="532"/>
                  </a:lnTo>
                  <a:lnTo>
                    <a:pt x="229" y="526"/>
                  </a:lnTo>
                  <a:lnTo>
                    <a:pt x="223" y="526"/>
                  </a:lnTo>
                  <a:lnTo>
                    <a:pt x="218" y="526"/>
                  </a:lnTo>
                  <a:lnTo>
                    <a:pt x="214" y="526"/>
                  </a:lnTo>
                  <a:lnTo>
                    <a:pt x="209" y="521"/>
                  </a:lnTo>
                  <a:lnTo>
                    <a:pt x="203" y="521"/>
                  </a:lnTo>
                  <a:lnTo>
                    <a:pt x="197" y="515"/>
                  </a:lnTo>
                  <a:lnTo>
                    <a:pt x="192" y="515"/>
                  </a:lnTo>
                  <a:lnTo>
                    <a:pt x="186" y="510"/>
                  </a:lnTo>
                  <a:lnTo>
                    <a:pt x="181" y="510"/>
                  </a:lnTo>
                  <a:lnTo>
                    <a:pt x="175" y="510"/>
                  </a:lnTo>
                  <a:lnTo>
                    <a:pt x="170" y="510"/>
                  </a:lnTo>
                  <a:lnTo>
                    <a:pt x="170" y="504"/>
                  </a:lnTo>
                  <a:lnTo>
                    <a:pt x="170" y="498"/>
                  </a:lnTo>
                  <a:lnTo>
                    <a:pt x="166" y="493"/>
                  </a:lnTo>
                  <a:lnTo>
                    <a:pt x="166" y="487"/>
                  </a:lnTo>
                  <a:lnTo>
                    <a:pt x="161" y="487"/>
                  </a:lnTo>
                  <a:lnTo>
                    <a:pt x="161" y="484"/>
                  </a:lnTo>
                  <a:lnTo>
                    <a:pt x="161" y="478"/>
                  </a:lnTo>
                  <a:lnTo>
                    <a:pt x="161" y="473"/>
                  </a:lnTo>
                  <a:lnTo>
                    <a:pt x="161" y="467"/>
                  </a:lnTo>
                  <a:lnTo>
                    <a:pt x="166" y="467"/>
                  </a:lnTo>
                  <a:lnTo>
                    <a:pt x="166" y="462"/>
                  </a:lnTo>
                  <a:lnTo>
                    <a:pt x="166" y="456"/>
                  </a:lnTo>
                  <a:lnTo>
                    <a:pt x="170" y="456"/>
                  </a:lnTo>
                  <a:lnTo>
                    <a:pt x="170" y="451"/>
                  </a:lnTo>
                  <a:lnTo>
                    <a:pt x="170" y="445"/>
                  </a:lnTo>
                  <a:lnTo>
                    <a:pt x="175" y="441"/>
                  </a:lnTo>
                  <a:lnTo>
                    <a:pt x="175" y="436"/>
                  </a:lnTo>
                  <a:lnTo>
                    <a:pt x="175" y="430"/>
                  </a:lnTo>
                  <a:lnTo>
                    <a:pt x="175" y="425"/>
                  </a:lnTo>
                  <a:lnTo>
                    <a:pt x="175" y="419"/>
                  </a:lnTo>
                  <a:lnTo>
                    <a:pt x="175" y="414"/>
                  </a:lnTo>
                  <a:lnTo>
                    <a:pt x="175" y="408"/>
                  </a:lnTo>
                  <a:lnTo>
                    <a:pt x="181" y="403"/>
                  </a:lnTo>
                  <a:lnTo>
                    <a:pt x="181" y="399"/>
                  </a:lnTo>
                  <a:lnTo>
                    <a:pt x="186" y="393"/>
                  </a:lnTo>
                  <a:lnTo>
                    <a:pt x="186" y="388"/>
                  </a:lnTo>
                  <a:lnTo>
                    <a:pt x="186" y="377"/>
                  </a:lnTo>
                  <a:lnTo>
                    <a:pt x="186" y="371"/>
                  </a:lnTo>
                  <a:lnTo>
                    <a:pt x="186" y="366"/>
                  </a:lnTo>
                  <a:lnTo>
                    <a:pt x="181" y="360"/>
                  </a:lnTo>
                  <a:lnTo>
                    <a:pt x="181" y="356"/>
                  </a:lnTo>
                  <a:lnTo>
                    <a:pt x="175" y="356"/>
                  </a:lnTo>
                  <a:lnTo>
                    <a:pt x="170" y="356"/>
                  </a:lnTo>
                  <a:lnTo>
                    <a:pt x="166" y="356"/>
                  </a:lnTo>
                  <a:lnTo>
                    <a:pt x="161" y="356"/>
                  </a:lnTo>
                  <a:lnTo>
                    <a:pt x="155" y="356"/>
                  </a:lnTo>
                  <a:lnTo>
                    <a:pt x="150" y="356"/>
                  </a:lnTo>
                  <a:lnTo>
                    <a:pt x="138" y="356"/>
                  </a:lnTo>
                  <a:lnTo>
                    <a:pt x="133" y="351"/>
                  </a:lnTo>
                  <a:lnTo>
                    <a:pt x="127" y="351"/>
                  </a:lnTo>
                  <a:lnTo>
                    <a:pt x="127" y="345"/>
                  </a:lnTo>
                  <a:lnTo>
                    <a:pt x="122" y="340"/>
                  </a:lnTo>
                  <a:lnTo>
                    <a:pt x="122" y="334"/>
                  </a:lnTo>
                  <a:lnTo>
                    <a:pt x="122" y="329"/>
                  </a:lnTo>
                  <a:lnTo>
                    <a:pt x="118" y="323"/>
                  </a:lnTo>
                  <a:lnTo>
                    <a:pt x="113" y="323"/>
                  </a:lnTo>
                  <a:lnTo>
                    <a:pt x="107" y="318"/>
                  </a:lnTo>
                  <a:lnTo>
                    <a:pt x="102" y="318"/>
                  </a:lnTo>
                  <a:lnTo>
                    <a:pt x="96" y="318"/>
                  </a:lnTo>
                  <a:lnTo>
                    <a:pt x="90" y="318"/>
                  </a:lnTo>
                  <a:lnTo>
                    <a:pt x="90" y="323"/>
                  </a:lnTo>
                  <a:lnTo>
                    <a:pt x="85" y="323"/>
                  </a:lnTo>
                  <a:lnTo>
                    <a:pt x="85" y="329"/>
                  </a:lnTo>
                  <a:lnTo>
                    <a:pt x="79" y="329"/>
                  </a:lnTo>
                  <a:lnTo>
                    <a:pt x="79" y="334"/>
                  </a:lnTo>
                  <a:lnTo>
                    <a:pt x="79" y="340"/>
                  </a:lnTo>
                  <a:lnTo>
                    <a:pt x="79" y="351"/>
                  </a:lnTo>
                  <a:lnTo>
                    <a:pt x="76" y="356"/>
                  </a:lnTo>
                  <a:lnTo>
                    <a:pt x="76" y="360"/>
                  </a:lnTo>
                  <a:lnTo>
                    <a:pt x="70" y="360"/>
                  </a:lnTo>
                  <a:lnTo>
                    <a:pt x="65" y="366"/>
                  </a:lnTo>
                  <a:lnTo>
                    <a:pt x="59" y="366"/>
                  </a:lnTo>
                  <a:lnTo>
                    <a:pt x="54" y="366"/>
                  </a:lnTo>
                  <a:lnTo>
                    <a:pt x="48" y="366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31" y="371"/>
                  </a:lnTo>
                  <a:lnTo>
                    <a:pt x="28" y="377"/>
                  </a:lnTo>
                  <a:lnTo>
                    <a:pt x="22" y="382"/>
                  </a:lnTo>
                  <a:lnTo>
                    <a:pt x="17" y="388"/>
                  </a:lnTo>
                  <a:lnTo>
                    <a:pt x="11" y="382"/>
                  </a:lnTo>
                  <a:lnTo>
                    <a:pt x="6" y="382"/>
                  </a:lnTo>
                  <a:lnTo>
                    <a:pt x="6" y="377"/>
                  </a:lnTo>
                  <a:lnTo>
                    <a:pt x="6" y="371"/>
                  </a:lnTo>
                  <a:lnTo>
                    <a:pt x="6" y="366"/>
                  </a:lnTo>
                  <a:lnTo>
                    <a:pt x="6" y="360"/>
                  </a:lnTo>
                  <a:lnTo>
                    <a:pt x="6" y="356"/>
                  </a:lnTo>
                  <a:lnTo>
                    <a:pt x="11" y="356"/>
                  </a:lnTo>
                  <a:lnTo>
                    <a:pt x="11" y="351"/>
                  </a:lnTo>
                  <a:lnTo>
                    <a:pt x="17" y="351"/>
                  </a:lnTo>
                  <a:lnTo>
                    <a:pt x="17" y="345"/>
                  </a:lnTo>
                  <a:lnTo>
                    <a:pt x="22" y="340"/>
                  </a:lnTo>
                  <a:lnTo>
                    <a:pt x="22" y="334"/>
                  </a:lnTo>
                  <a:lnTo>
                    <a:pt x="22" y="329"/>
                  </a:lnTo>
                  <a:lnTo>
                    <a:pt x="22" y="323"/>
                  </a:lnTo>
                  <a:lnTo>
                    <a:pt x="22" y="312"/>
                  </a:lnTo>
                  <a:lnTo>
                    <a:pt x="22" y="308"/>
                  </a:lnTo>
                  <a:lnTo>
                    <a:pt x="22" y="303"/>
                  </a:lnTo>
                  <a:lnTo>
                    <a:pt x="28" y="297"/>
                  </a:lnTo>
                  <a:lnTo>
                    <a:pt x="31" y="292"/>
                  </a:lnTo>
                  <a:lnTo>
                    <a:pt x="37" y="286"/>
                  </a:lnTo>
                  <a:lnTo>
                    <a:pt x="43" y="281"/>
                  </a:lnTo>
                  <a:lnTo>
                    <a:pt x="48" y="275"/>
                  </a:lnTo>
                  <a:lnTo>
                    <a:pt x="48" y="270"/>
                  </a:lnTo>
                  <a:lnTo>
                    <a:pt x="43" y="266"/>
                  </a:lnTo>
                  <a:lnTo>
                    <a:pt x="37" y="266"/>
                  </a:lnTo>
                  <a:lnTo>
                    <a:pt x="31" y="266"/>
                  </a:lnTo>
                  <a:lnTo>
                    <a:pt x="31" y="260"/>
                  </a:lnTo>
                  <a:lnTo>
                    <a:pt x="28" y="255"/>
                  </a:lnTo>
                  <a:lnTo>
                    <a:pt x="28" y="249"/>
                  </a:lnTo>
                  <a:lnTo>
                    <a:pt x="22" y="244"/>
                  </a:lnTo>
                  <a:lnTo>
                    <a:pt x="22" y="238"/>
                  </a:lnTo>
                  <a:lnTo>
                    <a:pt x="22" y="233"/>
                  </a:lnTo>
                  <a:lnTo>
                    <a:pt x="22" y="227"/>
                  </a:lnTo>
                  <a:lnTo>
                    <a:pt x="22" y="224"/>
                  </a:lnTo>
                  <a:lnTo>
                    <a:pt x="22" y="218"/>
                  </a:lnTo>
                  <a:lnTo>
                    <a:pt x="22" y="213"/>
                  </a:lnTo>
                  <a:lnTo>
                    <a:pt x="17" y="207"/>
                  </a:lnTo>
                  <a:lnTo>
                    <a:pt x="11" y="201"/>
                  </a:lnTo>
                  <a:lnTo>
                    <a:pt x="6" y="201"/>
                  </a:lnTo>
                  <a:lnTo>
                    <a:pt x="6" y="196"/>
                  </a:lnTo>
                  <a:lnTo>
                    <a:pt x="0" y="190"/>
                  </a:lnTo>
                  <a:lnTo>
                    <a:pt x="0" y="185"/>
                  </a:lnTo>
                  <a:lnTo>
                    <a:pt x="0" y="179"/>
                  </a:lnTo>
                  <a:lnTo>
                    <a:pt x="0" y="176"/>
                  </a:lnTo>
                  <a:lnTo>
                    <a:pt x="6" y="170"/>
                  </a:lnTo>
                  <a:lnTo>
                    <a:pt x="11" y="170"/>
                  </a:lnTo>
                  <a:lnTo>
                    <a:pt x="17" y="165"/>
                  </a:lnTo>
                  <a:lnTo>
                    <a:pt x="22" y="159"/>
                  </a:lnTo>
                  <a:lnTo>
                    <a:pt x="28" y="159"/>
                  </a:lnTo>
                  <a:lnTo>
                    <a:pt x="31" y="159"/>
                  </a:lnTo>
                  <a:lnTo>
                    <a:pt x="37" y="153"/>
                  </a:lnTo>
                  <a:lnTo>
                    <a:pt x="43" y="148"/>
                  </a:lnTo>
                  <a:lnTo>
                    <a:pt x="48" y="142"/>
                  </a:lnTo>
                  <a:lnTo>
                    <a:pt x="54" y="137"/>
                  </a:lnTo>
                  <a:lnTo>
                    <a:pt x="59" y="137"/>
                  </a:lnTo>
                  <a:lnTo>
                    <a:pt x="59" y="133"/>
                  </a:lnTo>
                  <a:lnTo>
                    <a:pt x="65" y="133"/>
                  </a:lnTo>
                  <a:lnTo>
                    <a:pt x="65" y="128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6" y="122"/>
                  </a:lnTo>
                  <a:lnTo>
                    <a:pt x="79" y="117"/>
                  </a:lnTo>
                  <a:lnTo>
                    <a:pt x="85" y="111"/>
                  </a:lnTo>
                  <a:lnTo>
                    <a:pt x="85" y="106"/>
                  </a:lnTo>
                  <a:lnTo>
                    <a:pt x="90" y="106"/>
                  </a:lnTo>
                  <a:lnTo>
                    <a:pt x="96" y="100"/>
                  </a:lnTo>
                  <a:lnTo>
                    <a:pt x="102" y="100"/>
                  </a:lnTo>
                  <a:lnTo>
                    <a:pt x="107" y="94"/>
                  </a:lnTo>
                  <a:lnTo>
                    <a:pt x="113" y="91"/>
                  </a:lnTo>
                  <a:lnTo>
                    <a:pt x="118" y="85"/>
                  </a:lnTo>
                  <a:lnTo>
                    <a:pt x="122" y="80"/>
                  </a:lnTo>
                  <a:lnTo>
                    <a:pt x="127" y="74"/>
                  </a:lnTo>
                  <a:lnTo>
                    <a:pt x="133" y="74"/>
                  </a:lnTo>
                  <a:lnTo>
                    <a:pt x="133" y="69"/>
                  </a:lnTo>
                  <a:lnTo>
                    <a:pt x="133" y="63"/>
                  </a:lnTo>
                  <a:lnTo>
                    <a:pt x="133" y="58"/>
                  </a:lnTo>
                  <a:lnTo>
                    <a:pt x="133" y="52"/>
                  </a:lnTo>
                  <a:lnTo>
                    <a:pt x="127" y="48"/>
                  </a:lnTo>
                  <a:lnTo>
                    <a:pt x="122" y="43"/>
                  </a:lnTo>
                  <a:lnTo>
                    <a:pt x="118" y="43"/>
                  </a:lnTo>
                  <a:lnTo>
                    <a:pt x="118" y="37"/>
                  </a:lnTo>
                  <a:lnTo>
                    <a:pt x="118" y="32"/>
                  </a:lnTo>
                  <a:lnTo>
                    <a:pt x="118" y="15"/>
                  </a:lnTo>
                  <a:lnTo>
                    <a:pt x="122" y="15"/>
                  </a:lnTo>
                  <a:lnTo>
                    <a:pt x="127" y="15"/>
                  </a:lnTo>
                  <a:lnTo>
                    <a:pt x="133" y="15"/>
                  </a:lnTo>
                  <a:lnTo>
                    <a:pt x="138" y="15"/>
                  </a:lnTo>
                  <a:lnTo>
                    <a:pt x="144" y="15"/>
                  </a:lnTo>
                  <a:lnTo>
                    <a:pt x="150" y="15"/>
                  </a:lnTo>
                  <a:lnTo>
                    <a:pt x="150" y="21"/>
                  </a:lnTo>
                  <a:lnTo>
                    <a:pt x="155" y="15"/>
                  </a:lnTo>
                  <a:lnTo>
                    <a:pt x="161" y="15"/>
                  </a:lnTo>
                  <a:lnTo>
                    <a:pt x="166" y="10"/>
                  </a:lnTo>
                  <a:lnTo>
                    <a:pt x="170" y="10"/>
                  </a:lnTo>
                  <a:lnTo>
                    <a:pt x="175" y="4"/>
                  </a:lnTo>
                  <a:lnTo>
                    <a:pt x="181" y="4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2860" y="1118"/>
              <a:ext cx="1197" cy="1292"/>
            </a:xfrm>
            <a:custGeom>
              <a:avLst/>
              <a:gdLst>
                <a:gd name="T0" fmla="*/ 1149 w 1197"/>
                <a:gd name="T1" fmla="*/ 11 h 1292"/>
                <a:gd name="T2" fmla="*/ 1160 w 1197"/>
                <a:gd name="T3" fmla="*/ 102 h 1292"/>
                <a:gd name="T4" fmla="*/ 1129 w 1197"/>
                <a:gd name="T5" fmla="*/ 305 h 1292"/>
                <a:gd name="T6" fmla="*/ 1075 w 1197"/>
                <a:gd name="T7" fmla="*/ 356 h 1292"/>
                <a:gd name="T8" fmla="*/ 1027 w 1197"/>
                <a:gd name="T9" fmla="*/ 410 h 1292"/>
                <a:gd name="T10" fmla="*/ 985 w 1197"/>
                <a:gd name="T11" fmla="*/ 458 h 1292"/>
                <a:gd name="T12" fmla="*/ 909 w 1197"/>
                <a:gd name="T13" fmla="*/ 489 h 1292"/>
                <a:gd name="T14" fmla="*/ 847 w 1197"/>
                <a:gd name="T15" fmla="*/ 543 h 1292"/>
                <a:gd name="T16" fmla="*/ 793 w 1197"/>
                <a:gd name="T17" fmla="*/ 591 h 1292"/>
                <a:gd name="T18" fmla="*/ 751 w 1197"/>
                <a:gd name="T19" fmla="*/ 659 h 1292"/>
                <a:gd name="T20" fmla="*/ 723 w 1197"/>
                <a:gd name="T21" fmla="*/ 724 h 1292"/>
                <a:gd name="T22" fmla="*/ 655 w 1197"/>
                <a:gd name="T23" fmla="*/ 735 h 1292"/>
                <a:gd name="T24" fmla="*/ 655 w 1197"/>
                <a:gd name="T25" fmla="*/ 814 h 1292"/>
                <a:gd name="T26" fmla="*/ 629 w 1197"/>
                <a:gd name="T27" fmla="*/ 873 h 1292"/>
                <a:gd name="T28" fmla="*/ 601 w 1197"/>
                <a:gd name="T29" fmla="*/ 925 h 1292"/>
                <a:gd name="T30" fmla="*/ 629 w 1197"/>
                <a:gd name="T31" fmla="*/ 995 h 1292"/>
                <a:gd name="T32" fmla="*/ 677 w 1197"/>
                <a:gd name="T33" fmla="*/ 1048 h 1292"/>
                <a:gd name="T34" fmla="*/ 697 w 1197"/>
                <a:gd name="T35" fmla="*/ 1122 h 1292"/>
                <a:gd name="T36" fmla="*/ 708 w 1197"/>
                <a:gd name="T37" fmla="*/ 1201 h 1292"/>
                <a:gd name="T38" fmla="*/ 638 w 1197"/>
                <a:gd name="T39" fmla="*/ 1201 h 1292"/>
                <a:gd name="T40" fmla="*/ 553 w 1197"/>
                <a:gd name="T41" fmla="*/ 1181 h 1292"/>
                <a:gd name="T42" fmla="*/ 505 w 1197"/>
                <a:gd name="T43" fmla="*/ 1227 h 1292"/>
                <a:gd name="T44" fmla="*/ 448 w 1197"/>
                <a:gd name="T45" fmla="*/ 1212 h 1292"/>
                <a:gd name="T46" fmla="*/ 395 w 1197"/>
                <a:gd name="T47" fmla="*/ 1233 h 1292"/>
                <a:gd name="T48" fmla="*/ 341 w 1197"/>
                <a:gd name="T49" fmla="*/ 1275 h 1292"/>
                <a:gd name="T50" fmla="*/ 240 w 1197"/>
                <a:gd name="T51" fmla="*/ 1281 h 1292"/>
                <a:gd name="T52" fmla="*/ 197 w 1197"/>
                <a:gd name="T53" fmla="*/ 1244 h 1292"/>
                <a:gd name="T54" fmla="*/ 166 w 1197"/>
                <a:gd name="T55" fmla="*/ 1286 h 1292"/>
                <a:gd name="T56" fmla="*/ 107 w 1197"/>
                <a:gd name="T57" fmla="*/ 1223 h 1292"/>
                <a:gd name="T58" fmla="*/ 86 w 1197"/>
                <a:gd name="T59" fmla="*/ 1159 h 1292"/>
                <a:gd name="T60" fmla="*/ 59 w 1197"/>
                <a:gd name="T61" fmla="*/ 1122 h 1292"/>
                <a:gd name="T62" fmla="*/ 16 w 1197"/>
                <a:gd name="T63" fmla="*/ 1085 h 1292"/>
                <a:gd name="T64" fmla="*/ 53 w 1197"/>
                <a:gd name="T65" fmla="*/ 1026 h 1292"/>
                <a:gd name="T66" fmla="*/ 86 w 1197"/>
                <a:gd name="T67" fmla="*/ 1000 h 1292"/>
                <a:gd name="T68" fmla="*/ 129 w 1197"/>
                <a:gd name="T69" fmla="*/ 936 h 1292"/>
                <a:gd name="T70" fmla="*/ 133 w 1197"/>
                <a:gd name="T71" fmla="*/ 862 h 1292"/>
                <a:gd name="T72" fmla="*/ 101 w 1197"/>
                <a:gd name="T73" fmla="*/ 792 h 1292"/>
                <a:gd name="T74" fmla="*/ 129 w 1197"/>
                <a:gd name="T75" fmla="*/ 735 h 1292"/>
                <a:gd name="T76" fmla="*/ 138 w 1197"/>
                <a:gd name="T77" fmla="*/ 676 h 1292"/>
                <a:gd name="T78" fmla="*/ 160 w 1197"/>
                <a:gd name="T79" fmla="*/ 617 h 1292"/>
                <a:gd name="T80" fmla="*/ 229 w 1197"/>
                <a:gd name="T81" fmla="*/ 644 h 1292"/>
                <a:gd name="T82" fmla="*/ 304 w 1197"/>
                <a:gd name="T83" fmla="*/ 670 h 1292"/>
                <a:gd name="T84" fmla="*/ 313 w 1197"/>
                <a:gd name="T85" fmla="*/ 611 h 1292"/>
                <a:gd name="T86" fmla="*/ 341 w 1197"/>
                <a:gd name="T87" fmla="*/ 559 h 1292"/>
                <a:gd name="T88" fmla="*/ 310 w 1197"/>
                <a:gd name="T89" fmla="*/ 500 h 1292"/>
                <a:gd name="T90" fmla="*/ 299 w 1197"/>
                <a:gd name="T91" fmla="*/ 436 h 1292"/>
                <a:gd name="T92" fmla="*/ 304 w 1197"/>
                <a:gd name="T93" fmla="*/ 393 h 1292"/>
                <a:gd name="T94" fmla="*/ 389 w 1197"/>
                <a:gd name="T95" fmla="*/ 393 h 1292"/>
                <a:gd name="T96" fmla="*/ 372 w 1197"/>
                <a:gd name="T97" fmla="*/ 469 h 1292"/>
                <a:gd name="T98" fmla="*/ 448 w 1197"/>
                <a:gd name="T99" fmla="*/ 441 h 1292"/>
                <a:gd name="T100" fmla="*/ 491 w 1197"/>
                <a:gd name="T101" fmla="*/ 393 h 1292"/>
                <a:gd name="T102" fmla="*/ 548 w 1197"/>
                <a:gd name="T103" fmla="*/ 347 h 1292"/>
                <a:gd name="T104" fmla="*/ 596 w 1197"/>
                <a:gd name="T105" fmla="*/ 266 h 1292"/>
                <a:gd name="T106" fmla="*/ 649 w 1197"/>
                <a:gd name="T107" fmla="*/ 229 h 1292"/>
                <a:gd name="T108" fmla="*/ 677 w 1197"/>
                <a:gd name="T109" fmla="*/ 161 h 1292"/>
                <a:gd name="T110" fmla="*/ 723 w 1197"/>
                <a:gd name="T111" fmla="*/ 107 h 1292"/>
                <a:gd name="T112" fmla="*/ 771 w 1197"/>
                <a:gd name="T113" fmla="*/ 54 h 1292"/>
                <a:gd name="T114" fmla="*/ 852 w 1197"/>
                <a:gd name="T115" fmla="*/ 28 h 1292"/>
                <a:gd name="T116" fmla="*/ 948 w 1197"/>
                <a:gd name="T117" fmla="*/ 0 h 1292"/>
                <a:gd name="T118" fmla="*/ 1033 w 1197"/>
                <a:gd name="T119" fmla="*/ 11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7" h="1292">
                  <a:moveTo>
                    <a:pt x="1090" y="6"/>
                  </a:moveTo>
                  <a:lnTo>
                    <a:pt x="1096" y="6"/>
                  </a:lnTo>
                  <a:lnTo>
                    <a:pt x="1101" y="6"/>
                  </a:lnTo>
                  <a:lnTo>
                    <a:pt x="1107" y="6"/>
                  </a:lnTo>
                  <a:lnTo>
                    <a:pt x="1107" y="0"/>
                  </a:lnTo>
                  <a:lnTo>
                    <a:pt x="1107" y="6"/>
                  </a:lnTo>
                  <a:lnTo>
                    <a:pt x="1112" y="6"/>
                  </a:lnTo>
                  <a:lnTo>
                    <a:pt x="1118" y="0"/>
                  </a:lnTo>
                  <a:lnTo>
                    <a:pt x="1123" y="0"/>
                  </a:lnTo>
                  <a:lnTo>
                    <a:pt x="1129" y="0"/>
                  </a:lnTo>
                  <a:lnTo>
                    <a:pt x="1133" y="6"/>
                  </a:lnTo>
                  <a:lnTo>
                    <a:pt x="1138" y="6"/>
                  </a:lnTo>
                  <a:lnTo>
                    <a:pt x="1144" y="6"/>
                  </a:lnTo>
                  <a:lnTo>
                    <a:pt x="1144" y="11"/>
                  </a:lnTo>
                  <a:lnTo>
                    <a:pt x="1149" y="11"/>
                  </a:lnTo>
                  <a:lnTo>
                    <a:pt x="1155" y="11"/>
                  </a:lnTo>
                  <a:lnTo>
                    <a:pt x="1155" y="6"/>
                  </a:lnTo>
                  <a:lnTo>
                    <a:pt x="1160" y="6"/>
                  </a:lnTo>
                  <a:lnTo>
                    <a:pt x="1160" y="0"/>
                  </a:lnTo>
                  <a:lnTo>
                    <a:pt x="1166" y="0"/>
                  </a:lnTo>
                  <a:lnTo>
                    <a:pt x="1171" y="0"/>
                  </a:lnTo>
                  <a:lnTo>
                    <a:pt x="1175" y="0"/>
                  </a:lnTo>
                  <a:lnTo>
                    <a:pt x="1180" y="0"/>
                  </a:lnTo>
                  <a:lnTo>
                    <a:pt x="1186" y="0"/>
                  </a:lnTo>
                  <a:lnTo>
                    <a:pt x="1186" y="6"/>
                  </a:lnTo>
                  <a:lnTo>
                    <a:pt x="1192" y="6"/>
                  </a:lnTo>
                  <a:lnTo>
                    <a:pt x="1192" y="0"/>
                  </a:lnTo>
                  <a:lnTo>
                    <a:pt x="1192" y="6"/>
                  </a:lnTo>
                  <a:lnTo>
                    <a:pt x="1186" y="48"/>
                  </a:lnTo>
                  <a:lnTo>
                    <a:pt x="1160" y="102"/>
                  </a:lnTo>
                  <a:lnTo>
                    <a:pt x="1118" y="113"/>
                  </a:lnTo>
                  <a:lnTo>
                    <a:pt x="1171" y="187"/>
                  </a:lnTo>
                  <a:lnTo>
                    <a:pt x="1197" y="246"/>
                  </a:lnTo>
                  <a:lnTo>
                    <a:pt x="1197" y="277"/>
                  </a:lnTo>
                  <a:lnTo>
                    <a:pt x="1180" y="283"/>
                  </a:lnTo>
                  <a:lnTo>
                    <a:pt x="1171" y="283"/>
                  </a:lnTo>
                  <a:lnTo>
                    <a:pt x="1166" y="283"/>
                  </a:lnTo>
                  <a:lnTo>
                    <a:pt x="1160" y="283"/>
                  </a:lnTo>
                  <a:lnTo>
                    <a:pt x="1155" y="288"/>
                  </a:lnTo>
                  <a:lnTo>
                    <a:pt x="1149" y="288"/>
                  </a:lnTo>
                  <a:lnTo>
                    <a:pt x="1144" y="288"/>
                  </a:lnTo>
                  <a:lnTo>
                    <a:pt x="1138" y="288"/>
                  </a:lnTo>
                  <a:lnTo>
                    <a:pt x="1133" y="294"/>
                  </a:lnTo>
                  <a:lnTo>
                    <a:pt x="1129" y="299"/>
                  </a:lnTo>
                  <a:lnTo>
                    <a:pt x="1129" y="305"/>
                  </a:lnTo>
                  <a:lnTo>
                    <a:pt x="1123" y="305"/>
                  </a:lnTo>
                  <a:lnTo>
                    <a:pt x="1123" y="308"/>
                  </a:lnTo>
                  <a:lnTo>
                    <a:pt x="1118" y="314"/>
                  </a:lnTo>
                  <a:lnTo>
                    <a:pt x="1112" y="320"/>
                  </a:lnTo>
                  <a:lnTo>
                    <a:pt x="1107" y="320"/>
                  </a:lnTo>
                  <a:lnTo>
                    <a:pt x="1101" y="320"/>
                  </a:lnTo>
                  <a:lnTo>
                    <a:pt x="1096" y="320"/>
                  </a:lnTo>
                  <a:lnTo>
                    <a:pt x="1090" y="325"/>
                  </a:lnTo>
                  <a:lnTo>
                    <a:pt x="1090" y="331"/>
                  </a:lnTo>
                  <a:lnTo>
                    <a:pt x="1085" y="336"/>
                  </a:lnTo>
                  <a:lnTo>
                    <a:pt x="1085" y="342"/>
                  </a:lnTo>
                  <a:lnTo>
                    <a:pt x="1081" y="342"/>
                  </a:lnTo>
                  <a:lnTo>
                    <a:pt x="1081" y="347"/>
                  </a:lnTo>
                  <a:lnTo>
                    <a:pt x="1081" y="351"/>
                  </a:lnTo>
                  <a:lnTo>
                    <a:pt x="1075" y="356"/>
                  </a:lnTo>
                  <a:lnTo>
                    <a:pt x="1075" y="362"/>
                  </a:lnTo>
                  <a:lnTo>
                    <a:pt x="1070" y="367"/>
                  </a:lnTo>
                  <a:lnTo>
                    <a:pt x="1070" y="373"/>
                  </a:lnTo>
                  <a:lnTo>
                    <a:pt x="1070" y="379"/>
                  </a:lnTo>
                  <a:lnTo>
                    <a:pt x="1070" y="384"/>
                  </a:lnTo>
                  <a:lnTo>
                    <a:pt x="1064" y="390"/>
                  </a:lnTo>
                  <a:lnTo>
                    <a:pt x="1059" y="390"/>
                  </a:lnTo>
                  <a:lnTo>
                    <a:pt x="1053" y="390"/>
                  </a:lnTo>
                  <a:lnTo>
                    <a:pt x="1048" y="393"/>
                  </a:lnTo>
                  <a:lnTo>
                    <a:pt x="1042" y="393"/>
                  </a:lnTo>
                  <a:lnTo>
                    <a:pt x="1038" y="393"/>
                  </a:lnTo>
                  <a:lnTo>
                    <a:pt x="1033" y="399"/>
                  </a:lnTo>
                  <a:lnTo>
                    <a:pt x="1027" y="399"/>
                  </a:lnTo>
                  <a:lnTo>
                    <a:pt x="1027" y="404"/>
                  </a:lnTo>
                  <a:lnTo>
                    <a:pt x="1027" y="410"/>
                  </a:lnTo>
                  <a:lnTo>
                    <a:pt x="1027" y="415"/>
                  </a:lnTo>
                  <a:lnTo>
                    <a:pt x="1027" y="421"/>
                  </a:lnTo>
                  <a:lnTo>
                    <a:pt x="1027" y="427"/>
                  </a:lnTo>
                  <a:lnTo>
                    <a:pt x="1027" y="432"/>
                  </a:lnTo>
                  <a:lnTo>
                    <a:pt x="1022" y="432"/>
                  </a:lnTo>
                  <a:lnTo>
                    <a:pt x="1016" y="432"/>
                  </a:lnTo>
                  <a:lnTo>
                    <a:pt x="1011" y="432"/>
                  </a:lnTo>
                  <a:lnTo>
                    <a:pt x="1011" y="436"/>
                  </a:lnTo>
                  <a:lnTo>
                    <a:pt x="1005" y="436"/>
                  </a:lnTo>
                  <a:lnTo>
                    <a:pt x="1005" y="441"/>
                  </a:lnTo>
                  <a:lnTo>
                    <a:pt x="1000" y="447"/>
                  </a:lnTo>
                  <a:lnTo>
                    <a:pt x="994" y="452"/>
                  </a:lnTo>
                  <a:lnTo>
                    <a:pt x="990" y="452"/>
                  </a:lnTo>
                  <a:lnTo>
                    <a:pt x="990" y="458"/>
                  </a:lnTo>
                  <a:lnTo>
                    <a:pt x="985" y="458"/>
                  </a:lnTo>
                  <a:lnTo>
                    <a:pt x="979" y="458"/>
                  </a:lnTo>
                  <a:lnTo>
                    <a:pt x="974" y="458"/>
                  </a:lnTo>
                  <a:lnTo>
                    <a:pt x="968" y="458"/>
                  </a:lnTo>
                  <a:lnTo>
                    <a:pt x="957" y="458"/>
                  </a:lnTo>
                  <a:lnTo>
                    <a:pt x="957" y="463"/>
                  </a:lnTo>
                  <a:lnTo>
                    <a:pt x="952" y="463"/>
                  </a:lnTo>
                  <a:lnTo>
                    <a:pt x="952" y="469"/>
                  </a:lnTo>
                  <a:lnTo>
                    <a:pt x="948" y="474"/>
                  </a:lnTo>
                  <a:lnTo>
                    <a:pt x="943" y="480"/>
                  </a:lnTo>
                  <a:lnTo>
                    <a:pt x="937" y="484"/>
                  </a:lnTo>
                  <a:lnTo>
                    <a:pt x="931" y="484"/>
                  </a:lnTo>
                  <a:lnTo>
                    <a:pt x="926" y="484"/>
                  </a:lnTo>
                  <a:lnTo>
                    <a:pt x="920" y="484"/>
                  </a:lnTo>
                  <a:lnTo>
                    <a:pt x="915" y="489"/>
                  </a:lnTo>
                  <a:lnTo>
                    <a:pt x="909" y="489"/>
                  </a:lnTo>
                  <a:lnTo>
                    <a:pt x="904" y="489"/>
                  </a:lnTo>
                  <a:lnTo>
                    <a:pt x="900" y="495"/>
                  </a:lnTo>
                  <a:lnTo>
                    <a:pt x="895" y="500"/>
                  </a:lnTo>
                  <a:lnTo>
                    <a:pt x="889" y="500"/>
                  </a:lnTo>
                  <a:lnTo>
                    <a:pt x="883" y="506"/>
                  </a:lnTo>
                  <a:lnTo>
                    <a:pt x="878" y="511"/>
                  </a:lnTo>
                  <a:lnTo>
                    <a:pt x="872" y="511"/>
                  </a:lnTo>
                  <a:lnTo>
                    <a:pt x="867" y="517"/>
                  </a:lnTo>
                  <a:lnTo>
                    <a:pt x="861" y="522"/>
                  </a:lnTo>
                  <a:lnTo>
                    <a:pt x="858" y="526"/>
                  </a:lnTo>
                  <a:lnTo>
                    <a:pt x="852" y="526"/>
                  </a:lnTo>
                  <a:lnTo>
                    <a:pt x="852" y="532"/>
                  </a:lnTo>
                  <a:lnTo>
                    <a:pt x="852" y="537"/>
                  </a:lnTo>
                  <a:lnTo>
                    <a:pt x="847" y="537"/>
                  </a:lnTo>
                  <a:lnTo>
                    <a:pt x="847" y="543"/>
                  </a:lnTo>
                  <a:lnTo>
                    <a:pt x="841" y="543"/>
                  </a:lnTo>
                  <a:lnTo>
                    <a:pt x="841" y="548"/>
                  </a:lnTo>
                  <a:lnTo>
                    <a:pt x="836" y="548"/>
                  </a:lnTo>
                  <a:lnTo>
                    <a:pt x="830" y="554"/>
                  </a:lnTo>
                  <a:lnTo>
                    <a:pt x="824" y="554"/>
                  </a:lnTo>
                  <a:lnTo>
                    <a:pt x="824" y="559"/>
                  </a:lnTo>
                  <a:lnTo>
                    <a:pt x="819" y="559"/>
                  </a:lnTo>
                  <a:lnTo>
                    <a:pt x="813" y="565"/>
                  </a:lnTo>
                  <a:lnTo>
                    <a:pt x="810" y="565"/>
                  </a:lnTo>
                  <a:lnTo>
                    <a:pt x="804" y="569"/>
                  </a:lnTo>
                  <a:lnTo>
                    <a:pt x="799" y="574"/>
                  </a:lnTo>
                  <a:lnTo>
                    <a:pt x="793" y="574"/>
                  </a:lnTo>
                  <a:lnTo>
                    <a:pt x="793" y="580"/>
                  </a:lnTo>
                  <a:lnTo>
                    <a:pt x="793" y="585"/>
                  </a:lnTo>
                  <a:lnTo>
                    <a:pt x="793" y="591"/>
                  </a:lnTo>
                  <a:lnTo>
                    <a:pt x="788" y="591"/>
                  </a:lnTo>
                  <a:lnTo>
                    <a:pt x="788" y="596"/>
                  </a:lnTo>
                  <a:lnTo>
                    <a:pt x="788" y="602"/>
                  </a:lnTo>
                  <a:lnTo>
                    <a:pt x="788" y="607"/>
                  </a:lnTo>
                  <a:lnTo>
                    <a:pt x="793" y="611"/>
                  </a:lnTo>
                  <a:lnTo>
                    <a:pt x="788" y="617"/>
                  </a:lnTo>
                  <a:lnTo>
                    <a:pt x="782" y="622"/>
                  </a:lnTo>
                  <a:lnTo>
                    <a:pt x="776" y="628"/>
                  </a:lnTo>
                  <a:lnTo>
                    <a:pt x="767" y="639"/>
                  </a:lnTo>
                  <a:lnTo>
                    <a:pt x="762" y="644"/>
                  </a:lnTo>
                  <a:lnTo>
                    <a:pt x="762" y="650"/>
                  </a:lnTo>
                  <a:lnTo>
                    <a:pt x="756" y="650"/>
                  </a:lnTo>
                  <a:lnTo>
                    <a:pt x="756" y="655"/>
                  </a:lnTo>
                  <a:lnTo>
                    <a:pt x="751" y="655"/>
                  </a:lnTo>
                  <a:lnTo>
                    <a:pt x="751" y="659"/>
                  </a:lnTo>
                  <a:lnTo>
                    <a:pt x="745" y="659"/>
                  </a:lnTo>
                  <a:lnTo>
                    <a:pt x="745" y="664"/>
                  </a:lnTo>
                  <a:lnTo>
                    <a:pt x="740" y="664"/>
                  </a:lnTo>
                  <a:lnTo>
                    <a:pt x="734" y="670"/>
                  </a:lnTo>
                  <a:lnTo>
                    <a:pt x="734" y="676"/>
                  </a:lnTo>
                  <a:lnTo>
                    <a:pt x="729" y="676"/>
                  </a:lnTo>
                  <a:lnTo>
                    <a:pt x="723" y="676"/>
                  </a:lnTo>
                  <a:lnTo>
                    <a:pt x="719" y="681"/>
                  </a:lnTo>
                  <a:lnTo>
                    <a:pt x="714" y="687"/>
                  </a:lnTo>
                  <a:lnTo>
                    <a:pt x="708" y="692"/>
                  </a:lnTo>
                  <a:lnTo>
                    <a:pt x="714" y="698"/>
                  </a:lnTo>
                  <a:lnTo>
                    <a:pt x="714" y="701"/>
                  </a:lnTo>
                  <a:lnTo>
                    <a:pt x="714" y="707"/>
                  </a:lnTo>
                  <a:lnTo>
                    <a:pt x="719" y="712"/>
                  </a:lnTo>
                  <a:lnTo>
                    <a:pt x="723" y="724"/>
                  </a:lnTo>
                  <a:lnTo>
                    <a:pt x="719" y="724"/>
                  </a:lnTo>
                  <a:lnTo>
                    <a:pt x="714" y="724"/>
                  </a:lnTo>
                  <a:lnTo>
                    <a:pt x="708" y="724"/>
                  </a:lnTo>
                  <a:lnTo>
                    <a:pt x="703" y="724"/>
                  </a:lnTo>
                  <a:lnTo>
                    <a:pt x="692" y="724"/>
                  </a:lnTo>
                  <a:lnTo>
                    <a:pt x="686" y="724"/>
                  </a:lnTo>
                  <a:lnTo>
                    <a:pt x="681" y="724"/>
                  </a:lnTo>
                  <a:lnTo>
                    <a:pt x="677" y="718"/>
                  </a:lnTo>
                  <a:lnTo>
                    <a:pt x="671" y="718"/>
                  </a:lnTo>
                  <a:lnTo>
                    <a:pt x="666" y="718"/>
                  </a:lnTo>
                  <a:lnTo>
                    <a:pt x="660" y="718"/>
                  </a:lnTo>
                  <a:lnTo>
                    <a:pt x="660" y="724"/>
                  </a:lnTo>
                  <a:lnTo>
                    <a:pt x="655" y="724"/>
                  </a:lnTo>
                  <a:lnTo>
                    <a:pt x="655" y="729"/>
                  </a:lnTo>
                  <a:lnTo>
                    <a:pt x="655" y="735"/>
                  </a:lnTo>
                  <a:lnTo>
                    <a:pt x="649" y="740"/>
                  </a:lnTo>
                  <a:lnTo>
                    <a:pt x="649" y="744"/>
                  </a:lnTo>
                  <a:lnTo>
                    <a:pt x="649" y="749"/>
                  </a:lnTo>
                  <a:lnTo>
                    <a:pt x="649" y="760"/>
                  </a:lnTo>
                  <a:lnTo>
                    <a:pt x="649" y="766"/>
                  </a:lnTo>
                  <a:lnTo>
                    <a:pt x="649" y="771"/>
                  </a:lnTo>
                  <a:lnTo>
                    <a:pt x="655" y="771"/>
                  </a:lnTo>
                  <a:lnTo>
                    <a:pt x="655" y="777"/>
                  </a:lnTo>
                  <a:lnTo>
                    <a:pt x="655" y="783"/>
                  </a:lnTo>
                  <a:lnTo>
                    <a:pt x="655" y="788"/>
                  </a:lnTo>
                  <a:lnTo>
                    <a:pt x="655" y="792"/>
                  </a:lnTo>
                  <a:lnTo>
                    <a:pt x="655" y="797"/>
                  </a:lnTo>
                  <a:lnTo>
                    <a:pt x="655" y="803"/>
                  </a:lnTo>
                  <a:lnTo>
                    <a:pt x="655" y="808"/>
                  </a:lnTo>
                  <a:lnTo>
                    <a:pt x="655" y="814"/>
                  </a:lnTo>
                  <a:lnTo>
                    <a:pt x="655" y="819"/>
                  </a:lnTo>
                  <a:lnTo>
                    <a:pt x="655" y="825"/>
                  </a:lnTo>
                  <a:lnTo>
                    <a:pt x="655" y="831"/>
                  </a:lnTo>
                  <a:lnTo>
                    <a:pt x="655" y="834"/>
                  </a:lnTo>
                  <a:lnTo>
                    <a:pt x="649" y="834"/>
                  </a:lnTo>
                  <a:lnTo>
                    <a:pt x="649" y="840"/>
                  </a:lnTo>
                  <a:lnTo>
                    <a:pt x="644" y="840"/>
                  </a:lnTo>
                  <a:lnTo>
                    <a:pt x="644" y="845"/>
                  </a:lnTo>
                  <a:lnTo>
                    <a:pt x="644" y="851"/>
                  </a:lnTo>
                  <a:lnTo>
                    <a:pt x="644" y="856"/>
                  </a:lnTo>
                  <a:lnTo>
                    <a:pt x="649" y="862"/>
                  </a:lnTo>
                  <a:lnTo>
                    <a:pt x="649" y="867"/>
                  </a:lnTo>
                  <a:lnTo>
                    <a:pt x="644" y="873"/>
                  </a:lnTo>
                  <a:lnTo>
                    <a:pt x="638" y="873"/>
                  </a:lnTo>
                  <a:lnTo>
                    <a:pt x="629" y="873"/>
                  </a:lnTo>
                  <a:lnTo>
                    <a:pt x="623" y="873"/>
                  </a:lnTo>
                  <a:lnTo>
                    <a:pt x="623" y="877"/>
                  </a:lnTo>
                  <a:lnTo>
                    <a:pt x="618" y="877"/>
                  </a:lnTo>
                  <a:lnTo>
                    <a:pt x="612" y="877"/>
                  </a:lnTo>
                  <a:lnTo>
                    <a:pt x="607" y="882"/>
                  </a:lnTo>
                  <a:lnTo>
                    <a:pt x="607" y="888"/>
                  </a:lnTo>
                  <a:lnTo>
                    <a:pt x="607" y="893"/>
                  </a:lnTo>
                  <a:lnTo>
                    <a:pt x="607" y="899"/>
                  </a:lnTo>
                  <a:lnTo>
                    <a:pt x="601" y="899"/>
                  </a:lnTo>
                  <a:lnTo>
                    <a:pt x="596" y="904"/>
                  </a:lnTo>
                  <a:lnTo>
                    <a:pt x="590" y="910"/>
                  </a:lnTo>
                  <a:lnTo>
                    <a:pt x="585" y="910"/>
                  </a:lnTo>
                  <a:lnTo>
                    <a:pt x="590" y="915"/>
                  </a:lnTo>
                  <a:lnTo>
                    <a:pt x="596" y="919"/>
                  </a:lnTo>
                  <a:lnTo>
                    <a:pt x="601" y="925"/>
                  </a:lnTo>
                  <a:lnTo>
                    <a:pt x="601" y="930"/>
                  </a:lnTo>
                  <a:lnTo>
                    <a:pt x="607" y="936"/>
                  </a:lnTo>
                  <a:lnTo>
                    <a:pt x="607" y="941"/>
                  </a:lnTo>
                  <a:lnTo>
                    <a:pt x="607" y="947"/>
                  </a:lnTo>
                  <a:lnTo>
                    <a:pt x="607" y="952"/>
                  </a:lnTo>
                  <a:lnTo>
                    <a:pt x="607" y="958"/>
                  </a:lnTo>
                  <a:lnTo>
                    <a:pt x="601" y="963"/>
                  </a:lnTo>
                  <a:lnTo>
                    <a:pt x="601" y="967"/>
                  </a:lnTo>
                  <a:lnTo>
                    <a:pt x="607" y="967"/>
                  </a:lnTo>
                  <a:lnTo>
                    <a:pt x="612" y="973"/>
                  </a:lnTo>
                  <a:lnTo>
                    <a:pt x="612" y="978"/>
                  </a:lnTo>
                  <a:lnTo>
                    <a:pt x="618" y="984"/>
                  </a:lnTo>
                  <a:lnTo>
                    <a:pt x="623" y="989"/>
                  </a:lnTo>
                  <a:lnTo>
                    <a:pt x="623" y="995"/>
                  </a:lnTo>
                  <a:lnTo>
                    <a:pt x="629" y="995"/>
                  </a:lnTo>
                  <a:lnTo>
                    <a:pt x="633" y="1000"/>
                  </a:lnTo>
                  <a:lnTo>
                    <a:pt x="638" y="1006"/>
                  </a:lnTo>
                  <a:lnTo>
                    <a:pt x="638" y="1009"/>
                  </a:lnTo>
                  <a:lnTo>
                    <a:pt x="638" y="1015"/>
                  </a:lnTo>
                  <a:lnTo>
                    <a:pt x="638" y="1021"/>
                  </a:lnTo>
                  <a:lnTo>
                    <a:pt x="638" y="1026"/>
                  </a:lnTo>
                  <a:lnTo>
                    <a:pt x="644" y="1026"/>
                  </a:lnTo>
                  <a:lnTo>
                    <a:pt x="649" y="1032"/>
                  </a:lnTo>
                  <a:lnTo>
                    <a:pt x="655" y="1032"/>
                  </a:lnTo>
                  <a:lnTo>
                    <a:pt x="660" y="1032"/>
                  </a:lnTo>
                  <a:lnTo>
                    <a:pt x="666" y="1032"/>
                  </a:lnTo>
                  <a:lnTo>
                    <a:pt x="671" y="1037"/>
                  </a:lnTo>
                  <a:lnTo>
                    <a:pt x="671" y="1043"/>
                  </a:lnTo>
                  <a:lnTo>
                    <a:pt x="677" y="1043"/>
                  </a:lnTo>
                  <a:lnTo>
                    <a:pt x="677" y="1048"/>
                  </a:lnTo>
                  <a:lnTo>
                    <a:pt x="677" y="1052"/>
                  </a:lnTo>
                  <a:lnTo>
                    <a:pt x="681" y="1057"/>
                  </a:lnTo>
                  <a:lnTo>
                    <a:pt x="681" y="1063"/>
                  </a:lnTo>
                  <a:lnTo>
                    <a:pt x="677" y="1069"/>
                  </a:lnTo>
                  <a:lnTo>
                    <a:pt x="677" y="1074"/>
                  </a:lnTo>
                  <a:lnTo>
                    <a:pt x="677" y="1080"/>
                  </a:lnTo>
                  <a:lnTo>
                    <a:pt x="677" y="1085"/>
                  </a:lnTo>
                  <a:lnTo>
                    <a:pt x="681" y="1091"/>
                  </a:lnTo>
                  <a:lnTo>
                    <a:pt x="681" y="1094"/>
                  </a:lnTo>
                  <a:lnTo>
                    <a:pt x="681" y="1100"/>
                  </a:lnTo>
                  <a:lnTo>
                    <a:pt x="686" y="1105"/>
                  </a:lnTo>
                  <a:lnTo>
                    <a:pt x="692" y="1105"/>
                  </a:lnTo>
                  <a:lnTo>
                    <a:pt x="697" y="1111"/>
                  </a:lnTo>
                  <a:lnTo>
                    <a:pt x="697" y="1116"/>
                  </a:lnTo>
                  <a:lnTo>
                    <a:pt x="697" y="1122"/>
                  </a:lnTo>
                  <a:lnTo>
                    <a:pt x="703" y="1128"/>
                  </a:lnTo>
                  <a:lnTo>
                    <a:pt x="703" y="1133"/>
                  </a:lnTo>
                  <a:lnTo>
                    <a:pt x="708" y="1139"/>
                  </a:lnTo>
                  <a:lnTo>
                    <a:pt x="714" y="1142"/>
                  </a:lnTo>
                  <a:lnTo>
                    <a:pt x="714" y="1148"/>
                  </a:lnTo>
                  <a:lnTo>
                    <a:pt x="714" y="1153"/>
                  </a:lnTo>
                  <a:lnTo>
                    <a:pt x="714" y="1159"/>
                  </a:lnTo>
                  <a:lnTo>
                    <a:pt x="708" y="1164"/>
                  </a:lnTo>
                  <a:lnTo>
                    <a:pt x="708" y="1170"/>
                  </a:lnTo>
                  <a:lnTo>
                    <a:pt x="708" y="1176"/>
                  </a:lnTo>
                  <a:lnTo>
                    <a:pt x="708" y="1181"/>
                  </a:lnTo>
                  <a:lnTo>
                    <a:pt x="708" y="1185"/>
                  </a:lnTo>
                  <a:lnTo>
                    <a:pt x="708" y="1190"/>
                  </a:lnTo>
                  <a:lnTo>
                    <a:pt x="708" y="1196"/>
                  </a:lnTo>
                  <a:lnTo>
                    <a:pt x="708" y="1201"/>
                  </a:lnTo>
                  <a:lnTo>
                    <a:pt x="708" y="1207"/>
                  </a:lnTo>
                  <a:lnTo>
                    <a:pt x="714" y="1212"/>
                  </a:lnTo>
                  <a:lnTo>
                    <a:pt x="714" y="1218"/>
                  </a:lnTo>
                  <a:lnTo>
                    <a:pt x="708" y="1218"/>
                  </a:lnTo>
                  <a:lnTo>
                    <a:pt x="703" y="1218"/>
                  </a:lnTo>
                  <a:lnTo>
                    <a:pt x="697" y="1212"/>
                  </a:lnTo>
                  <a:lnTo>
                    <a:pt x="692" y="1218"/>
                  </a:lnTo>
                  <a:lnTo>
                    <a:pt x="686" y="1218"/>
                  </a:lnTo>
                  <a:lnTo>
                    <a:pt x="681" y="1218"/>
                  </a:lnTo>
                  <a:lnTo>
                    <a:pt x="671" y="1218"/>
                  </a:lnTo>
                  <a:lnTo>
                    <a:pt x="666" y="1212"/>
                  </a:lnTo>
                  <a:lnTo>
                    <a:pt x="660" y="1212"/>
                  </a:lnTo>
                  <a:lnTo>
                    <a:pt x="655" y="1207"/>
                  </a:lnTo>
                  <a:lnTo>
                    <a:pt x="644" y="1207"/>
                  </a:lnTo>
                  <a:lnTo>
                    <a:pt x="638" y="1201"/>
                  </a:lnTo>
                  <a:lnTo>
                    <a:pt x="633" y="1196"/>
                  </a:lnTo>
                  <a:lnTo>
                    <a:pt x="629" y="1190"/>
                  </a:lnTo>
                  <a:lnTo>
                    <a:pt x="618" y="1181"/>
                  </a:lnTo>
                  <a:lnTo>
                    <a:pt x="612" y="1181"/>
                  </a:lnTo>
                  <a:lnTo>
                    <a:pt x="607" y="1176"/>
                  </a:lnTo>
                  <a:lnTo>
                    <a:pt x="601" y="1170"/>
                  </a:lnTo>
                  <a:lnTo>
                    <a:pt x="590" y="1170"/>
                  </a:lnTo>
                  <a:lnTo>
                    <a:pt x="585" y="1170"/>
                  </a:lnTo>
                  <a:lnTo>
                    <a:pt x="581" y="1176"/>
                  </a:lnTo>
                  <a:lnTo>
                    <a:pt x="575" y="1176"/>
                  </a:lnTo>
                  <a:lnTo>
                    <a:pt x="575" y="1181"/>
                  </a:lnTo>
                  <a:lnTo>
                    <a:pt x="570" y="1181"/>
                  </a:lnTo>
                  <a:lnTo>
                    <a:pt x="564" y="1181"/>
                  </a:lnTo>
                  <a:lnTo>
                    <a:pt x="559" y="1181"/>
                  </a:lnTo>
                  <a:lnTo>
                    <a:pt x="553" y="1181"/>
                  </a:lnTo>
                  <a:lnTo>
                    <a:pt x="548" y="1181"/>
                  </a:lnTo>
                  <a:lnTo>
                    <a:pt x="542" y="1170"/>
                  </a:lnTo>
                  <a:lnTo>
                    <a:pt x="533" y="1164"/>
                  </a:lnTo>
                  <a:lnTo>
                    <a:pt x="527" y="1164"/>
                  </a:lnTo>
                  <a:lnTo>
                    <a:pt x="522" y="1170"/>
                  </a:lnTo>
                  <a:lnTo>
                    <a:pt x="527" y="1176"/>
                  </a:lnTo>
                  <a:lnTo>
                    <a:pt x="527" y="1181"/>
                  </a:lnTo>
                  <a:lnTo>
                    <a:pt x="527" y="1185"/>
                  </a:lnTo>
                  <a:lnTo>
                    <a:pt x="527" y="1190"/>
                  </a:lnTo>
                  <a:lnTo>
                    <a:pt x="522" y="1196"/>
                  </a:lnTo>
                  <a:lnTo>
                    <a:pt x="522" y="1201"/>
                  </a:lnTo>
                  <a:lnTo>
                    <a:pt x="516" y="1207"/>
                  </a:lnTo>
                  <a:lnTo>
                    <a:pt x="516" y="1212"/>
                  </a:lnTo>
                  <a:lnTo>
                    <a:pt x="511" y="1223"/>
                  </a:lnTo>
                  <a:lnTo>
                    <a:pt x="505" y="1227"/>
                  </a:lnTo>
                  <a:lnTo>
                    <a:pt x="505" y="1233"/>
                  </a:lnTo>
                  <a:lnTo>
                    <a:pt x="500" y="1238"/>
                  </a:lnTo>
                  <a:lnTo>
                    <a:pt x="494" y="1238"/>
                  </a:lnTo>
                  <a:lnTo>
                    <a:pt x="491" y="1238"/>
                  </a:lnTo>
                  <a:lnTo>
                    <a:pt x="491" y="1233"/>
                  </a:lnTo>
                  <a:lnTo>
                    <a:pt x="485" y="1233"/>
                  </a:lnTo>
                  <a:lnTo>
                    <a:pt x="479" y="1233"/>
                  </a:lnTo>
                  <a:lnTo>
                    <a:pt x="474" y="1233"/>
                  </a:lnTo>
                  <a:lnTo>
                    <a:pt x="468" y="1227"/>
                  </a:lnTo>
                  <a:lnTo>
                    <a:pt x="463" y="1227"/>
                  </a:lnTo>
                  <a:lnTo>
                    <a:pt x="463" y="1223"/>
                  </a:lnTo>
                  <a:lnTo>
                    <a:pt x="463" y="1218"/>
                  </a:lnTo>
                  <a:lnTo>
                    <a:pt x="457" y="1212"/>
                  </a:lnTo>
                  <a:lnTo>
                    <a:pt x="452" y="1212"/>
                  </a:lnTo>
                  <a:lnTo>
                    <a:pt x="448" y="1212"/>
                  </a:lnTo>
                  <a:lnTo>
                    <a:pt x="443" y="1212"/>
                  </a:lnTo>
                  <a:lnTo>
                    <a:pt x="431" y="1212"/>
                  </a:lnTo>
                  <a:lnTo>
                    <a:pt x="426" y="1207"/>
                  </a:lnTo>
                  <a:lnTo>
                    <a:pt x="420" y="1207"/>
                  </a:lnTo>
                  <a:lnTo>
                    <a:pt x="420" y="1201"/>
                  </a:lnTo>
                  <a:lnTo>
                    <a:pt x="409" y="1201"/>
                  </a:lnTo>
                  <a:lnTo>
                    <a:pt x="404" y="1201"/>
                  </a:lnTo>
                  <a:lnTo>
                    <a:pt x="400" y="1201"/>
                  </a:lnTo>
                  <a:lnTo>
                    <a:pt x="400" y="1207"/>
                  </a:lnTo>
                  <a:lnTo>
                    <a:pt x="400" y="1212"/>
                  </a:lnTo>
                  <a:lnTo>
                    <a:pt x="400" y="1218"/>
                  </a:lnTo>
                  <a:lnTo>
                    <a:pt x="400" y="1223"/>
                  </a:lnTo>
                  <a:lnTo>
                    <a:pt x="400" y="1227"/>
                  </a:lnTo>
                  <a:lnTo>
                    <a:pt x="400" y="1233"/>
                  </a:lnTo>
                  <a:lnTo>
                    <a:pt x="395" y="1233"/>
                  </a:lnTo>
                  <a:lnTo>
                    <a:pt x="395" y="1238"/>
                  </a:lnTo>
                  <a:lnTo>
                    <a:pt x="389" y="1238"/>
                  </a:lnTo>
                  <a:lnTo>
                    <a:pt x="389" y="1249"/>
                  </a:lnTo>
                  <a:lnTo>
                    <a:pt x="384" y="1249"/>
                  </a:lnTo>
                  <a:lnTo>
                    <a:pt x="384" y="1255"/>
                  </a:lnTo>
                  <a:lnTo>
                    <a:pt x="384" y="1260"/>
                  </a:lnTo>
                  <a:lnTo>
                    <a:pt x="384" y="1266"/>
                  </a:lnTo>
                  <a:lnTo>
                    <a:pt x="384" y="1271"/>
                  </a:lnTo>
                  <a:lnTo>
                    <a:pt x="378" y="1275"/>
                  </a:lnTo>
                  <a:lnTo>
                    <a:pt x="372" y="1275"/>
                  </a:lnTo>
                  <a:lnTo>
                    <a:pt x="367" y="1275"/>
                  </a:lnTo>
                  <a:lnTo>
                    <a:pt x="361" y="1275"/>
                  </a:lnTo>
                  <a:lnTo>
                    <a:pt x="358" y="1275"/>
                  </a:lnTo>
                  <a:lnTo>
                    <a:pt x="347" y="1275"/>
                  </a:lnTo>
                  <a:lnTo>
                    <a:pt x="341" y="1275"/>
                  </a:lnTo>
                  <a:lnTo>
                    <a:pt x="336" y="1275"/>
                  </a:lnTo>
                  <a:lnTo>
                    <a:pt x="330" y="1275"/>
                  </a:lnTo>
                  <a:lnTo>
                    <a:pt x="324" y="1275"/>
                  </a:lnTo>
                  <a:lnTo>
                    <a:pt x="313" y="1281"/>
                  </a:lnTo>
                  <a:lnTo>
                    <a:pt x="304" y="1281"/>
                  </a:lnTo>
                  <a:lnTo>
                    <a:pt x="299" y="1281"/>
                  </a:lnTo>
                  <a:lnTo>
                    <a:pt x="293" y="1281"/>
                  </a:lnTo>
                  <a:lnTo>
                    <a:pt x="288" y="1281"/>
                  </a:lnTo>
                  <a:lnTo>
                    <a:pt x="282" y="1281"/>
                  </a:lnTo>
                  <a:lnTo>
                    <a:pt x="271" y="1281"/>
                  </a:lnTo>
                  <a:lnTo>
                    <a:pt x="267" y="1286"/>
                  </a:lnTo>
                  <a:lnTo>
                    <a:pt x="262" y="1286"/>
                  </a:lnTo>
                  <a:lnTo>
                    <a:pt x="251" y="1286"/>
                  </a:lnTo>
                  <a:lnTo>
                    <a:pt x="240" y="1286"/>
                  </a:lnTo>
                  <a:lnTo>
                    <a:pt x="240" y="1281"/>
                  </a:lnTo>
                  <a:lnTo>
                    <a:pt x="240" y="1275"/>
                  </a:lnTo>
                  <a:lnTo>
                    <a:pt x="240" y="1271"/>
                  </a:lnTo>
                  <a:lnTo>
                    <a:pt x="240" y="1260"/>
                  </a:lnTo>
                  <a:lnTo>
                    <a:pt x="240" y="1255"/>
                  </a:lnTo>
                  <a:lnTo>
                    <a:pt x="240" y="1244"/>
                  </a:lnTo>
                  <a:lnTo>
                    <a:pt x="240" y="1238"/>
                  </a:lnTo>
                  <a:lnTo>
                    <a:pt x="234" y="1238"/>
                  </a:lnTo>
                  <a:lnTo>
                    <a:pt x="223" y="1238"/>
                  </a:lnTo>
                  <a:lnTo>
                    <a:pt x="219" y="1233"/>
                  </a:lnTo>
                  <a:lnTo>
                    <a:pt x="214" y="1233"/>
                  </a:lnTo>
                  <a:lnTo>
                    <a:pt x="208" y="1233"/>
                  </a:lnTo>
                  <a:lnTo>
                    <a:pt x="203" y="1233"/>
                  </a:lnTo>
                  <a:lnTo>
                    <a:pt x="197" y="1233"/>
                  </a:lnTo>
                  <a:lnTo>
                    <a:pt x="197" y="1238"/>
                  </a:lnTo>
                  <a:lnTo>
                    <a:pt x="197" y="1244"/>
                  </a:lnTo>
                  <a:lnTo>
                    <a:pt x="197" y="1249"/>
                  </a:lnTo>
                  <a:lnTo>
                    <a:pt x="197" y="1255"/>
                  </a:lnTo>
                  <a:lnTo>
                    <a:pt x="192" y="1255"/>
                  </a:lnTo>
                  <a:lnTo>
                    <a:pt x="192" y="1260"/>
                  </a:lnTo>
                  <a:lnTo>
                    <a:pt x="192" y="1266"/>
                  </a:lnTo>
                  <a:lnTo>
                    <a:pt x="192" y="1271"/>
                  </a:lnTo>
                  <a:lnTo>
                    <a:pt x="197" y="1275"/>
                  </a:lnTo>
                  <a:lnTo>
                    <a:pt x="197" y="1281"/>
                  </a:lnTo>
                  <a:lnTo>
                    <a:pt x="192" y="1281"/>
                  </a:lnTo>
                  <a:lnTo>
                    <a:pt x="186" y="1286"/>
                  </a:lnTo>
                  <a:lnTo>
                    <a:pt x="181" y="1286"/>
                  </a:lnTo>
                  <a:lnTo>
                    <a:pt x="181" y="1292"/>
                  </a:lnTo>
                  <a:lnTo>
                    <a:pt x="177" y="1292"/>
                  </a:lnTo>
                  <a:lnTo>
                    <a:pt x="171" y="1286"/>
                  </a:lnTo>
                  <a:lnTo>
                    <a:pt x="166" y="1286"/>
                  </a:lnTo>
                  <a:lnTo>
                    <a:pt x="166" y="1281"/>
                  </a:lnTo>
                  <a:lnTo>
                    <a:pt x="160" y="1281"/>
                  </a:lnTo>
                  <a:lnTo>
                    <a:pt x="149" y="1275"/>
                  </a:lnTo>
                  <a:lnTo>
                    <a:pt x="144" y="1271"/>
                  </a:lnTo>
                  <a:lnTo>
                    <a:pt x="138" y="1266"/>
                  </a:lnTo>
                  <a:lnTo>
                    <a:pt x="133" y="1266"/>
                  </a:lnTo>
                  <a:lnTo>
                    <a:pt x="129" y="1260"/>
                  </a:lnTo>
                  <a:lnTo>
                    <a:pt x="129" y="1255"/>
                  </a:lnTo>
                  <a:lnTo>
                    <a:pt x="123" y="1244"/>
                  </a:lnTo>
                  <a:lnTo>
                    <a:pt x="118" y="1244"/>
                  </a:lnTo>
                  <a:lnTo>
                    <a:pt x="112" y="1244"/>
                  </a:lnTo>
                  <a:lnTo>
                    <a:pt x="107" y="1238"/>
                  </a:lnTo>
                  <a:lnTo>
                    <a:pt x="107" y="1233"/>
                  </a:lnTo>
                  <a:lnTo>
                    <a:pt x="107" y="1227"/>
                  </a:lnTo>
                  <a:lnTo>
                    <a:pt x="107" y="1223"/>
                  </a:lnTo>
                  <a:lnTo>
                    <a:pt x="112" y="1218"/>
                  </a:lnTo>
                  <a:lnTo>
                    <a:pt x="112" y="1223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2" y="1212"/>
                  </a:lnTo>
                  <a:lnTo>
                    <a:pt x="112" y="1207"/>
                  </a:lnTo>
                  <a:lnTo>
                    <a:pt x="112" y="1201"/>
                  </a:lnTo>
                  <a:lnTo>
                    <a:pt x="107" y="1196"/>
                  </a:lnTo>
                  <a:lnTo>
                    <a:pt x="101" y="1196"/>
                  </a:lnTo>
                  <a:lnTo>
                    <a:pt x="101" y="1190"/>
                  </a:lnTo>
                  <a:lnTo>
                    <a:pt x="96" y="1185"/>
                  </a:lnTo>
                  <a:lnTo>
                    <a:pt x="90" y="1176"/>
                  </a:lnTo>
                  <a:lnTo>
                    <a:pt x="86" y="1170"/>
                  </a:lnTo>
                  <a:lnTo>
                    <a:pt x="86" y="1164"/>
                  </a:lnTo>
                  <a:lnTo>
                    <a:pt x="86" y="1159"/>
                  </a:lnTo>
                  <a:lnTo>
                    <a:pt x="90" y="1153"/>
                  </a:lnTo>
                  <a:lnTo>
                    <a:pt x="96" y="1148"/>
                  </a:lnTo>
                  <a:lnTo>
                    <a:pt x="101" y="1142"/>
                  </a:lnTo>
                  <a:lnTo>
                    <a:pt x="96" y="1142"/>
                  </a:lnTo>
                  <a:lnTo>
                    <a:pt x="90" y="1139"/>
                  </a:lnTo>
                  <a:lnTo>
                    <a:pt x="90" y="1133"/>
                  </a:lnTo>
                  <a:lnTo>
                    <a:pt x="90" y="1128"/>
                  </a:lnTo>
                  <a:lnTo>
                    <a:pt x="90" y="1122"/>
                  </a:lnTo>
                  <a:lnTo>
                    <a:pt x="90" y="1116"/>
                  </a:lnTo>
                  <a:lnTo>
                    <a:pt x="86" y="1116"/>
                  </a:lnTo>
                  <a:lnTo>
                    <a:pt x="81" y="1116"/>
                  </a:lnTo>
                  <a:lnTo>
                    <a:pt x="75" y="1116"/>
                  </a:lnTo>
                  <a:lnTo>
                    <a:pt x="70" y="1116"/>
                  </a:lnTo>
                  <a:lnTo>
                    <a:pt x="64" y="1122"/>
                  </a:lnTo>
                  <a:lnTo>
                    <a:pt x="59" y="1122"/>
                  </a:lnTo>
                  <a:lnTo>
                    <a:pt x="53" y="1122"/>
                  </a:lnTo>
                  <a:lnTo>
                    <a:pt x="48" y="1122"/>
                  </a:lnTo>
                  <a:lnTo>
                    <a:pt x="42" y="1122"/>
                  </a:lnTo>
                  <a:lnTo>
                    <a:pt x="39" y="1116"/>
                  </a:lnTo>
                  <a:lnTo>
                    <a:pt x="33" y="1111"/>
                  </a:lnTo>
                  <a:lnTo>
                    <a:pt x="27" y="1111"/>
                  </a:lnTo>
                  <a:lnTo>
                    <a:pt x="22" y="1111"/>
                  </a:lnTo>
                  <a:lnTo>
                    <a:pt x="16" y="1105"/>
                  </a:lnTo>
                  <a:lnTo>
                    <a:pt x="11" y="1100"/>
                  </a:lnTo>
                  <a:lnTo>
                    <a:pt x="5" y="1100"/>
                  </a:lnTo>
                  <a:lnTo>
                    <a:pt x="0" y="1100"/>
                  </a:lnTo>
                  <a:lnTo>
                    <a:pt x="5" y="1094"/>
                  </a:lnTo>
                  <a:lnTo>
                    <a:pt x="11" y="1091"/>
                  </a:lnTo>
                  <a:lnTo>
                    <a:pt x="11" y="1085"/>
                  </a:lnTo>
                  <a:lnTo>
                    <a:pt x="16" y="1085"/>
                  </a:lnTo>
                  <a:lnTo>
                    <a:pt x="22" y="1085"/>
                  </a:lnTo>
                  <a:lnTo>
                    <a:pt x="27" y="1085"/>
                  </a:lnTo>
                  <a:lnTo>
                    <a:pt x="27" y="1080"/>
                  </a:lnTo>
                  <a:lnTo>
                    <a:pt x="27" y="1074"/>
                  </a:lnTo>
                  <a:lnTo>
                    <a:pt x="27" y="1069"/>
                  </a:lnTo>
                  <a:lnTo>
                    <a:pt x="33" y="1069"/>
                  </a:lnTo>
                  <a:lnTo>
                    <a:pt x="33" y="1063"/>
                  </a:lnTo>
                  <a:lnTo>
                    <a:pt x="39" y="1057"/>
                  </a:lnTo>
                  <a:lnTo>
                    <a:pt x="42" y="1057"/>
                  </a:lnTo>
                  <a:lnTo>
                    <a:pt x="48" y="1052"/>
                  </a:lnTo>
                  <a:lnTo>
                    <a:pt x="53" y="1048"/>
                  </a:lnTo>
                  <a:lnTo>
                    <a:pt x="53" y="1043"/>
                  </a:lnTo>
                  <a:lnTo>
                    <a:pt x="53" y="1037"/>
                  </a:lnTo>
                  <a:lnTo>
                    <a:pt x="53" y="1032"/>
                  </a:lnTo>
                  <a:lnTo>
                    <a:pt x="53" y="1026"/>
                  </a:lnTo>
                  <a:lnTo>
                    <a:pt x="53" y="1021"/>
                  </a:lnTo>
                  <a:lnTo>
                    <a:pt x="53" y="1015"/>
                  </a:lnTo>
                  <a:lnTo>
                    <a:pt x="48" y="1009"/>
                  </a:lnTo>
                  <a:lnTo>
                    <a:pt x="48" y="1006"/>
                  </a:lnTo>
                  <a:lnTo>
                    <a:pt x="53" y="1006"/>
                  </a:lnTo>
                  <a:lnTo>
                    <a:pt x="59" y="1009"/>
                  </a:lnTo>
                  <a:lnTo>
                    <a:pt x="64" y="1009"/>
                  </a:lnTo>
                  <a:lnTo>
                    <a:pt x="70" y="1006"/>
                  </a:lnTo>
                  <a:lnTo>
                    <a:pt x="70" y="1009"/>
                  </a:lnTo>
                  <a:lnTo>
                    <a:pt x="75" y="1009"/>
                  </a:lnTo>
                  <a:lnTo>
                    <a:pt x="75" y="1015"/>
                  </a:lnTo>
                  <a:lnTo>
                    <a:pt x="81" y="1009"/>
                  </a:lnTo>
                  <a:lnTo>
                    <a:pt x="81" y="1006"/>
                  </a:lnTo>
                  <a:lnTo>
                    <a:pt x="81" y="1000"/>
                  </a:lnTo>
                  <a:lnTo>
                    <a:pt x="86" y="1000"/>
                  </a:lnTo>
                  <a:lnTo>
                    <a:pt x="86" y="995"/>
                  </a:lnTo>
                  <a:lnTo>
                    <a:pt x="90" y="989"/>
                  </a:lnTo>
                  <a:lnTo>
                    <a:pt x="90" y="984"/>
                  </a:lnTo>
                  <a:lnTo>
                    <a:pt x="96" y="984"/>
                  </a:lnTo>
                  <a:lnTo>
                    <a:pt x="96" y="978"/>
                  </a:lnTo>
                  <a:lnTo>
                    <a:pt x="101" y="973"/>
                  </a:lnTo>
                  <a:lnTo>
                    <a:pt x="101" y="967"/>
                  </a:lnTo>
                  <a:lnTo>
                    <a:pt x="101" y="963"/>
                  </a:lnTo>
                  <a:lnTo>
                    <a:pt x="107" y="963"/>
                  </a:lnTo>
                  <a:lnTo>
                    <a:pt x="112" y="958"/>
                  </a:lnTo>
                  <a:lnTo>
                    <a:pt x="118" y="952"/>
                  </a:lnTo>
                  <a:lnTo>
                    <a:pt x="118" y="947"/>
                  </a:lnTo>
                  <a:lnTo>
                    <a:pt x="123" y="947"/>
                  </a:lnTo>
                  <a:lnTo>
                    <a:pt x="123" y="941"/>
                  </a:lnTo>
                  <a:lnTo>
                    <a:pt x="129" y="936"/>
                  </a:lnTo>
                  <a:lnTo>
                    <a:pt x="129" y="930"/>
                  </a:lnTo>
                  <a:lnTo>
                    <a:pt x="129" y="925"/>
                  </a:lnTo>
                  <a:lnTo>
                    <a:pt x="129" y="919"/>
                  </a:lnTo>
                  <a:lnTo>
                    <a:pt x="129" y="915"/>
                  </a:lnTo>
                  <a:lnTo>
                    <a:pt x="129" y="910"/>
                  </a:lnTo>
                  <a:lnTo>
                    <a:pt x="129" y="904"/>
                  </a:lnTo>
                  <a:lnTo>
                    <a:pt x="129" y="899"/>
                  </a:lnTo>
                  <a:lnTo>
                    <a:pt x="129" y="893"/>
                  </a:lnTo>
                  <a:lnTo>
                    <a:pt x="129" y="888"/>
                  </a:lnTo>
                  <a:lnTo>
                    <a:pt x="129" y="882"/>
                  </a:lnTo>
                  <a:lnTo>
                    <a:pt x="129" y="877"/>
                  </a:lnTo>
                  <a:lnTo>
                    <a:pt x="129" y="873"/>
                  </a:lnTo>
                  <a:lnTo>
                    <a:pt x="129" y="867"/>
                  </a:lnTo>
                  <a:lnTo>
                    <a:pt x="129" y="862"/>
                  </a:lnTo>
                  <a:lnTo>
                    <a:pt x="133" y="862"/>
                  </a:lnTo>
                  <a:lnTo>
                    <a:pt x="133" y="856"/>
                  </a:lnTo>
                  <a:lnTo>
                    <a:pt x="138" y="856"/>
                  </a:lnTo>
                  <a:lnTo>
                    <a:pt x="138" y="851"/>
                  </a:lnTo>
                  <a:lnTo>
                    <a:pt x="138" y="845"/>
                  </a:lnTo>
                  <a:lnTo>
                    <a:pt x="138" y="840"/>
                  </a:lnTo>
                  <a:lnTo>
                    <a:pt x="133" y="834"/>
                  </a:lnTo>
                  <a:lnTo>
                    <a:pt x="129" y="831"/>
                  </a:lnTo>
                  <a:lnTo>
                    <a:pt x="123" y="825"/>
                  </a:lnTo>
                  <a:lnTo>
                    <a:pt x="123" y="819"/>
                  </a:lnTo>
                  <a:lnTo>
                    <a:pt x="118" y="814"/>
                  </a:lnTo>
                  <a:lnTo>
                    <a:pt x="112" y="814"/>
                  </a:lnTo>
                  <a:lnTo>
                    <a:pt x="107" y="808"/>
                  </a:lnTo>
                  <a:lnTo>
                    <a:pt x="107" y="803"/>
                  </a:lnTo>
                  <a:lnTo>
                    <a:pt x="101" y="797"/>
                  </a:lnTo>
                  <a:lnTo>
                    <a:pt x="101" y="792"/>
                  </a:lnTo>
                  <a:lnTo>
                    <a:pt x="101" y="788"/>
                  </a:lnTo>
                  <a:lnTo>
                    <a:pt x="96" y="783"/>
                  </a:lnTo>
                  <a:lnTo>
                    <a:pt x="96" y="777"/>
                  </a:lnTo>
                  <a:lnTo>
                    <a:pt x="96" y="771"/>
                  </a:lnTo>
                  <a:lnTo>
                    <a:pt x="96" y="766"/>
                  </a:lnTo>
                  <a:lnTo>
                    <a:pt x="101" y="766"/>
                  </a:lnTo>
                  <a:lnTo>
                    <a:pt x="101" y="760"/>
                  </a:lnTo>
                  <a:lnTo>
                    <a:pt x="107" y="760"/>
                  </a:lnTo>
                  <a:lnTo>
                    <a:pt x="112" y="755"/>
                  </a:lnTo>
                  <a:lnTo>
                    <a:pt x="118" y="755"/>
                  </a:lnTo>
                  <a:lnTo>
                    <a:pt x="118" y="749"/>
                  </a:lnTo>
                  <a:lnTo>
                    <a:pt x="123" y="749"/>
                  </a:lnTo>
                  <a:lnTo>
                    <a:pt x="129" y="744"/>
                  </a:lnTo>
                  <a:lnTo>
                    <a:pt x="129" y="740"/>
                  </a:lnTo>
                  <a:lnTo>
                    <a:pt x="129" y="735"/>
                  </a:lnTo>
                  <a:lnTo>
                    <a:pt x="123" y="735"/>
                  </a:lnTo>
                  <a:lnTo>
                    <a:pt x="123" y="729"/>
                  </a:lnTo>
                  <a:lnTo>
                    <a:pt x="123" y="724"/>
                  </a:lnTo>
                  <a:lnTo>
                    <a:pt x="129" y="718"/>
                  </a:lnTo>
                  <a:lnTo>
                    <a:pt x="129" y="712"/>
                  </a:lnTo>
                  <a:lnTo>
                    <a:pt x="129" y="707"/>
                  </a:lnTo>
                  <a:lnTo>
                    <a:pt x="133" y="707"/>
                  </a:lnTo>
                  <a:lnTo>
                    <a:pt x="133" y="701"/>
                  </a:lnTo>
                  <a:lnTo>
                    <a:pt x="133" y="698"/>
                  </a:lnTo>
                  <a:lnTo>
                    <a:pt x="138" y="698"/>
                  </a:lnTo>
                  <a:lnTo>
                    <a:pt x="144" y="692"/>
                  </a:lnTo>
                  <a:lnTo>
                    <a:pt x="144" y="687"/>
                  </a:lnTo>
                  <a:lnTo>
                    <a:pt x="144" y="681"/>
                  </a:lnTo>
                  <a:lnTo>
                    <a:pt x="138" y="681"/>
                  </a:lnTo>
                  <a:lnTo>
                    <a:pt x="138" y="676"/>
                  </a:lnTo>
                  <a:lnTo>
                    <a:pt x="138" y="670"/>
                  </a:lnTo>
                  <a:lnTo>
                    <a:pt x="138" y="664"/>
                  </a:lnTo>
                  <a:lnTo>
                    <a:pt x="133" y="664"/>
                  </a:lnTo>
                  <a:lnTo>
                    <a:pt x="133" y="659"/>
                  </a:lnTo>
                  <a:lnTo>
                    <a:pt x="138" y="655"/>
                  </a:lnTo>
                  <a:lnTo>
                    <a:pt x="144" y="655"/>
                  </a:lnTo>
                  <a:lnTo>
                    <a:pt x="144" y="650"/>
                  </a:lnTo>
                  <a:lnTo>
                    <a:pt x="149" y="650"/>
                  </a:lnTo>
                  <a:lnTo>
                    <a:pt x="149" y="644"/>
                  </a:lnTo>
                  <a:lnTo>
                    <a:pt x="149" y="639"/>
                  </a:lnTo>
                  <a:lnTo>
                    <a:pt x="149" y="633"/>
                  </a:lnTo>
                  <a:lnTo>
                    <a:pt x="149" y="622"/>
                  </a:lnTo>
                  <a:lnTo>
                    <a:pt x="155" y="622"/>
                  </a:lnTo>
                  <a:lnTo>
                    <a:pt x="155" y="617"/>
                  </a:lnTo>
                  <a:lnTo>
                    <a:pt x="160" y="617"/>
                  </a:lnTo>
                  <a:lnTo>
                    <a:pt x="166" y="617"/>
                  </a:lnTo>
                  <a:lnTo>
                    <a:pt x="171" y="617"/>
                  </a:lnTo>
                  <a:lnTo>
                    <a:pt x="177" y="617"/>
                  </a:lnTo>
                  <a:lnTo>
                    <a:pt x="181" y="617"/>
                  </a:lnTo>
                  <a:lnTo>
                    <a:pt x="186" y="617"/>
                  </a:lnTo>
                  <a:lnTo>
                    <a:pt x="192" y="622"/>
                  </a:lnTo>
                  <a:lnTo>
                    <a:pt x="197" y="622"/>
                  </a:lnTo>
                  <a:lnTo>
                    <a:pt x="197" y="628"/>
                  </a:lnTo>
                  <a:lnTo>
                    <a:pt x="203" y="628"/>
                  </a:lnTo>
                  <a:lnTo>
                    <a:pt x="203" y="633"/>
                  </a:lnTo>
                  <a:lnTo>
                    <a:pt x="208" y="633"/>
                  </a:lnTo>
                  <a:lnTo>
                    <a:pt x="214" y="639"/>
                  </a:lnTo>
                  <a:lnTo>
                    <a:pt x="219" y="639"/>
                  </a:lnTo>
                  <a:lnTo>
                    <a:pt x="223" y="644"/>
                  </a:lnTo>
                  <a:lnTo>
                    <a:pt x="229" y="644"/>
                  </a:lnTo>
                  <a:lnTo>
                    <a:pt x="234" y="650"/>
                  </a:lnTo>
                  <a:lnTo>
                    <a:pt x="240" y="655"/>
                  </a:lnTo>
                  <a:lnTo>
                    <a:pt x="245" y="659"/>
                  </a:lnTo>
                  <a:lnTo>
                    <a:pt x="251" y="659"/>
                  </a:lnTo>
                  <a:lnTo>
                    <a:pt x="256" y="664"/>
                  </a:lnTo>
                  <a:lnTo>
                    <a:pt x="262" y="670"/>
                  </a:lnTo>
                  <a:lnTo>
                    <a:pt x="267" y="676"/>
                  </a:lnTo>
                  <a:lnTo>
                    <a:pt x="271" y="681"/>
                  </a:lnTo>
                  <a:lnTo>
                    <a:pt x="277" y="681"/>
                  </a:lnTo>
                  <a:lnTo>
                    <a:pt x="277" y="676"/>
                  </a:lnTo>
                  <a:lnTo>
                    <a:pt x="282" y="676"/>
                  </a:lnTo>
                  <a:lnTo>
                    <a:pt x="288" y="676"/>
                  </a:lnTo>
                  <a:lnTo>
                    <a:pt x="293" y="676"/>
                  </a:lnTo>
                  <a:lnTo>
                    <a:pt x="299" y="670"/>
                  </a:lnTo>
                  <a:lnTo>
                    <a:pt x="304" y="670"/>
                  </a:lnTo>
                  <a:lnTo>
                    <a:pt x="304" y="664"/>
                  </a:lnTo>
                  <a:lnTo>
                    <a:pt x="310" y="664"/>
                  </a:lnTo>
                  <a:lnTo>
                    <a:pt x="304" y="659"/>
                  </a:lnTo>
                  <a:lnTo>
                    <a:pt x="299" y="659"/>
                  </a:lnTo>
                  <a:lnTo>
                    <a:pt x="299" y="655"/>
                  </a:lnTo>
                  <a:lnTo>
                    <a:pt x="299" y="650"/>
                  </a:lnTo>
                  <a:lnTo>
                    <a:pt x="304" y="650"/>
                  </a:lnTo>
                  <a:lnTo>
                    <a:pt x="310" y="650"/>
                  </a:lnTo>
                  <a:lnTo>
                    <a:pt x="313" y="644"/>
                  </a:lnTo>
                  <a:lnTo>
                    <a:pt x="313" y="639"/>
                  </a:lnTo>
                  <a:lnTo>
                    <a:pt x="313" y="633"/>
                  </a:lnTo>
                  <a:lnTo>
                    <a:pt x="313" y="628"/>
                  </a:lnTo>
                  <a:lnTo>
                    <a:pt x="313" y="622"/>
                  </a:lnTo>
                  <a:lnTo>
                    <a:pt x="313" y="617"/>
                  </a:lnTo>
                  <a:lnTo>
                    <a:pt x="313" y="611"/>
                  </a:lnTo>
                  <a:lnTo>
                    <a:pt x="319" y="611"/>
                  </a:lnTo>
                  <a:lnTo>
                    <a:pt x="319" y="607"/>
                  </a:lnTo>
                  <a:lnTo>
                    <a:pt x="324" y="607"/>
                  </a:lnTo>
                  <a:lnTo>
                    <a:pt x="330" y="607"/>
                  </a:lnTo>
                  <a:lnTo>
                    <a:pt x="336" y="607"/>
                  </a:lnTo>
                  <a:lnTo>
                    <a:pt x="336" y="602"/>
                  </a:lnTo>
                  <a:lnTo>
                    <a:pt x="336" y="596"/>
                  </a:lnTo>
                  <a:lnTo>
                    <a:pt x="336" y="591"/>
                  </a:lnTo>
                  <a:lnTo>
                    <a:pt x="341" y="585"/>
                  </a:lnTo>
                  <a:lnTo>
                    <a:pt x="347" y="585"/>
                  </a:lnTo>
                  <a:lnTo>
                    <a:pt x="347" y="580"/>
                  </a:lnTo>
                  <a:lnTo>
                    <a:pt x="347" y="574"/>
                  </a:lnTo>
                  <a:lnTo>
                    <a:pt x="347" y="569"/>
                  </a:lnTo>
                  <a:lnTo>
                    <a:pt x="341" y="565"/>
                  </a:lnTo>
                  <a:lnTo>
                    <a:pt x="341" y="559"/>
                  </a:lnTo>
                  <a:lnTo>
                    <a:pt x="341" y="554"/>
                  </a:lnTo>
                  <a:lnTo>
                    <a:pt x="341" y="548"/>
                  </a:lnTo>
                  <a:lnTo>
                    <a:pt x="341" y="543"/>
                  </a:lnTo>
                  <a:lnTo>
                    <a:pt x="336" y="537"/>
                  </a:lnTo>
                  <a:lnTo>
                    <a:pt x="336" y="532"/>
                  </a:lnTo>
                  <a:lnTo>
                    <a:pt x="336" y="526"/>
                  </a:lnTo>
                  <a:lnTo>
                    <a:pt x="341" y="522"/>
                  </a:lnTo>
                  <a:lnTo>
                    <a:pt x="341" y="517"/>
                  </a:lnTo>
                  <a:lnTo>
                    <a:pt x="336" y="511"/>
                  </a:lnTo>
                  <a:lnTo>
                    <a:pt x="336" y="506"/>
                  </a:lnTo>
                  <a:lnTo>
                    <a:pt x="330" y="500"/>
                  </a:lnTo>
                  <a:lnTo>
                    <a:pt x="324" y="500"/>
                  </a:lnTo>
                  <a:lnTo>
                    <a:pt x="319" y="506"/>
                  </a:lnTo>
                  <a:lnTo>
                    <a:pt x="313" y="506"/>
                  </a:lnTo>
                  <a:lnTo>
                    <a:pt x="310" y="500"/>
                  </a:lnTo>
                  <a:lnTo>
                    <a:pt x="304" y="500"/>
                  </a:lnTo>
                  <a:lnTo>
                    <a:pt x="299" y="500"/>
                  </a:lnTo>
                  <a:lnTo>
                    <a:pt x="299" y="495"/>
                  </a:lnTo>
                  <a:lnTo>
                    <a:pt x="299" y="484"/>
                  </a:lnTo>
                  <a:lnTo>
                    <a:pt x="293" y="484"/>
                  </a:lnTo>
                  <a:lnTo>
                    <a:pt x="282" y="484"/>
                  </a:lnTo>
                  <a:lnTo>
                    <a:pt x="288" y="480"/>
                  </a:lnTo>
                  <a:lnTo>
                    <a:pt x="288" y="474"/>
                  </a:lnTo>
                  <a:lnTo>
                    <a:pt x="288" y="469"/>
                  </a:lnTo>
                  <a:lnTo>
                    <a:pt x="293" y="469"/>
                  </a:lnTo>
                  <a:lnTo>
                    <a:pt x="293" y="463"/>
                  </a:lnTo>
                  <a:lnTo>
                    <a:pt x="293" y="458"/>
                  </a:lnTo>
                  <a:lnTo>
                    <a:pt x="293" y="452"/>
                  </a:lnTo>
                  <a:lnTo>
                    <a:pt x="293" y="447"/>
                  </a:lnTo>
                  <a:lnTo>
                    <a:pt x="299" y="436"/>
                  </a:lnTo>
                  <a:lnTo>
                    <a:pt x="293" y="432"/>
                  </a:lnTo>
                  <a:lnTo>
                    <a:pt x="293" y="436"/>
                  </a:lnTo>
                  <a:lnTo>
                    <a:pt x="288" y="436"/>
                  </a:lnTo>
                  <a:lnTo>
                    <a:pt x="282" y="436"/>
                  </a:lnTo>
                  <a:lnTo>
                    <a:pt x="282" y="432"/>
                  </a:lnTo>
                  <a:lnTo>
                    <a:pt x="282" y="427"/>
                  </a:lnTo>
                  <a:lnTo>
                    <a:pt x="282" y="421"/>
                  </a:lnTo>
                  <a:lnTo>
                    <a:pt x="288" y="421"/>
                  </a:lnTo>
                  <a:lnTo>
                    <a:pt x="293" y="421"/>
                  </a:lnTo>
                  <a:lnTo>
                    <a:pt x="299" y="421"/>
                  </a:lnTo>
                  <a:lnTo>
                    <a:pt x="299" y="415"/>
                  </a:lnTo>
                  <a:lnTo>
                    <a:pt x="299" y="410"/>
                  </a:lnTo>
                  <a:lnTo>
                    <a:pt x="299" y="404"/>
                  </a:lnTo>
                  <a:lnTo>
                    <a:pt x="299" y="399"/>
                  </a:lnTo>
                  <a:lnTo>
                    <a:pt x="304" y="393"/>
                  </a:lnTo>
                  <a:lnTo>
                    <a:pt x="304" y="390"/>
                  </a:lnTo>
                  <a:lnTo>
                    <a:pt x="310" y="384"/>
                  </a:lnTo>
                  <a:lnTo>
                    <a:pt x="319" y="384"/>
                  </a:lnTo>
                  <a:lnTo>
                    <a:pt x="324" y="384"/>
                  </a:lnTo>
                  <a:lnTo>
                    <a:pt x="330" y="390"/>
                  </a:lnTo>
                  <a:lnTo>
                    <a:pt x="336" y="390"/>
                  </a:lnTo>
                  <a:lnTo>
                    <a:pt x="341" y="390"/>
                  </a:lnTo>
                  <a:lnTo>
                    <a:pt x="347" y="390"/>
                  </a:lnTo>
                  <a:lnTo>
                    <a:pt x="352" y="390"/>
                  </a:lnTo>
                  <a:lnTo>
                    <a:pt x="358" y="390"/>
                  </a:lnTo>
                  <a:lnTo>
                    <a:pt x="361" y="390"/>
                  </a:lnTo>
                  <a:lnTo>
                    <a:pt x="372" y="390"/>
                  </a:lnTo>
                  <a:lnTo>
                    <a:pt x="378" y="390"/>
                  </a:lnTo>
                  <a:lnTo>
                    <a:pt x="384" y="393"/>
                  </a:lnTo>
                  <a:lnTo>
                    <a:pt x="389" y="393"/>
                  </a:lnTo>
                  <a:lnTo>
                    <a:pt x="395" y="393"/>
                  </a:lnTo>
                  <a:lnTo>
                    <a:pt x="389" y="399"/>
                  </a:lnTo>
                  <a:lnTo>
                    <a:pt x="389" y="410"/>
                  </a:lnTo>
                  <a:lnTo>
                    <a:pt x="389" y="415"/>
                  </a:lnTo>
                  <a:lnTo>
                    <a:pt x="384" y="415"/>
                  </a:lnTo>
                  <a:lnTo>
                    <a:pt x="384" y="421"/>
                  </a:lnTo>
                  <a:lnTo>
                    <a:pt x="384" y="427"/>
                  </a:lnTo>
                  <a:lnTo>
                    <a:pt x="378" y="427"/>
                  </a:lnTo>
                  <a:lnTo>
                    <a:pt x="378" y="432"/>
                  </a:lnTo>
                  <a:lnTo>
                    <a:pt x="378" y="441"/>
                  </a:lnTo>
                  <a:lnTo>
                    <a:pt x="372" y="447"/>
                  </a:lnTo>
                  <a:lnTo>
                    <a:pt x="372" y="452"/>
                  </a:lnTo>
                  <a:lnTo>
                    <a:pt x="372" y="458"/>
                  </a:lnTo>
                  <a:lnTo>
                    <a:pt x="372" y="463"/>
                  </a:lnTo>
                  <a:lnTo>
                    <a:pt x="372" y="469"/>
                  </a:lnTo>
                  <a:lnTo>
                    <a:pt x="378" y="469"/>
                  </a:lnTo>
                  <a:lnTo>
                    <a:pt x="378" y="474"/>
                  </a:lnTo>
                  <a:lnTo>
                    <a:pt x="384" y="474"/>
                  </a:lnTo>
                  <a:lnTo>
                    <a:pt x="389" y="469"/>
                  </a:lnTo>
                  <a:lnTo>
                    <a:pt x="395" y="463"/>
                  </a:lnTo>
                  <a:lnTo>
                    <a:pt x="400" y="463"/>
                  </a:lnTo>
                  <a:lnTo>
                    <a:pt x="400" y="458"/>
                  </a:lnTo>
                  <a:lnTo>
                    <a:pt x="404" y="458"/>
                  </a:lnTo>
                  <a:lnTo>
                    <a:pt x="409" y="458"/>
                  </a:lnTo>
                  <a:lnTo>
                    <a:pt x="415" y="463"/>
                  </a:lnTo>
                  <a:lnTo>
                    <a:pt x="420" y="463"/>
                  </a:lnTo>
                  <a:lnTo>
                    <a:pt x="426" y="458"/>
                  </a:lnTo>
                  <a:lnTo>
                    <a:pt x="437" y="452"/>
                  </a:lnTo>
                  <a:lnTo>
                    <a:pt x="443" y="447"/>
                  </a:lnTo>
                  <a:lnTo>
                    <a:pt x="448" y="441"/>
                  </a:lnTo>
                  <a:lnTo>
                    <a:pt x="457" y="436"/>
                  </a:lnTo>
                  <a:lnTo>
                    <a:pt x="463" y="441"/>
                  </a:lnTo>
                  <a:lnTo>
                    <a:pt x="463" y="447"/>
                  </a:lnTo>
                  <a:lnTo>
                    <a:pt x="463" y="441"/>
                  </a:lnTo>
                  <a:lnTo>
                    <a:pt x="468" y="441"/>
                  </a:lnTo>
                  <a:lnTo>
                    <a:pt x="468" y="436"/>
                  </a:lnTo>
                  <a:lnTo>
                    <a:pt x="468" y="432"/>
                  </a:lnTo>
                  <a:lnTo>
                    <a:pt x="474" y="432"/>
                  </a:lnTo>
                  <a:lnTo>
                    <a:pt x="479" y="427"/>
                  </a:lnTo>
                  <a:lnTo>
                    <a:pt x="479" y="421"/>
                  </a:lnTo>
                  <a:lnTo>
                    <a:pt x="485" y="415"/>
                  </a:lnTo>
                  <a:lnTo>
                    <a:pt x="485" y="410"/>
                  </a:lnTo>
                  <a:lnTo>
                    <a:pt x="485" y="404"/>
                  </a:lnTo>
                  <a:lnTo>
                    <a:pt x="491" y="399"/>
                  </a:lnTo>
                  <a:lnTo>
                    <a:pt x="491" y="393"/>
                  </a:lnTo>
                  <a:lnTo>
                    <a:pt x="494" y="390"/>
                  </a:lnTo>
                  <a:lnTo>
                    <a:pt x="500" y="390"/>
                  </a:lnTo>
                  <a:lnTo>
                    <a:pt x="505" y="384"/>
                  </a:lnTo>
                  <a:lnTo>
                    <a:pt x="511" y="384"/>
                  </a:lnTo>
                  <a:lnTo>
                    <a:pt x="516" y="384"/>
                  </a:lnTo>
                  <a:lnTo>
                    <a:pt x="522" y="384"/>
                  </a:lnTo>
                  <a:lnTo>
                    <a:pt x="527" y="384"/>
                  </a:lnTo>
                  <a:lnTo>
                    <a:pt x="527" y="379"/>
                  </a:lnTo>
                  <a:lnTo>
                    <a:pt x="533" y="373"/>
                  </a:lnTo>
                  <a:lnTo>
                    <a:pt x="538" y="373"/>
                  </a:lnTo>
                  <a:lnTo>
                    <a:pt x="538" y="367"/>
                  </a:lnTo>
                  <a:lnTo>
                    <a:pt x="538" y="362"/>
                  </a:lnTo>
                  <a:lnTo>
                    <a:pt x="542" y="356"/>
                  </a:lnTo>
                  <a:lnTo>
                    <a:pt x="548" y="356"/>
                  </a:lnTo>
                  <a:lnTo>
                    <a:pt x="548" y="347"/>
                  </a:lnTo>
                  <a:lnTo>
                    <a:pt x="553" y="347"/>
                  </a:lnTo>
                  <a:lnTo>
                    <a:pt x="553" y="342"/>
                  </a:lnTo>
                  <a:lnTo>
                    <a:pt x="559" y="336"/>
                  </a:lnTo>
                  <a:lnTo>
                    <a:pt x="564" y="336"/>
                  </a:lnTo>
                  <a:lnTo>
                    <a:pt x="570" y="331"/>
                  </a:lnTo>
                  <a:lnTo>
                    <a:pt x="575" y="320"/>
                  </a:lnTo>
                  <a:lnTo>
                    <a:pt x="585" y="314"/>
                  </a:lnTo>
                  <a:lnTo>
                    <a:pt x="590" y="308"/>
                  </a:lnTo>
                  <a:lnTo>
                    <a:pt x="596" y="305"/>
                  </a:lnTo>
                  <a:lnTo>
                    <a:pt x="601" y="299"/>
                  </a:lnTo>
                  <a:lnTo>
                    <a:pt x="601" y="294"/>
                  </a:lnTo>
                  <a:lnTo>
                    <a:pt x="601" y="288"/>
                  </a:lnTo>
                  <a:lnTo>
                    <a:pt x="601" y="283"/>
                  </a:lnTo>
                  <a:lnTo>
                    <a:pt x="601" y="277"/>
                  </a:lnTo>
                  <a:lnTo>
                    <a:pt x="596" y="266"/>
                  </a:lnTo>
                  <a:lnTo>
                    <a:pt x="590" y="257"/>
                  </a:lnTo>
                  <a:lnTo>
                    <a:pt x="590" y="251"/>
                  </a:lnTo>
                  <a:lnTo>
                    <a:pt x="596" y="251"/>
                  </a:lnTo>
                  <a:lnTo>
                    <a:pt x="601" y="251"/>
                  </a:lnTo>
                  <a:lnTo>
                    <a:pt x="607" y="251"/>
                  </a:lnTo>
                  <a:lnTo>
                    <a:pt x="607" y="246"/>
                  </a:lnTo>
                  <a:lnTo>
                    <a:pt x="612" y="246"/>
                  </a:lnTo>
                  <a:lnTo>
                    <a:pt x="618" y="246"/>
                  </a:lnTo>
                  <a:lnTo>
                    <a:pt x="618" y="240"/>
                  </a:lnTo>
                  <a:lnTo>
                    <a:pt x="623" y="240"/>
                  </a:lnTo>
                  <a:lnTo>
                    <a:pt x="629" y="240"/>
                  </a:lnTo>
                  <a:lnTo>
                    <a:pt x="633" y="235"/>
                  </a:lnTo>
                  <a:lnTo>
                    <a:pt x="638" y="235"/>
                  </a:lnTo>
                  <a:lnTo>
                    <a:pt x="644" y="235"/>
                  </a:lnTo>
                  <a:lnTo>
                    <a:pt x="649" y="229"/>
                  </a:lnTo>
                  <a:lnTo>
                    <a:pt x="649" y="224"/>
                  </a:lnTo>
                  <a:lnTo>
                    <a:pt x="644" y="224"/>
                  </a:lnTo>
                  <a:lnTo>
                    <a:pt x="644" y="218"/>
                  </a:lnTo>
                  <a:lnTo>
                    <a:pt x="644" y="214"/>
                  </a:lnTo>
                  <a:lnTo>
                    <a:pt x="644" y="209"/>
                  </a:lnTo>
                  <a:lnTo>
                    <a:pt x="649" y="203"/>
                  </a:lnTo>
                  <a:lnTo>
                    <a:pt x="649" y="198"/>
                  </a:lnTo>
                  <a:lnTo>
                    <a:pt x="655" y="192"/>
                  </a:lnTo>
                  <a:lnTo>
                    <a:pt x="660" y="187"/>
                  </a:lnTo>
                  <a:lnTo>
                    <a:pt x="660" y="181"/>
                  </a:lnTo>
                  <a:lnTo>
                    <a:pt x="671" y="181"/>
                  </a:lnTo>
                  <a:lnTo>
                    <a:pt x="671" y="176"/>
                  </a:lnTo>
                  <a:lnTo>
                    <a:pt x="677" y="172"/>
                  </a:lnTo>
                  <a:lnTo>
                    <a:pt x="677" y="166"/>
                  </a:lnTo>
                  <a:lnTo>
                    <a:pt x="677" y="161"/>
                  </a:lnTo>
                  <a:lnTo>
                    <a:pt x="671" y="161"/>
                  </a:lnTo>
                  <a:lnTo>
                    <a:pt x="677" y="155"/>
                  </a:lnTo>
                  <a:lnTo>
                    <a:pt x="677" y="150"/>
                  </a:lnTo>
                  <a:lnTo>
                    <a:pt x="681" y="150"/>
                  </a:lnTo>
                  <a:lnTo>
                    <a:pt x="681" y="144"/>
                  </a:lnTo>
                  <a:lnTo>
                    <a:pt x="686" y="144"/>
                  </a:lnTo>
                  <a:lnTo>
                    <a:pt x="692" y="139"/>
                  </a:lnTo>
                  <a:lnTo>
                    <a:pt x="692" y="133"/>
                  </a:lnTo>
                  <a:lnTo>
                    <a:pt x="697" y="128"/>
                  </a:lnTo>
                  <a:lnTo>
                    <a:pt x="697" y="124"/>
                  </a:lnTo>
                  <a:lnTo>
                    <a:pt x="703" y="118"/>
                  </a:lnTo>
                  <a:lnTo>
                    <a:pt x="708" y="118"/>
                  </a:lnTo>
                  <a:lnTo>
                    <a:pt x="714" y="118"/>
                  </a:lnTo>
                  <a:lnTo>
                    <a:pt x="719" y="113"/>
                  </a:lnTo>
                  <a:lnTo>
                    <a:pt x="723" y="107"/>
                  </a:lnTo>
                  <a:lnTo>
                    <a:pt x="729" y="102"/>
                  </a:lnTo>
                  <a:lnTo>
                    <a:pt x="723" y="96"/>
                  </a:lnTo>
                  <a:lnTo>
                    <a:pt x="723" y="85"/>
                  </a:lnTo>
                  <a:lnTo>
                    <a:pt x="723" y="76"/>
                  </a:lnTo>
                  <a:lnTo>
                    <a:pt x="729" y="70"/>
                  </a:lnTo>
                  <a:lnTo>
                    <a:pt x="734" y="70"/>
                  </a:lnTo>
                  <a:lnTo>
                    <a:pt x="740" y="65"/>
                  </a:lnTo>
                  <a:lnTo>
                    <a:pt x="740" y="59"/>
                  </a:lnTo>
                  <a:lnTo>
                    <a:pt x="745" y="59"/>
                  </a:lnTo>
                  <a:lnTo>
                    <a:pt x="745" y="54"/>
                  </a:lnTo>
                  <a:lnTo>
                    <a:pt x="751" y="54"/>
                  </a:lnTo>
                  <a:lnTo>
                    <a:pt x="756" y="54"/>
                  </a:lnTo>
                  <a:lnTo>
                    <a:pt x="762" y="54"/>
                  </a:lnTo>
                  <a:lnTo>
                    <a:pt x="767" y="54"/>
                  </a:lnTo>
                  <a:lnTo>
                    <a:pt x="771" y="54"/>
                  </a:lnTo>
                  <a:lnTo>
                    <a:pt x="776" y="48"/>
                  </a:lnTo>
                  <a:lnTo>
                    <a:pt x="782" y="48"/>
                  </a:lnTo>
                  <a:lnTo>
                    <a:pt x="788" y="48"/>
                  </a:lnTo>
                  <a:lnTo>
                    <a:pt x="793" y="43"/>
                  </a:lnTo>
                  <a:lnTo>
                    <a:pt x="799" y="43"/>
                  </a:lnTo>
                  <a:lnTo>
                    <a:pt x="804" y="39"/>
                  </a:lnTo>
                  <a:lnTo>
                    <a:pt x="813" y="34"/>
                  </a:lnTo>
                  <a:lnTo>
                    <a:pt x="819" y="39"/>
                  </a:lnTo>
                  <a:lnTo>
                    <a:pt x="824" y="39"/>
                  </a:lnTo>
                  <a:lnTo>
                    <a:pt x="830" y="43"/>
                  </a:lnTo>
                  <a:lnTo>
                    <a:pt x="836" y="43"/>
                  </a:lnTo>
                  <a:lnTo>
                    <a:pt x="836" y="39"/>
                  </a:lnTo>
                  <a:lnTo>
                    <a:pt x="841" y="39"/>
                  </a:lnTo>
                  <a:lnTo>
                    <a:pt x="847" y="34"/>
                  </a:lnTo>
                  <a:lnTo>
                    <a:pt x="852" y="28"/>
                  </a:lnTo>
                  <a:lnTo>
                    <a:pt x="858" y="28"/>
                  </a:lnTo>
                  <a:lnTo>
                    <a:pt x="867" y="23"/>
                  </a:lnTo>
                  <a:lnTo>
                    <a:pt x="872" y="23"/>
                  </a:lnTo>
                  <a:lnTo>
                    <a:pt x="883" y="23"/>
                  </a:lnTo>
                  <a:lnTo>
                    <a:pt x="895" y="17"/>
                  </a:lnTo>
                  <a:lnTo>
                    <a:pt x="900" y="17"/>
                  </a:lnTo>
                  <a:lnTo>
                    <a:pt x="904" y="11"/>
                  </a:lnTo>
                  <a:lnTo>
                    <a:pt x="909" y="11"/>
                  </a:lnTo>
                  <a:lnTo>
                    <a:pt x="915" y="6"/>
                  </a:lnTo>
                  <a:lnTo>
                    <a:pt x="920" y="6"/>
                  </a:lnTo>
                  <a:lnTo>
                    <a:pt x="926" y="6"/>
                  </a:lnTo>
                  <a:lnTo>
                    <a:pt x="931" y="6"/>
                  </a:lnTo>
                  <a:lnTo>
                    <a:pt x="937" y="0"/>
                  </a:lnTo>
                  <a:lnTo>
                    <a:pt x="943" y="0"/>
                  </a:lnTo>
                  <a:lnTo>
                    <a:pt x="948" y="0"/>
                  </a:lnTo>
                  <a:lnTo>
                    <a:pt x="952" y="0"/>
                  </a:lnTo>
                  <a:lnTo>
                    <a:pt x="957" y="0"/>
                  </a:lnTo>
                  <a:lnTo>
                    <a:pt x="963" y="6"/>
                  </a:lnTo>
                  <a:lnTo>
                    <a:pt x="974" y="6"/>
                  </a:lnTo>
                  <a:lnTo>
                    <a:pt x="979" y="11"/>
                  </a:lnTo>
                  <a:lnTo>
                    <a:pt x="985" y="11"/>
                  </a:lnTo>
                  <a:lnTo>
                    <a:pt x="990" y="17"/>
                  </a:lnTo>
                  <a:lnTo>
                    <a:pt x="994" y="17"/>
                  </a:lnTo>
                  <a:lnTo>
                    <a:pt x="1000" y="17"/>
                  </a:lnTo>
                  <a:lnTo>
                    <a:pt x="1000" y="23"/>
                  </a:lnTo>
                  <a:lnTo>
                    <a:pt x="1005" y="23"/>
                  </a:lnTo>
                  <a:lnTo>
                    <a:pt x="1011" y="23"/>
                  </a:lnTo>
                  <a:lnTo>
                    <a:pt x="1016" y="17"/>
                  </a:lnTo>
                  <a:lnTo>
                    <a:pt x="1027" y="17"/>
                  </a:lnTo>
                  <a:lnTo>
                    <a:pt x="1033" y="11"/>
                  </a:lnTo>
                  <a:lnTo>
                    <a:pt x="1038" y="17"/>
                  </a:lnTo>
                  <a:lnTo>
                    <a:pt x="1048" y="17"/>
                  </a:lnTo>
                  <a:lnTo>
                    <a:pt x="1053" y="23"/>
                  </a:lnTo>
                  <a:lnTo>
                    <a:pt x="1059" y="17"/>
                  </a:lnTo>
                  <a:lnTo>
                    <a:pt x="1064" y="17"/>
                  </a:lnTo>
                  <a:lnTo>
                    <a:pt x="1064" y="11"/>
                  </a:lnTo>
                  <a:lnTo>
                    <a:pt x="1075" y="0"/>
                  </a:lnTo>
                  <a:lnTo>
                    <a:pt x="1085" y="6"/>
                  </a:lnTo>
                  <a:lnTo>
                    <a:pt x="1090" y="6"/>
                  </a:lnTo>
                  <a:lnTo>
                    <a:pt x="1090" y="6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1041" y="2517"/>
              <a:ext cx="2112" cy="1476"/>
            </a:xfrm>
            <a:custGeom>
              <a:avLst/>
              <a:gdLst>
                <a:gd name="T0" fmla="*/ 1282 w 2112"/>
                <a:gd name="T1" fmla="*/ 105 h 1476"/>
                <a:gd name="T2" fmla="*/ 1299 w 2112"/>
                <a:gd name="T3" fmla="*/ 195 h 1476"/>
                <a:gd name="T4" fmla="*/ 1378 w 2112"/>
                <a:gd name="T5" fmla="*/ 217 h 1476"/>
                <a:gd name="T6" fmla="*/ 1452 w 2112"/>
                <a:gd name="T7" fmla="*/ 249 h 1476"/>
                <a:gd name="T8" fmla="*/ 1522 w 2112"/>
                <a:gd name="T9" fmla="*/ 286 h 1476"/>
                <a:gd name="T10" fmla="*/ 1485 w 2112"/>
                <a:gd name="T11" fmla="*/ 376 h 1476"/>
                <a:gd name="T12" fmla="*/ 1457 w 2112"/>
                <a:gd name="T13" fmla="*/ 483 h 1476"/>
                <a:gd name="T14" fmla="*/ 1400 w 2112"/>
                <a:gd name="T15" fmla="*/ 551 h 1476"/>
                <a:gd name="T16" fmla="*/ 1431 w 2112"/>
                <a:gd name="T17" fmla="*/ 599 h 1476"/>
                <a:gd name="T18" fmla="*/ 1409 w 2112"/>
                <a:gd name="T19" fmla="*/ 701 h 1476"/>
                <a:gd name="T20" fmla="*/ 1341 w 2112"/>
                <a:gd name="T21" fmla="*/ 769 h 1476"/>
                <a:gd name="T22" fmla="*/ 1415 w 2112"/>
                <a:gd name="T23" fmla="*/ 791 h 1476"/>
                <a:gd name="T24" fmla="*/ 1490 w 2112"/>
                <a:gd name="T25" fmla="*/ 839 h 1476"/>
                <a:gd name="T26" fmla="*/ 1542 w 2112"/>
                <a:gd name="T27" fmla="*/ 907 h 1476"/>
                <a:gd name="T28" fmla="*/ 1601 w 2112"/>
                <a:gd name="T29" fmla="*/ 998 h 1476"/>
                <a:gd name="T30" fmla="*/ 1671 w 2112"/>
                <a:gd name="T31" fmla="*/ 1046 h 1476"/>
                <a:gd name="T32" fmla="*/ 1745 w 2112"/>
                <a:gd name="T33" fmla="*/ 1083 h 1476"/>
                <a:gd name="T34" fmla="*/ 1824 w 2112"/>
                <a:gd name="T35" fmla="*/ 1136 h 1476"/>
                <a:gd name="T36" fmla="*/ 1894 w 2112"/>
                <a:gd name="T37" fmla="*/ 1162 h 1476"/>
                <a:gd name="T38" fmla="*/ 1948 w 2112"/>
                <a:gd name="T39" fmla="*/ 1241 h 1476"/>
                <a:gd name="T40" fmla="*/ 1990 w 2112"/>
                <a:gd name="T41" fmla="*/ 1300 h 1476"/>
                <a:gd name="T42" fmla="*/ 2038 w 2112"/>
                <a:gd name="T43" fmla="*/ 1359 h 1476"/>
                <a:gd name="T44" fmla="*/ 2075 w 2112"/>
                <a:gd name="T45" fmla="*/ 1428 h 1476"/>
                <a:gd name="T46" fmla="*/ 2033 w 2112"/>
                <a:gd name="T47" fmla="*/ 1453 h 1476"/>
                <a:gd name="T48" fmla="*/ 1900 w 2112"/>
                <a:gd name="T49" fmla="*/ 1450 h 1476"/>
                <a:gd name="T50" fmla="*/ 1771 w 2112"/>
                <a:gd name="T51" fmla="*/ 1470 h 1476"/>
                <a:gd name="T52" fmla="*/ 1638 w 2112"/>
                <a:gd name="T53" fmla="*/ 1450 h 1476"/>
                <a:gd name="T54" fmla="*/ 1542 w 2112"/>
                <a:gd name="T55" fmla="*/ 1391 h 1476"/>
                <a:gd name="T56" fmla="*/ 1420 w 2112"/>
                <a:gd name="T57" fmla="*/ 1359 h 1476"/>
                <a:gd name="T58" fmla="*/ 1304 w 2112"/>
                <a:gd name="T59" fmla="*/ 1380 h 1476"/>
                <a:gd name="T60" fmla="*/ 1234 w 2112"/>
                <a:gd name="T61" fmla="*/ 1332 h 1476"/>
                <a:gd name="T62" fmla="*/ 1112 w 2112"/>
                <a:gd name="T63" fmla="*/ 1263 h 1476"/>
                <a:gd name="T64" fmla="*/ 1048 w 2112"/>
                <a:gd name="T65" fmla="*/ 1167 h 1476"/>
                <a:gd name="T66" fmla="*/ 889 w 2112"/>
                <a:gd name="T67" fmla="*/ 1103 h 1476"/>
                <a:gd name="T68" fmla="*/ 787 w 2112"/>
                <a:gd name="T69" fmla="*/ 1088 h 1476"/>
                <a:gd name="T70" fmla="*/ 649 w 2112"/>
                <a:gd name="T71" fmla="*/ 1077 h 1476"/>
                <a:gd name="T72" fmla="*/ 612 w 2112"/>
                <a:gd name="T73" fmla="*/ 1009 h 1476"/>
                <a:gd name="T74" fmla="*/ 564 w 2112"/>
                <a:gd name="T75" fmla="*/ 918 h 1476"/>
                <a:gd name="T76" fmla="*/ 511 w 2112"/>
                <a:gd name="T77" fmla="*/ 859 h 1476"/>
                <a:gd name="T78" fmla="*/ 479 w 2112"/>
                <a:gd name="T79" fmla="*/ 780 h 1476"/>
                <a:gd name="T80" fmla="*/ 490 w 2112"/>
                <a:gd name="T81" fmla="*/ 684 h 1476"/>
                <a:gd name="T82" fmla="*/ 479 w 2112"/>
                <a:gd name="T83" fmla="*/ 577 h 1476"/>
                <a:gd name="T84" fmla="*/ 443 w 2112"/>
                <a:gd name="T85" fmla="*/ 509 h 1476"/>
                <a:gd name="T86" fmla="*/ 288 w 2112"/>
                <a:gd name="T87" fmla="*/ 450 h 1476"/>
                <a:gd name="T88" fmla="*/ 245 w 2112"/>
                <a:gd name="T89" fmla="*/ 312 h 1476"/>
                <a:gd name="T90" fmla="*/ 129 w 2112"/>
                <a:gd name="T91" fmla="*/ 269 h 1476"/>
                <a:gd name="T92" fmla="*/ 16 w 2112"/>
                <a:gd name="T93" fmla="*/ 206 h 1476"/>
                <a:gd name="T94" fmla="*/ 96 w 2112"/>
                <a:gd name="T95" fmla="*/ 169 h 1476"/>
                <a:gd name="T96" fmla="*/ 192 w 2112"/>
                <a:gd name="T97" fmla="*/ 164 h 1476"/>
                <a:gd name="T98" fmla="*/ 288 w 2112"/>
                <a:gd name="T99" fmla="*/ 164 h 1476"/>
                <a:gd name="T100" fmla="*/ 372 w 2112"/>
                <a:gd name="T101" fmla="*/ 190 h 1476"/>
                <a:gd name="T102" fmla="*/ 431 w 2112"/>
                <a:gd name="T103" fmla="*/ 249 h 1476"/>
                <a:gd name="T104" fmla="*/ 505 w 2112"/>
                <a:gd name="T105" fmla="*/ 323 h 1476"/>
                <a:gd name="T106" fmla="*/ 586 w 2112"/>
                <a:gd name="T107" fmla="*/ 339 h 1476"/>
                <a:gd name="T108" fmla="*/ 649 w 2112"/>
                <a:gd name="T109" fmla="*/ 317 h 1476"/>
                <a:gd name="T110" fmla="*/ 725 w 2112"/>
                <a:gd name="T111" fmla="*/ 356 h 1476"/>
                <a:gd name="T112" fmla="*/ 782 w 2112"/>
                <a:gd name="T113" fmla="*/ 418 h 1476"/>
                <a:gd name="T114" fmla="*/ 841 w 2112"/>
                <a:gd name="T115" fmla="*/ 398 h 1476"/>
                <a:gd name="T116" fmla="*/ 996 w 2112"/>
                <a:gd name="T117" fmla="*/ 350 h 1476"/>
                <a:gd name="T118" fmla="*/ 1149 w 2112"/>
                <a:gd name="T119" fmla="*/ 147 h 1476"/>
                <a:gd name="T120" fmla="*/ 1149 w 2112"/>
                <a:gd name="T121" fmla="*/ 74 h 1476"/>
                <a:gd name="T122" fmla="*/ 1177 w 2112"/>
                <a:gd name="T123" fmla="*/ 14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2" h="1476">
                  <a:moveTo>
                    <a:pt x="1234" y="20"/>
                  </a:moveTo>
                  <a:lnTo>
                    <a:pt x="1234" y="26"/>
                  </a:lnTo>
                  <a:lnTo>
                    <a:pt x="1234" y="31"/>
                  </a:lnTo>
                  <a:lnTo>
                    <a:pt x="1239" y="37"/>
                  </a:lnTo>
                  <a:lnTo>
                    <a:pt x="1239" y="42"/>
                  </a:lnTo>
                  <a:lnTo>
                    <a:pt x="1239" y="48"/>
                  </a:lnTo>
                  <a:lnTo>
                    <a:pt x="1245" y="51"/>
                  </a:lnTo>
                  <a:lnTo>
                    <a:pt x="1251" y="57"/>
                  </a:lnTo>
                  <a:lnTo>
                    <a:pt x="1251" y="62"/>
                  </a:lnTo>
                  <a:lnTo>
                    <a:pt x="1256" y="68"/>
                  </a:lnTo>
                  <a:lnTo>
                    <a:pt x="1262" y="74"/>
                  </a:lnTo>
                  <a:lnTo>
                    <a:pt x="1267" y="74"/>
                  </a:lnTo>
                  <a:lnTo>
                    <a:pt x="1267" y="79"/>
                  </a:lnTo>
                  <a:lnTo>
                    <a:pt x="1271" y="79"/>
                  </a:lnTo>
                  <a:lnTo>
                    <a:pt x="1271" y="85"/>
                  </a:lnTo>
                  <a:lnTo>
                    <a:pt x="1276" y="90"/>
                  </a:lnTo>
                  <a:lnTo>
                    <a:pt x="1276" y="94"/>
                  </a:lnTo>
                  <a:lnTo>
                    <a:pt x="1276" y="99"/>
                  </a:lnTo>
                  <a:lnTo>
                    <a:pt x="1282" y="105"/>
                  </a:lnTo>
                  <a:lnTo>
                    <a:pt x="1287" y="110"/>
                  </a:lnTo>
                  <a:lnTo>
                    <a:pt x="1293" y="110"/>
                  </a:lnTo>
                  <a:lnTo>
                    <a:pt x="1293" y="116"/>
                  </a:lnTo>
                  <a:lnTo>
                    <a:pt x="1299" y="116"/>
                  </a:lnTo>
                  <a:lnTo>
                    <a:pt x="1299" y="121"/>
                  </a:lnTo>
                  <a:lnTo>
                    <a:pt x="1304" y="121"/>
                  </a:lnTo>
                  <a:lnTo>
                    <a:pt x="1310" y="127"/>
                  </a:lnTo>
                  <a:lnTo>
                    <a:pt x="1310" y="133"/>
                  </a:lnTo>
                  <a:lnTo>
                    <a:pt x="1310" y="136"/>
                  </a:lnTo>
                  <a:lnTo>
                    <a:pt x="1304" y="147"/>
                  </a:lnTo>
                  <a:lnTo>
                    <a:pt x="1304" y="153"/>
                  </a:lnTo>
                  <a:lnTo>
                    <a:pt x="1304" y="158"/>
                  </a:lnTo>
                  <a:lnTo>
                    <a:pt x="1304" y="164"/>
                  </a:lnTo>
                  <a:lnTo>
                    <a:pt x="1304" y="169"/>
                  </a:lnTo>
                  <a:lnTo>
                    <a:pt x="1304" y="175"/>
                  </a:lnTo>
                  <a:lnTo>
                    <a:pt x="1304" y="179"/>
                  </a:lnTo>
                  <a:lnTo>
                    <a:pt x="1304" y="184"/>
                  </a:lnTo>
                  <a:lnTo>
                    <a:pt x="1299" y="190"/>
                  </a:lnTo>
                  <a:lnTo>
                    <a:pt x="1299" y="195"/>
                  </a:lnTo>
                  <a:lnTo>
                    <a:pt x="1304" y="201"/>
                  </a:lnTo>
                  <a:lnTo>
                    <a:pt x="1304" y="206"/>
                  </a:lnTo>
                  <a:lnTo>
                    <a:pt x="1310" y="206"/>
                  </a:lnTo>
                  <a:lnTo>
                    <a:pt x="1315" y="206"/>
                  </a:lnTo>
                  <a:lnTo>
                    <a:pt x="1315" y="201"/>
                  </a:lnTo>
                  <a:lnTo>
                    <a:pt x="1319" y="201"/>
                  </a:lnTo>
                  <a:lnTo>
                    <a:pt x="1319" y="195"/>
                  </a:lnTo>
                  <a:lnTo>
                    <a:pt x="1324" y="195"/>
                  </a:lnTo>
                  <a:lnTo>
                    <a:pt x="1324" y="190"/>
                  </a:lnTo>
                  <a:lnTo>
                    <a:pt x="1330" y="190"/>
                  </a:lnTo>
                  <a:lnTo>
                    <a:pt x="1341" y="190"/>
                  </a:lnTo>
                  <a:lnTo>
                    <a:pt x="1346" y="195"/>
                  </a:lnTo>
                  <a:lnTo>
                    <a:pt x="1352" y="195"/>
                  </a:lnTo>
                  <a:lnTo>
                    <a:pt x="1358" y="201"/>
                  </a:lnTo>
                  <a:lnTo>
                    <a:pt x="1361" y="201"/>
                  </a:lnTo>
                  <a:lnTo>
                    <a:pt x="1367" y="206"/>
                  </a:lnTo>
                  <a:lnTo>
                    <a:pt x="1372" y="206"/>
                  </a:lnTo>
                  <a:lnTo>
                    <a:pt x="1372" y="212"/>
                  </a:lnTo>
                  <a:lnTo>
                    <a:pt x="1378" y="217"/>
                  </a:lnTo>
                  <a:lnTo>
                    <a:pt x="1383" y="223"/>
                  </a:lnTo>
                  <a:lnTo>
                    <a:pt x="1383" y="227"/>
                  </a:lnTo>
                  <a:lnTo>
                    <a:pt x="1389" y="232"/>
                  </a:lnTo>
                  <a:lnTo>
                    <a:pt x="1394" y="232"/>
                  </a:lnTo>
                  <a:lnTo>
                    <a:pt x="1400" y="232"/>
                  </a:lnTo>
                  <a:lnTo>
                    <a:pt x="1406" y="227"/>
                  </a:lnTo>
                  <a:lnTo>
                    <a:pt x="1409" y="227"/>
                  </a:lnTo>
                  <a:lnTo>
                    <a:pt x="1415" y="223"/>
                  </a:lnTo>
                  <a:lnTo>
                    <a:pt x="1420" y="223"/>
                  </a:lnTo>
                  <a:lnTo>
                    <a:pt x="1426" y="217"/>
                  </a:lnTo>
                  <a:lnTo>
                    <a:pt x="1431" y="217"/>
                  </a:lnTo>
                  <a:lnTo>
                    <a:pt x="1431" y="223"/>
                  </a:lnTo>
                  <a:lnTo>
                    <a:pt x="1431" y="232"/>
                  </a:lnTo>
                  <a:lnTo>
                    <a:pt x="1431" y="238"/>
                  </a:lnTo>
                  <a:lnTo>
                    <a:pt x="1431" y="243"/>
                  </a:lnTo>
                  <a:lnTo>
                    <a:pt x="1437" y="249"/>
                  </a:lnTo>
                  <a:lnTo>
                    <a:pt x="1437" y="254"/>
                  </a:lnTo>
                  <a:lnTo>
                    <a:pt x="1442" y="254"/>
                  </a:lnTo>
                  <a:lnTo>
                    <a:pt x="1452" y="249"/>
                  </a:lnTo>
                  <a:lnTo>
                    <a:pt x="1457" y="249"/>
                  </a:lnTo>
                  <a:lnTo>
                    <a:pt x="1468" y="243"/>
                  </a:lnTo>
                  <a:lnTo>
                    <a:pt x="1474" y="243"/>
                  </a:lnTo>
                  <a:lnTo>
                    <a:pt x="1479" y="243"/>
                  </a:lnTo>
                  <a:lnTo>
                    <a:pt x="1479" y="238"/>
                  </a:lnTo>
                  <a:lnTo>
                    <a:pt x="1485" y="243"/>
                  </a:lnTo>
                  <a:lnTo>
                    <a:pt x="1485" y="249"/>
                  </a:lnTo>
                  <a:lnTo>
                    <a:pt x="1485" y="254"/>
                  </a:lnTo>
                  <a:lnTo>
                    <a:pt x="1485" y="260"/>
                  </a:lnTo>
                  <a:lnTo>
                    <a:pt x="1485" y="265"/>
                  </a:lnTo>
                  <a:lnTo>
                    <a:pt x="1490" y="269"/>
                  </a:lnTo>
                  <a:lnTo>
                    <a:pt x="1496" y="269"/>
                  </a:lnTo>
                  <a:lnTo>
                    <a:pt x="1500" y="269"/>
                  </a:lnTo>
                  <a:lnTo>
                    <a:pt x="1505" y="269"/>
                  </a:lnTo>
                  <a:lnTo>
                    <a:pt x="1516" y="269"/>
                  </a:lnTo>
                  <a:lnTo>
                    <a:pt x="1522" y="269"/>
                  </a:lnTo>
                  <a:lnTo>
                    <a:pt x="1522" y="275"/>
                  </a:lnTo>
                  <a:lnTo>
                    <a:pt x="1522" y="280"/>
                  </a:lnTo>
                  <a:lnTo>
                    <a:pt x="1522" y="286"/>
                  </a:lnTo>
                  <a:lnTo>
                    <a:pt x="1522" y="291"/>
                  </a:lnTo>
                  <a:lnTo>
                    <a:pt x="1522" y="297"/>
                  </a:lnTo>
                  <a:lnTo>
                    <a:pt x="1522" y="302"/>
                  </a:lnTo>
                  <a:lnTo>
                    <a:pt x="1516" y="308"/>
                  </a:lnTo>
                  <a:lnTo>
                    <a:pt x="1511" y="312"/>
                  </a:lnTo>
                  <a:lnTo>
                    <a:pt x="1511" y="317"/>
                  </a:lnTo>
                  <a:lnTo>
                    <a:pt x="1505" y="323"/>
                  </a:lnTo>
                  <a:lnTo>
                    <a:pt x="1505" y="328"/>
                  </a:lnTo>
                  <a:lnTo>
                    <a:pt x="1500" y="328"/>
                  </a:lnTo>
                  <a:lnTo>
                    <a:pt x="1500" y="334"/>
                  </a:lnTo>
                  <a:lnTo>
                    <a:pt x="1496" y="339"/>
                  </a:lnTo>
                  <a:lnTo>
                    <a:pt x="1496" y="345"/>
                  </a:lnTo>
                  <a:lnTo>
                    <a:pt x="1496" y="350"/>
                  </a:lnTo>
                  <a:lnTo>
                    <a:pt x="1490" y="350"/>
                  </a:lnTo>
                  <a:lnTo>
                    <a:pt x="1490" y="356"/>
                  </a:lnTo>
                  <a:lnTo>
                    <a:pt x="1490" y="359"/>
                  </a:lnTo>
                  <a:lnTo>
                    <a:pt x="1485" y="365"/>
                  </a:lnTo>
                  <a:lnTo>
                    <a:pt x="1485" y="371"/>
                  </a:lnTo>
                  <a:lnTo>
                    <a:pt x="1485" y="376"/>
                  </a:lnTo>
                  <a:lnTo>
                    <a:pt x="1485" y="382"/>
                  </a:lnTo>
                  <a:lnTo>
                    <a:pt x="1485" y="387"/>
                  </a:lnTo>
                  <a:lnTo>
                    <a:pt x="1479" y="393"/>
                  </a:lnTo>
                  <a:lnTo>
                    <a:pt x="1479" y="398"/>
                  </a:lnTo>
                  <a:lnTo>
                    <a:pt x="1479" y="402"/>
                  </a:lnTo>
                  <a:lnTo>
                    <a:pt x="1479" y="407"/>
                  </a:lnTo>
                  <a:lnTo>
                    <a:pt x="1474" y="413"/>
                  </a:lnTo>
                  <a:lnTo>
                    <a:pt x="1474" y="418"/>
                  </a:lnTo>
                  <a:lnTo>
                    <a:pt x="1474" y="424"/>
                  </a:lnTo>
                  <a:lnTo>
                    <a:pt x="1468" y="430"/>
                  </a:lnTo>
                  <a:lnTo>
                    <a:pt x="1468" y="435"/>
                  </a:lnTo>
                  <a:lnTo>
                    <a:pt x="1463" y="441"/>
                  </a:lnTo>
                  <a:lnTo>
                    <a:pt x="1463" y="444"/>
                  </a:lnTo>
                  <a:lnTo>
                    <a:pt x="1463" y="455"/>
                  </a:lnTo>
                  <a:lnTo>
                    <a:pt x="1457" y="455"/>
                  </a:lnTo>
                  <a:lnTo>
                    <a:pt x="1457" y="466"/>
                  </a:lnTo>
                  <a:lnTo>
                    <a:pt x="1457" y="472"/>
                  </a:lnTo>
                  <a:lnTo>
                    <a:pt x="1457" y="478"/>
                  </a:lnTo>
                  <a:lnTo>
                    <a:pt x="1457" y="483"/>
                  </a:lnTo>
                  <a:lnTo>
                    <a:pt x="1457" y="487"/>
                  </a:lnTo>
                  <a:lnTo>
                    <a:pt x="1452" y="492"/>
                  </a:lnTo>
                  <a:lnTo>
                    <a:pt x="1452" y="498"/>
                  </a:lnTo>
                  <a:lnTo>
                    <a:pt x="1452" y="503"/>
                  </a:lnTo>
                  <a:lnTo>
                    <a:pt x="1448" y="509"/>
                  </a:lnTo>
                  <a:lnTo>
                    <a:pt x="1448" y="514"/>
                  </a:lnTo>
                  <a:lnTo>
                    <a:pt x="1448" y="520"/>
                  </a:lnTo>
                  <a:lnTo>
                    <a:pt x="1442" y="525"/>
                  </a:lnTo>
                  <a:lnTo>
                    <a:pt x="1442" y="531"/>
                  </a:lnTo>
                  <a:lnTo>
                    <a:pt x="1437" y="531"/>
                  </a:lnTo>
                  <a:lnTo>
                    <a:pt x="1431" y="531"/>
                  </a:lnTo>
                  <a:lnTo>
                    <a:pt x="1431" y="535"/>
                  </a:lnTo>
                  <a:lnTo>
                    <a:pt x="1426" y="535"/>
                  </a:lnTo>
                  <a:lnTo>
                    <a:pt x="1420" y="540"/>
                  </a:lnTo>
                  <a:lnTo>
                    <a:pt x="1415" y="540"/>
                  </a:lnTo>
                  <a:lnTo>
                    <a:pt x="1415" y="546"/>
                  </a:lnTo>
                  <a:lnTo>
                    <a:pt x="1409" y="546"/>
                  </a:lnTo>
                  <a:lnTo>
                    <a:pt x="1406" y="551"/>
                  </a:lnTo>
                  <a:lnTo>
                    <a:pt x="1400" y="551"/>
                  </a:lnTo>
                  <a:lnTo>
                    <a:pt x="1400" y="557"/>
                  </a:lnTo>
                  <a:lnTo>
                    <a:pt x="1406" y="562"/>
                  </a:lnTo>
                  <a:lnTo>
                    <a:pt x="1400" y="568"/>
                  </a:lnTo>
                  <a:lnTo>
                    <a:pt x="1394" y="568"/>
                  </a:lnTo>
                  <a:lnTo>
                    <a:pt x="1389" y="573"/>
                  </a:lnTo>
                  <a:lnTo>
                    <a:pt x="1383" y="577"/>
                  </a:lnTo>
                  <a:lnTo>
                    <a:pt x="1383" y="583"/>
                  </a:lnTo>
                  <a:lnTo>
                    <a:pt x="1389" y="588"/>
                  </a:lnTo>
                  <a:lnTo>
                    <a:pt x="1389" y="594"/>
                  </a:lnTo>
                  <a:lnTo>
                    <a:pt x="1389" y="599"/>
                  </a:lnTo>
                  <a:lnTo>
                    <a:pt x="1394" y="599"/>
                  </a:lnTo>
                  <a:lnTo>
                    <a:pt x="1400" y="605"/>
                  </a:lnTo>
                  <a:lnTo>
                    <a:pt x="1406" y="605"/>
                  </a:lnTo>
                  <a:lnTo>
                    <a:pt x="1409" y="605"/>
                  </a:lnTo>
                  <a:lnTo>
                    <a:pt x="1415" y="599"/>
                  </a:lnTo>
                  <a:lnTo>
                    <a:pt x="1420" y="599"/>
                  </a:lnTo>
                  <a:lnTo>
                    <a:pt x="1426" y="599"/>
                  </a:lnTo>
                  <a:lnTo>
                    <a:pt x="1431" y="594"/>
                  </a:lnTo>
                  <a:lnTo>
                    <a:pt x="1431" y="599"/>
                  </a:lnTo>
                  <a:lnTo>
                    <a:pt x="1431" y="605"/>
                  </a:lnTo>
                  <a:lnTo>
                    <a:pt x="1431" y="610"/>
                  </a:lnTo>
                  <a:lnTo>
                    <a:pt x="1431" y="616"/>
                  </a:lnTo>
                  <a:lnTo>
                    <a:pt x="1426" y="620"/>
                  </a:lnTo>
                  <a:lnTo>
                    <a:pt x="1426" y="625"/>
                  </a:lnTo>
                  <a:lnTo>
                    <a:pt x="1426" y="631"/>
                  </a:lnTo>
                  <a:lnTo>
                    <a:pt x="1420" y="636"/>
                  </a:lnTo>
                  <a:lnTo>
                    <a:pt x="1420" y="642"/>
                  </a:lnTo>
                  <a:lnTo>
                    <a:pt x="1420" y="647"/>
                  </a:lnTo>
                  <a:lnTo>
                    <a:pt x="1415" y="653"/>
                  </a:lnTo>
                  <a:lnTo>
                    <a:pt x="1415" y="658"/>
                  </a:lnTo>
                  <a:lnTo>
                    <a:pt x="1415" y="662"/>
                  </a:lnTo>
                  <a:lnTo>
                    <a:pt x="1415" y="668"/>
                  </a:lnTo>
                  <a:lnTo>
                    <a:pt x="1415" y="673"/>
                  </a:lnTo>
                  <a:lnTo>
                    <a:pt x="1415" y="679"/>
                  </a:lnTo>
                  <a:lnTo>
                    <a:pt x="1415" y="684"/>
                  </a:lnTo>
                  <a:lnTo>
                    <a:pt x="1409" y="690"/>
                  </a:lnTo>
                  <a:lnTo>
                    <a:pt x="1409" y="695"/>
                  </a:lnTo>
                  <a:lnTo>
                    <a:pt x="1409" y="701"/>
                  </a:lnTo>
                  <a:lnTo>
                    <a:pt x="1409" y="706"/>
                  </a:lnTo>
                  <a:lnTo>
                    <a:pt x="1409" y="710"/>
                  </a:lnTo>
                  <a:lnTo>
                    <a:pt x="1409" y="716"/>
                  </a:lnTo>
                  <a:lnTo>
                    <a:pt x="1406" y="721"/>
                  </a:lnTo>
                  <a:lnTo>
                    <a:pt x="1406" y="727"/>
                  </a:lnTo>
                  <a:lnTo>
                    <a:pt x="1400" y="727"/>
                  </a:lnTo>
                  <a:lnTo>
                    <a:pt x="1400" y="732"/>
                  </a:lnTo>
                  <a:lnTo>
                    <a:pt x="1394" y="732"/>
                  </a:lnTo>
                  <a:lnTo>
                    <a:pt x="1389" y="738"/>
                  </a:lnTo>
                  <a:lnTo>
                    <a:pt x="1383" y="743"/>
                  </a:lnTo>
                  <a:lnTo>
                    <a:pt x="1378" y="743"/>
                  </a:lnTo>
                  <a:lnTo>
                    <a:pt x="1372" y="749"/>
                  </a:lnTo>
                  <a:lnTo>
                    <a:pt x="1367" y="752"/>
                  </a:lnTo>
                  <a:lnTo>
                    <a:pt x="1361" y="752"/>
                  </a:lnTo>
                  <a:lnTo>
                    <a:pt x="1361" y="758"/>
                  </a:lnTo>
                  <a:lnTo>
                    <a:pt x="1358" y="758"/>
                  </a:lnTo>
                  <a:lnTo>
                    <a:pt x="1358" y="763"/>
                  </a:lnTo>
                  <a:lnTo>
                    <a:pt x="1346" y="769"/>
                  </a:lnTo>
                  <a:lnTo>
                    <a:pt x="1341" y="769"/>
                  </a:lnTo>
                  <a:lnTo>
                    <a:pt x="1341" y="775"/>
                  </a:lnTo>
                  <a:lnTo>
                    <a:pt x="1335" y="775"/>
                  </a:lnTo>
                  <a:lnTo>
                    <a:pt x="1335" y="780"/>
                  </a:lnTo>
                  <a:lnTo>
                    <a:pt x="1330" y="780"/>
                  </a:lnTo>
                  <a:lnTo>
                    <a:pt x="1330" y="786"/>
                  </a:lnTo>
                  <a:lnTo>
                    <a:pt x="1330" y="791"/>
                  </a:lnTo>
                  <a:lnTo>
                    <a:pt x="1341" y="791"/>
                  </a:lnTo>
                  <a:lnTo>
                    <a:pt x="1346" y="791"/>
                  </a:lnTo>
                  <a:lnTo>
                    <a:pt x="1352" y="795"/>
                  </a:lnTo>
                  <a:lnTo>
                    <a:pt x="1358" y="795"/>
                  </a:lnTo>
                  <a:lnTo>
                    <a:pt x="1361" y="795"/>
                  </a:lnTo>
                  <a:lnTo>
                    <a:pt x="1367" y="795"/>
                  </a:lnTo>
                  <a:lnTo>
                    <a:pt x="1372" y="795"/>
                  </a:lnTo>
                  <a:lnTo>
                    <a:pt x="1378" y="795"/>
                  </a:lnTo>
                  <a:lnTo>
                    <a:pt x="1389" y="795"/>
                  </a:lnTo>
                  <a:lnTo>
                    <a:pt x="1394" y="795"/>
                  </a:lnTo>
                  <a:lnTo>
                    <a:pt x="1400" y="795"/>
                  </a:lnTo>
                  <a:lnTo>
                    <a:pt x="1409" y="791"/>
                  </a:lnTo>
                  <a:lnTo>
                    <a:pt x="1415" y="791"/>
                  </a:lnTo>
                  <a:lnTo>
                    <a:pt x="1420" y="791"/>
                  </a:lnTo>
                  <a:lnTo>
                    <a:pt x="1426" y="791"/>
                  </a:lnTo>
                  <a:lnTo>
                    <a:pt x="1431" y="791"/>
                  </a:lnTo>
                  <a:lnTo>
                    <a:pt x="1437" y="791"/>
                  </a:lnTo>
                  <a:lnTo>
                    <a:pt x="1442" y="791"/>
                  </a:lnTo>
                  <a:lnTo>
                    <a:pt x="1448" y="791"/>
                  </a:lnTo>
                  <a:lnTo>
                    <a:pt x="1452" y="791"/>
                  </a:lnTo>
                  <a:lnTo>
                    <a:pt x="1457" y="791"/>
                  </a:lnTo>
                  <a:lnTo>
                    <a:pt x="1457" y="795"/>
                  </a:lnTo>
                  <a:lnTo>
                    <a:pt x="1457" y="800"/>
                  </a:lnTo>
                  <a:lnTo>
                    <a:pt x="1463" y="806"/>
                  </a:lnTo>
                  <a:lnTo>
                    <a:pt x="1463" y="811"/>
                  </a:lnTo>
                  <a:lnTo>
                    <a:pt x="1468" y="817"/>
                  </a:lnTo>
                  <a:lnTo>
                    <a:pt x="1468" y="823"/>
                  </a:lnTo>
                  <a:lnTo>
                    <a:pt x="1474" y="823"/>
                  </a:lnTo>
                  <a:lnTo>
                    <a:pt x="1479" y="828"/>
                  </a:lnTo>
                  <a:lnTo>
                    <a:pt x="1485" y="834"/>
                  </a:lnTo>
                  <a:lnTo>
                    <a:pt x="1485" y="839"/>
                  </a:lnTo>
                  <a:lnTo>
                    <a:pt x="1490" y="839"/>
                  </a:lnTo>
                  <a:lnTo>
                    <a:pt x="1496" y="843"/>
                  </a:lnTo>
                  <a:lnTo>
                    <a:pt x="1500" y="843"/>
                  </a:lnTo>
                  <a:lnTo>
                    <a:pt x="1500" y="848"/>
                  </a:lnTo>
                  <a:lnTo>
                    <a:pt x="1505" y="854"/>
                  </a:lnTo>
                  <a:lnTo>
                    <a:pt x="1505" y="859"/>
                  </a:lnTo>
                  <a:lnTo>
                    <a:pt x="1505" y="865"/>
                  </a:lnTo>
                  <a:lnTo>
                    <a:pt x="1505" y="870"/>
                  </a:lnTo>
                  <a:lnTo>
                    <a:pt x="1511" y="870"/>
                  </a:lnTo>
                  <a:lnTo>
                    <a:pt x="1511" y="876"/>
                  </a:lnTo>
                  <a:lnTo>
                    <a:pt x="1516" y="876"/>
                  </a:lnTo>
                  <a:lnTo>
                    <a:pt x="1522" y="876"/>
                  </a:lnTo>
                  <a:lnTo>
                    <a:pt x="1527" y="876"/>
                  </a:lnTo>
                  <a:lnTo>
                    <a:pt x="1527" y="882"/>
                  </a:lnTo>
                  <a:lnTo>
                    <a:pt x="1527" y="885"/>
                  </a:lnTo>
                  <a:lnTo>
                    <a:pt x="1527" y="896"/>
                  </a:lnTo>
                  <a:lnTo>
                    <a:pt x="1527" y="902"/>
                  </a:lnTo>
                  <a:lnTo>
                    <a:pt x="1533" y="907"/>
                  </a:lnTo>
                  <a:lnTo>
                    <a:pt x="1538" y="907"/>
                  </a:lnTo>
                  <a:lnTo>
                    <a:pt x="1542" y="907"/>
                  </a:lnTo>
                  <a:lnTo>
                    <a:pt x="1542" y="913"/>
                  </a:lnTo>
                  <a:lnTo>
                    <a:pt x="1542" y="918"/>
                  </a:lnTo>
                  <a:lnTo>
                    <a:pt x="1542" y="924"/>
                  </a:lnTo>
                  <a:lnTo>
                    <a:pt x="1542" y="928"/>
                  </a:lnTo>
                  <a:lnTo>
                    <a:pt x="1548" y="933"/>
                  </a:lnTo>
                  <a:lnTo>
                    <a:pt x="1553" y="933"/>
                  </a:lnTo>
                  <a:lnTo>
                    <a:pt x="1553" y="939"/>
                  </a:lnTo>
                  <a:lnTo>
                    <a:pt x="1553" y="944"/>
                  </a:lnTo>
                  <a:lnTo>
                    <a:pt x="1553" y="950"/>
                  </a:lnTo>
                  <a:lnTo>
                    <a:pt x="1559" y="955"/>
                  </a:lnTo>
                  <a:lnTo>
                    <a:pt x="1559" y="961"/>
                  </a:lnTo>
                  <a:lnTo>
                    <a:pt x="1570" y="961"/>
                  </a:lnTo>
                  <a:lnTo>
                    <a:pt x="1575" y="966"/>
                  </a:lnTo>
                  <a:lnTo>
                    <a:pt x="1581" y="966"/>
                  </a:lnTo>
                  <a:lnTo>
                    <a:pt x="1586" y="976"/>
                  </a:lnTo>
                  <a:lnTo>
                    <a:pt x="1596" y="981"/>
                  </a:lnTo>
                  <a:lnTo>
                    <a:pt x="1596" y="987"/>
                  </a:lnTo>
                  <a:lnTo>
                    <a:pt x="1601" y="992"/>
                  </a:lnTo>
                  <a:lnTo>
                    <a:pt x="1601" y="998"/>
                  </a:lnTo>
                  <a:lnTo>
                    <a:pt x="1607" y="998"/>
                  </a:lnTo>
                  <a:lnTo>
                    <a:pt x="1607" y="1003"/>
                  </a:lnTo>
                  <a:lnTo>
                    <a:pt x="1607" y="1009"/>
                  </a:lnTo>
                  <a:lnTo>
                    <a:pt x="1612" y="1009"/>
                  </a:lnTo>
                  <a:lnTo>
                    <a:pt x="1618" y="1014"/>
                  </a:lnTo>
                  <a:lnTo>
                    <a:pt x="1623" y="1018"/>
                  </a:lnTo>
                  <a:lnTo>
                    <a:pt x="1629" y="1018"/>
                  </a:lnTo>
                  <a:lnTo>
                    <a:pt x="1629" y="1024"/>
                  </a:lnTo>
                  <a:lnTo>
                    <a:pt x="1632" y="1024"/>
                  </a:lnTo>
                  <a:lnTo>
                    <a:pt x="1632" y="1029"/>
                  </a:lnTo>
                  <a:lnTo>
                    <a:pt x="1638" y="1035"/>
                  </a:lnTo>
                  <a:lnTo>
                    <a:pt x="1638" y="1029"/>
                  </a:lnTo>
                  <a:lnTo>
                    <a:pt x="1644" y="1029"/>
                  </a:lnTo>
                  <a:lnTo>
                    <a:pt x="1649" y="1029"/>
                  </a:lnTo>
                  <a:lnTo>
                    <a:pt x="1655" y="1029"/>
                  </a:lnTo>
                  <a:lnTo>
                    <a:pt x="1660" y="1035"/>
                  </a:lnTo>
                  <a:lnTo>
                    <a:pt x="1666" y="1035"/>
                  </a:lnTo>
                  <a:lnTo>
                    <a:pt x="1666" y="1040"/>
                  </a:lnTo>
                  <a:lnTo>
                    <a:pt x="1671" y="1046"/>
                  </a:lnTo>
                  <a:lnTo>
                    <a:pt x="1677" y="1046"/>
                  </a:lnTo>
                  <a:lnTo>
                    <a:pt x="1677" y="1051"/>
                  </a:lnTo>
                  <a:lnTo>
                    <a:pt x="1680" y="1051"/>
                  </a:lnTo>
                  <a:lnTo>
                    <a:pt x="1686" y="1057"/>
                  </a:lnTo>
                  <a:lnTo>
                    <a:pt x="1691" y="1057"/>
                  </a:lnTo>
                  <a:lnTo>
                    <a:pt x="1697" y="1057"/>
                  </a:lnTo>
                  <a:lnTo>
                    <a:pt x="1703" y="1057"/>
                  </a:lnTo>
                  <a:lnTo>
                    <a:pt x="1703" y="1060"/>
                  </a:lnTo>
                  <a:lnTo>
                    <a:pt x="1703" y="1066"/>
                  </a:lnTo>
                  <a:lnTo>
                    <a:pt x="1697" y="1072"/>
                  </a:lnTo>
                  <a:lnTo>
                    <a:pt x="1697" y="1077"/>
                  </a:lnTo>
                  <a:lnTo>
                    <a:pt x="1703" y="1077"/>
                  </a:lnTo>
                  <a:lnTo>
                    <a:pt x="1708" y="1083"/>
                  </a:lnTo>
                  <a:lnTo>
                    <a:pt x="1714" y="1083"/>
                  </a:lnTo>
                  <a:lnTo>
                    <a:pt x="1723" y="1083"/>
                  </a:lnTo>
                  <a:lnTo>
                    <a:pt x="1728" y="1083"/>
                  </a:lnTo>
                  <a:lnTo>
                    <a:pt x="1734" y="1083"/>
                  </a:lnTo>
                  <a:lnTo>
                    <a:pt x="1739" y="1083"/>
                  </a:lnTo>
                  <a:lnTo>
                    <a:pt x="1745" y="1083"/>
                  </a:lnTo>
                  <a:lnTo>
                    <a:pt x="1751" y="1083"/>
                  </a:lnTo>
                  <a:lnTo>
                    <a:pt x="1756" y="1083"/>
                  </a:lnTo>
                  <a:lnTo>
                    <a:pt x="1762" y="1088"/>
                  </a:lnTo>
                  <a:lnTo>
                    <a:pt x="1767" y="1088"/>
                  </a:lnTo>
                  <a:lnTo>
                    <a:pt x="1771" y="1088"/>
                  </a:lnTo>
                  <a:lnTo>
                    <a:pt x="1776" y="1094"/>
                  </a:lnTo>
                  <a:lnTo>
                    <a:pt x="1787" y="1099"/>
                  </a:lnTo>
                  <a:lnTo>
                    <a:pt x="1793" y="1099"/>
                  </a:lnTo>
                  <a:lnTo>
                    <a:pt x="1798" y="1103"/>
                  </a:lnTo>
                  <a:lnTo>
                    <a:pt x="1798" y="1108"/>
                  </a:lnTo>
                  <a:lnTo>
                    <a:pt x="1804" y="1108"/>
                  </a:lnTo>
                  <a:lnTo>
                    <a:pt x="1810" y="1108"/>
                  </a:lnTo>
                  <a:lnTo>
                    <a:pt x="1815" y="1108"/>
                  </a:lnTo>
                  <a:lnTo>
                    <a:pt x="1819" y="1108"/>
                  </a:lnTo>
                  <a:lnTo>
                    <a:pt x="1824" y="1114"/>
                  </a:lnTo>
                  <a:lnTo>
                    <a:pt x="1830" y="1120"/>
                  </a:lnTo>
                  <a:lnTo>
                    <a:pt x="1824" y="1125"/>
                  </a:lnTo>
                  <a:lnTo>
                    <a:pt x="1824" y="1131"/>
                  </a:lnTo>
                  <a:lnTo>
                    <a:pt x="1824" y="1136"/>
                  </a:lnTo>
                  <a:lnTo>
                    <a:pt x="1830" y="1142"/>
                  </a:lnTo>
                  <a:lnTo>
                    <a:pt x="1835" y="1142"/>
                  </a:lnTo>
                  <a:lnTo>
                    <a:pt x="1841" y="1145"/>
                  </a:lnTo>
                  <a:lnTo>
                    <a:pt x="1841" y="1151"/>
                  </a:lnTo>
                  <a:lnTo>
                    <a:pt x="1846" y="1151"/>
                  </a:lnTo>
                  <a:lnTo>
                    <a:pt x="1846" y="1145"/>
                  </a:lnTo>
                  <a:lnTo>
                    <a:pt x="1852" y="1145"/>
                  </a:lnTo>
                  <a:lnTo>
                    <a:pt x="1858" y="1145"/>
                  </a:lnTo>
                  <a:lnTo>
                    <a:pt x="1861" y="1145"/>
                  </a:lnTo>
                  <a:lnTo>
                    <a:pt x="1861" y="1151"/>
                  </a:lnTo>
                  <a:lnTo>
                    <a:pt x="1867" y="1156"/>
                  </a:lnTo>
                  <a:lnTo>
                    <a:pt x="1872" y="1156"/>
                  </a:lnTo>
                  <a:lnTo>
                    <a:pt x="1878" y="1156"/>
                  </a:lnTo>
                  <a:lnTo>
                    <a:pt x="1883" y="1156"/>
                  </a:lnTo>
                  <a:lnTo>
                    <a:pt x="1883" y="1151"/>
                  </a:lnTo>
                  <a:lnTo>
                    <a:pt x="1889" y="1151"/>
                  </a:lnTo>
                  <a:lnTo>
                    <a:pt x="1894" y="1151"/>
                  </a:lnTo>
                  <a:lnTo>
                    <a:pt x="1894" y="1156"/>
                  </a:lnTo>
                  <a:lnTo>
                    <a:pt x="1894" y="1162"/>
                  </a:lnTo>
                  <a:lnTo>
                    <a:pt x="1889" y="1162"/>
                  </a:lnTo>
                  <a:lnTo>
                    <a:pt x="1889" y="1167"/>
                  </a:lnTo>
                  <a:lnTo>
                    <a:pt x="1894" y="1173"/>
                  </a:lnTo>
                  <a:lnTo>
                    <a:pt x="1900" y="1173"/>
                  </a:lnTo>
                  <a:lnTo>
                    <a:pt x="1900" y="1179"/>
                  </a:lnTo>
                  <a:lnTo>
                    <a:pt x="1905" y="1184"/>
                  </a:lnTo>
                  <a:lnTo>
                    <a:pt x="1900" y="1190"/>
                  </a:lnTo>
                  <a:lnTo>
                    <a:pt x="1905" y="1193"/>
                  </a:lnTo>
                  <a:lnTo>
                    <a:pt x="1909" y="1199"/>
                  </a:lnTo>
                  <a:lnTo>
                    <a:pt x="1915" y="1199"/>
                  </a:lnTo>
                  <a:lnTo>
                    <a:pt x="1920" y="1204"/>
                  </a:lnTo>
                  <a:lnTo>
                    <a:pt x="1926" y="1210"/>
                  </a:lnTo>
                  <a:lnTo>
                    <a:pt x="1926" y="1215"/>
                  </a:lnTo>
                  <a:lnTo>
                    <a:pt x="1926" y="1221"/>
                  </a:lnTo>
                  <a:lnTo>
                    <a:pt x="1931" y="1221"/>
                  </a:lnTo>
                  <a:lnTo>
                    <a:pt x="1937" y="1227"/>
                  </a:lnTo>
                  <a:lnTo>
                    <a:pt x="1937" y="1232"/>
                  </a:lnTo>
                  <a:lnTo>
                    <a:pt x="1942" y="1236"/>
                  </a:lnTo>
                  <a:lnTo>
                    <a:pt x="1948" y="1241"/>
                  </a:lnTo>
                  <a:lnTo>
                    <a:pt x="1952" y="1241"/>
                  </a:lnTo>
                  <a:lnTo>
                    <a:pt x="1952" y="1247"/>
                  </a:lnTo>
                  <a:lnTo>
                    <a:pt x="1952" y="1252"/>
                  </a:lnTo>
                  <a:lnTo>
                    <a:pt x="1948" y="1252"/>
                  </a:lnTo>
                  <a:lnTo>
                    <a:pt x="1948" y="1258"/>
                  </a:lnTo>
                  <a:lnTo>
                    <a:pt x="1948" y="1263"/>
                  </a:lnTo>
                  <a:lnTo>
                    <a:pt x="1952" y="1263"/>
                  </a:lnTo>
                  <a:lnTo>
                    <a:pt x="1957" y="1269"/>
                  </a:lnTo>
                  <a:lnTo>
                    <a:pt x="1963" y="1269"/>
                  </a:lnTo>
                  <a:lnTo>
                    <a:pt x="1968" y="1269"/>
                  </a:lnTo>
                  <a:lnTo>
                    <a:pt x="1968" y="1274"/>
                  </a:lnTo>
                  <a:lnTo>
                    <a:pt x="1968" y="1278"/>
                  </a:lnTo>
                  <a:lnTo>
                    <a:pt x="1968" y="1284"/>
                  </a:lnTo>
                  <a:lnTo>
                    <a:pt x="1974" y="1284"/>
                  </a:lnTo>
                  <a:lnTo>
                    <a:pt x="1979" y="1289"/>
                  </a:lnTo>
                  <a:lnTo>
                    <a:pt x="1985" y="1289"/>
                  </a:lnTo>
                  <a:lnTo>
                    <a:pt x="1985" y="1295"/>
                  </a:lnTo>
                  <a:lnTo>
                    <a:pt x="1990" y="1295"/>
                  </a:lnTo>
                  <a:lnTo>
                    <a:pt x="1990" y="1300"/>
                  </a:lnTo>
                  <a:lnTo>
                    <a:pt x="1996" y="1300"/>
                  </a:lnTo>
                  <a:lnTo>
                    <a:pt x="1996" y="1306"/>
                  </a:lnTo>
                  <a:lnTo>
                    <a:pt x="1996" y="1311"/>
                  </a:lnTo>
                  <a:lnTo>
                    <a:pt x="2000" y="1311"/>
                  </a:lnTo>
                  <a:lnTo>
                    <a:pt x="2000" y="1317"/>
                  </a:lnTo>
                  <a:lnTo>
                    <a:pt x="2005" y="1322"/>
                  </a:lnTo>
                  <a:lnTo>
                    <a:pt x="2005" y="1326"/>
                  </a:lnTo>
                  <a:lnTo>
                    <a:pt x="2005" y="1332"/>
                  </a:lnTo>
                  <a:lnTo>
                    <a:pt x="2011" y="1332"/>
                  </a:lnTo>
                  <a:lnTo>
                    <a:pt x="2016" y="1332"/>
                  </a:lnTo>
                  <a:lnTo>
                    <a:pt x="2022" y="1326"/>
                  </a:lnTo>
                  <a:lnTo>
                    <a:pt x="2027" y="1326"/>
                  </a:lnTo>
                  <a:lnTo>
                    <a:pt x="2027" y="1332"/>
                  </a:lnTo>
                  <a:lnTo>
                    <a:pt x="2033" y="1337"/>
                  </a:lnTo>
                  <a:lnTo>
                    <a:pt x="2027" y="1343"/>
                  </a:lnTo>
                  <a:lnTo>
                    <a:pt x="2027" y="1348"/>
                  </a:lnTo>
                  <a:lnTo>
                    <a:pt x="2033" y="1348"/>
                  </a:lnTo>
                  <a:lnTo>
                    <a:pt x="2038" y="1354"/>
                  </a:lnTo>
                  <a:lnTo>
                    <a:pt x="2038" y="1359"/>
                  </a:lnTo>
                  <a:lnTo>
                    <a:pt x="2038" y="1365"/>
                  </a:lnTo>
                  <a:lnTo>
                    <a:pt x="2038" y="1369"/>
                  </a:lnTo>
                  <a:lnTo>
                    <a:pt x="2042" y="1374"/>
                  </a:lnTo>
                  <a:lnTo>
                    <a:pt x="2048" y="1374"/>
                  </a:lnTo>
                  <a:lnTo>
                    <a:pt x="2053" y="1374"/>
                  </a:lnTo>
                  <a:lnTo>
                    <a:pt x="2053" y="1380"/>
                  </a:lnTo>
                  <a:lnTo>
                    <a:pt x="2048" y="1385"/>
                  </a:lnTo>
                  <a:lnTo>
                    <a:pt x="2053" y="1385"/>
                  </a:lnTo>
                  <a:lnTo>
                    <a:pt x="2059" y="1391"/>
                  </a:lnTo>
                  <a:lnTo>
                    <a:pt x="2064" y="1391"/>
                  </a:lnTo>
                  <a:lnTo>
                    <a:pt x="2064" y="1396"/>
                  </a:lnTo>
                  <a:lnTo>
                    <a:pt x="2064" y="1402"/>
                  </a:lnTo>
                  <a:lnTo>
                    <a:pt x="2064" y="1407"/>
                  </a:lnTo>
                  <a:lnTo>
                    <a:pt x="2070" y="1407"/>
                  </a:lnTo>
                  <a:lnTo>
                    <a:pt x="2075" y="1407"/>
                  </a:lnTo>
                  <a:lnTo>
                    <a:pt x="2075" y="1411"/>
                  </a:lnTo>
                  <a:lnTo>
                    <a:pt x="2070" y="1417"/>
                  </a:lnTo>
                  <a:lnTo>
                    <a:pt x="2075" y="1422"/>
                  </a:lnTo>
                  <a:lnTo>
                    <a:pt x="2075" y="1428"/>
                  </a:lnTo>
                  <a:lnTo>
                    <a:pt x="2081" y="1428"/>
                  </a:lnTo>
                  <a:lnTo>
                    <a:pt x="2086" y="1433"/>
                  </a:lnTo>
                  <a:lnTo>
                    <a:pt x="2090" y="1439"/>
                  </a:lnTo>
                  <a:lnTo>
                    <a:pt x="2096" y="1439"/>
                  </a:lnTo>
                  <a:lnTo>
                    <a:pt x="2101" y="1439"/>
                  </a:lnTo>
                  <a:lnTo>
                    <a:pt x="2101" y="1444"/>
                  </a:lnTo>
                  <a:lnTo>
                    <a:pt x="2107" y="1444"/>
                  </a:lnTo>
                  <a:lnTo>
                    <a:pt x="2107" y="1450"/>
                  </a:lnTo>
                  <a:lnTo>
                    <a:pt x="2112" y="1465"/>
                  </a:lnTo>
                  <a:lnTo>
                    <a:pt x="2107" y="1470"/>
                  </a:lnTo>
                  <a:lnTo>
                    <a:pt x="2101" y="1470"/>
                  </a:lnTo>
                  <a:lnTo>
                    <a:pt x="2086" y="1465"/>
                  </a:lnTo>
                  <a:lnTo>
                    <a:pt x="2070" y="1459"/>
                  </a:lnTo>
                  <a:lnTo>
                    <a:pt x="2059" y="1453"/>
                  </a:lnTo>
                  <a:lnTo>
                    <a:pt x="2053" y="1459"/>
                  </a:lnTo>
                  <a:lnTo>
                    <a:pt x="2048" y="1459"/>
                  </a:lnTo>
                  <a:lnTo>
                    <a:pt x="2048" y="1453"/>
                  </a:lnTo>
                  <a:lnTo>
                    <a:pt x="2038" y="1453"/>
                  </a:lnTo>
                  <a:lnTo>
                    <a:pt x="2033" y="1453"/>
                  </a:lnTo>
                  <a:lnTo>
                    <a:pt x="2033" y="1450"/>
                  </a:lnTo>
                  <a:lnTo>
                    <a:pt x="2027" y="1450"/>
                  </a:lnTo>
                  <a:lnTo>
                    <a:pt x="2022" y="1444"/>
                  </a:lnTo>
                  <a:lnTo>
                    <a:pt x="2011" y="1444"/>
                  </a:lnTo>
                  <a:lnTo>
                    <a:pt x="2005" y="1450"/>
                  </a:lnTo>
                  <a:lnTo>
                    <a:pt x="2000" y="1444"/>
                  </a:lnTo>
                  <a:lnTo>
                    <a:pt x="1996" y="1444"/>
                  </a:lnTo>
                  <a:lnTo>
                    <a:pt x="1985" y="1444"/>
                  </a:lnTo>
                  <a:lnTo>
                    <a:pt x="1979" y="1444"/>
                  </a:lnTo>
                  <a:lnTo>
                    <a:pt x="1963" y="1444"/>
                  </a:lnTo>
                  <a:lnTo>
                    <a:pt x="1957" y="1444"/>
                  </a:lnTo>
                  <a:lnTo>
                    <a:pt x="1952" y="1450"/>
                  </a:lnTo>
                  <a:lnTo>
                    <a:pt x="1948" y="1450"/>
                  </a:lnTo>
                  <a:lnTo>
                    <a:pt x="1942" y="1450"/>
                  </a:lnTo>
                  <a:lnTo>
                    <a:pt x="1937" y="1450"/>
                  </a:lnTo>
                  <a:lnTo>
                    <a:pt x="1926" y="1453"/>
                  </a:lnTo>
                  <a:lnTo>
                    <a:pt x="1920" y="1453"/>
                  </a:lnTo>
                  <a:lnTo>
                    <a:pt x="1909" y="1450"/>
                  </a:lnTo>
                  <a:lnTo>
                    <a:pt x="1900" y="1450"/>
                  </a:lnTo>
                  <a:lnTo>
                    <a:pt x="1900" y="1453"/>
                  </a:lnTo>
                  <a:lnTo>
                    <a:pt x="1894" y="1453"/>
                  </a:lnTo>
                  <a:lnTo>
                    <a:pt x="1889" y="1459"/>
                  </a:lnTo>
                  <a:lnTo>
                    <a:pt x="1883" y="1465"/>
                  </a:lnTo>
                  <a:lnTo>
                    <a:pt x="1878" y="1465"/>
                  </a:lnTo>
                  <a:lnTo>
                    <a:pt x="1878" y="1459"/>
                  </a:lnTo>
                  <a:lnTo>
                    <a:pt x="1872" y="1459"/>
                  </a:lnTo>
                  <a:lnTo>
                    <a:pt x="1872" y="1453"/>
                  </a:lnTo>
                  <a:lnTo>
                    <a:pt x="1861" y="1453"/>
                  </a:lnTo>
                  <a:lnTo>
                    <a:pt x="1852" y="1453"/>
                  </a:lnTo>
                  <a:lnTo>
                    <a:pt x="1852" y="1459"/>
                  </a:lnTo>
                  <a:lnTo>
                    <a:pt x="1846" y="1459"/>
                  </a:lnTo>
                  <a:lnTo>
                    <a:pt x="1830" y="1459"/>
                  </a:lnTo>
                  <a:lnTo>
                    <a:pt x="1824" y="1453"/>
                  </a:lnTo>
                  <a:lnTo>
                    <a:pt x="1815" y="1453"/>
                  </a:lnTo>
                  <a:lnTo>
                    <a:pt x="1810" y="1453"/>
                  </a:lnTo>
                  <a:lnTo>
                    <a:pt x="1798" y="1459"/>
                  </a:lnTo>
                  <a:lnTo>
                    <a:pt x="1787" y="1465"/>
                  </a:lnTo>
                  <a:lnTo>
                    <a:pt x="1771" y="1470"/>
                  </a:lnTo>
                  <a:lnTo>
                    <a:pt x="1767" y="1470"/>
                  </a:lnTo>
                  <a:lnTo>
                    <a:pt x="1762" y="1470"/>
                  </a:lnTo>
                  <a:lnTo>
                    <a:pt x="1756" y="1470"/>
                  </a:lnTo>
                  <a:lnTo>
                    <a:pt x="1745" y="1470"/>
                  </a:lnTo>
                  <a:lnTo>
                    <a:pt x="1734" y="1470"/>
                  </a:lnTo>
                  <a:lnTo>
                    <a:pt x="1728" y="1470"/>
                  </a:lnTo>
                  <a:lnTo>
                    <a:pt x="1723" y="1476"/>
                  </a:lnTo>
                  <a:lnTo>
                    <a:pt x="1719" y="1476"/>
                  </a:lnTo>
                  <a:lnTo>
                    <a:pt x="1714" y="1470"/>
                  </a:lnTo>
                  <a:lnTo>
                    <a:pt x="1708" y="1453"/>
                  </a:lnTo>
                  <a:lnTo>
                    <a:pt x="1697" y="1450"/>
                  </a:lnTo>
                  <a:lnTo>
                    <a:pt x="1697" y="1444"/>
                  </a:lnTo>
                  <a:lnTo>
                    <a:pt x="1691" y="1444"/>
                  </a:lnTo>
                  <a:lnTo>
                    <a:pt x="1686" y="1444"/>
                  </a:lnTo>
                  <a:lnTo>
                    <a:pt x="1680" y="1444"/>
                  </a:lnTo>
                  <a:lnTo>
                    <a:pt x="1671" y="1444"/>
                  </a:lnTo>
                  <a:lnTo>
                    <a:pt x="1655" y="1444"/>
                  </a:lnTo>
                  <a:lnTo>
                    <a:pt x="1644" y="1450"/>
                  </a:lnTo>
                  <a:lnTo>
                    <a:pt x="1638" y="1450"/>
                  </a:lnTo>
                  <a:lnTo>
                    <a:pt x="1629" y="1439"/>
                  </a:lnTo>
                  <a:lnTo>
                    <a:pt x="1618" y="1433"/>
                  </a:lnTo>
                  <a:lnTo>
                    <a:pt x="1612" y="1428"/>
                  </a:lnTo>
                  <a:lnTo>
                    <a:pt x="1612" y="1422"/>
                  </a:lnTo>
                  <a:lnTo>
                    <a:pt x="1607" y="1422"/>
                  </a:lnTo>
                  <a:lnTo>
                    <a:pt x="1601" y="1422"/>
                  </a:lnTo>
                  <a:lnTo>
                    <a:pt x="1596" y="1422"/>
                  </a:lnTo>
                  <a:lnTo>
                    <a:pt x="1590" y="1417"/>
                  </a:lnTo>
                  <a:lnTo>
                    <a:pt x="1590" y="1411"/>
                  </a:lnTo>
                  <a:lnTo>
                    <a:pt x="1590" y="1407"/>
                  </a:lnTo>
                  <a:lnTo>
                    <a:pt x="1586" y="1407"/>
                  </a:lnTo>
                  <a:lnTo>
                    <a:pt x="1581" y="1407"/>
                  </a:lnTo>
                  <a:lnTo>
                    <a:pt x="1575" y="1407"/>
                  </a:lnTo>
                  <a:lnTo>
                    <a:pt x="1570" y="1407"/>
                  </a:lnTo>
                  <a:lnTo>
                    <a:pt x="1564" y="1402"/>
                  </a:lnTo>
                  <a:lnTo>
                    <a:pt x="1559" y="1402"/>
                  </a:lnTo>
                  <a:lnTo>
                    <a:pt x="1559" y="1396"/>
                  </a:lnTo>
                  <a:lnTo>
                    <a:pt x="1548" y="1391"/>
                  </a:lnTo>
                  <a:lnTo>
                    <a:pt x="1542" y="1391"/>
                  </a:lnTo>
                  <a:lnTo>
                    <a:pt x="1533" y="1391"/>
                  </a:lnTo>
                  <a:lnTo>
                    <a:pt x="1527" y="1391"/>
                  </a:lnTo>
                  <a:lnTo>
                    <a:pt x="1522" y="1391"/>
                  </a:lnTo>
                  <a:lnTo>
                    <a:pt x="1516" y="1385"/>
                  </a:lnTo>
                  <a:lnTo>
                    <a:pt x="1516" y="1380"/>
                  </a:lnTo>
                  <a:lnTo>
                    <a:pt x="1500" y="1380"/>
                  </a:lnTo>
                  <a:lnTo>
                    <a:pt x="1496" y="1380"/>
                  </a:lnTo>
                  <a:lnTo>
                    <a:pt x="1490" y="1374"/>
                  </a:lnTo>
                  <a:lnTo>
                    <a:pt x="1479" y="1365"/>
                  </a:lnTo>
                  <a:lnTo>
                    <a:pt x="1474" y="1365"/>
                  </a:lnTo>
                  <a:lnTo>
                    <a:pt x="1468" y="1365"/>
                  </a:lnTo>
                  <a:lnTo>
                    <a:pt x="1452" y="1365"/>
                  </a:lnTo>
                  <a:lnTo>
                    <a:pt x="1448" y="1365"/>
                  </a:lnTo>
                  <a:lnTo>
                    <a:pt x="1442" y="1365"/>
                  </a:lnTo>
                  <a:lnTo>
                    <a:pt x="1437" y="1359"/>
                  </a:lnTo>
                  <a:lnTo>
                    <a:pt x="1431" y="1359"/>
                  </a:lnTo>
                  <a:lnTo>
                    <a:pt x="1431" y="1365"/>
                  </a:lnTo>
                  <a:lnTo>
                    <a:pt x="1426" y="1365"/>
                  </a:lnTo>
                  <a:lnTo>
                    <a:pt x="1420" y="1359"/>
                  </a:lnTo>
                  <a:lnTo>
                    <a:pt x="1415" y="1359"/>
                  </a:lnTo>
                  <a:lnTo>
                    <a:pt x="1409" y="1359"/>
                  </a:lnTo>
                  <a:lnTo>
                    <a:pt x="1406" y="1359"/>
                  </a:lnTo>
                  <a:lnTo>
                    <a:pt x="1406" y="1365"/>
                  </a:lnTo>
                  <a:lnTo>
                    <a:pt x="1400" y="1369"/>
                  </a:lnTo>
                  <a:lnTo>
                    <a:pt x="1394" y="1369"/>
                  </a:lnTo>
                  <a:lnTo>
                    <a:pt x="1383" y="1365"/>
                  </a:lnTo>
                  <a:lnTo>
                    <a:pt x="1378" y="1365"/>
                  </a:lnTo>
                  <a:lnTo>
                    <a:pt x="1372" y="1369"/>
                  </a:lnTo>
                  <a:lnTo>
                    <a:pt x="1367" y="1369"/>
                  </a:lnTo>
                  <a:lnTo>
                    <a:pt x="1361" y="1369"/>
                  </a:lnTo>
                  <a:lnTo>
                    <a:pt x="1358" y="1374"/>
                  </a:lnTo>
                  <a:lnTo>
                    <a:pt x="1361" y="1374"/>
                  </a:lnTo>
                  <a:lnTo>
                    <a:pt x="1358" y="1380"/>
                  </a:lnTo>
                  <a:lnTo>
                    <a:pt x="1346" y="1380"/>
                  </a:lnTo>
                  <a:lnTo>
                    <a:pt x="1341" y="1380"/>
                  </a:lnTo>
                  <a:lnTo>
                    <a:pt x="1330" y="1374"/>
                  </a:lnTo>
                  <a:lnTo>
                    <a:pt x="1319" y="1380"/>
                  </a:lnTo>
                  <a:lnTo>
                    <a:pt x="1304" y="1380"/>
                  </a:lnTo>
                  <a:lnTo>
                    <a:pt x="1299" y="1380"/>
                  </a:lnTo>
                  <a:lnTo>
                    <a:pt x="1299" y="1385"/>
                  </a:lnTo>
                  <a:lnTo>
                    <a:pt x="1293" y="1385"/>
                  </a:lnTo>
                  <a:lnTo>
                    <a:pt x="1287" y="1385"/>
                  </a:lnTo>
                  <a:lnTo>
                    <a:pt x="1287" y="1391"/>
                  </a:lnTo>
                  <a:lnTo>
                    <a:pt x="1282" y="1391"/>
                  </a:lnTo>
                  <a:lnTo>
                    <a:pt x="1276" y="1391"/>
                  </a:lnTo>
                  <a:lnTo>
                    <a:pt x="1271" y="1385"/>
                  </a:lnTo>
                  <a:lnTo>
                    <a:pt x="1271" y="1380"/>
                  </a:lnTo>
                  <a:lnTo>
                    <a:pt x="1267" y="1380"/>
                  </a:lnTo>
                  <a:lnTo>
                    <a:pt x="1262" y="1374"/>
                  </a:lnTo>
                  <a:lnTo>
                    <a:pt x="1262" y="1369"/>
                  </a:lnTo>
                  <a:lnTo>
                    <a:pt x="1251" y="1365"/>
                  </a:lnTo>
                  <a:lnTo>
                    <a:pt x="1245" y="1359"/>
                  </a:lnTo>
                  <a:lnTo>
                    <a:pt x="1239" y="1354"/>
                  </a:lnTo>
                  <a:lnTo>
                    <a:pt x="1239" y="1348"/>
                  </a:lnTo>
                  <a:lnTo>
                    <a:pt x="1234" y="1343"/>
                  </a:lnTo>
                  <a:lnTo>
                    <a:pt x="1234" y="1337"/>
                  </a:lnTo>
                  <a:lnTo>
                    <a:pt x="1234" y="1332"/>
                  </a:lnTo>
                  <a:lnTo>
                    <a:pt x="1228" y="1326"/>
                  </a:lnTo>
                  <a:lnTo>
                    <a:pt x="1225" y="1326"/>
                  </a:lnTo>
                  <a:lnTo>
                    <a:pt x="1225" y="1322"/>
                  </a:lnTo>
                  <a:lnTo>
                    <a:pt x="1219" y="1322"/>
                  </a:lnTo>
                  <a:lnTo>
                    <a:pt x="1214" y="1326"/>
                  </a:lnTo>
                  <a:lnTo>
                    <a:pt x="1203" y="1326"/>
                  </a:lnTo>
                  <a:lnTo>
                    <a:pt x="1192" y="1332"/>
                  </a:lnTo>
                  <a:lnTo>
                    <a:pt x="1180" y="1332"/>
                  </a:lnTo>
                  <a:lnTo>
                    <a:pt x="1177" y="1326"/>
                  </a:lnTo>
                  <a:lnTo>
                    <a:pt x="1171" y="1326"/>
                  </a:lnTo>
                  <a:lnTo>
                    <a:pt x="1160" y="1326"/>
                  </a:lnTo>
                  <a:lnTo>
                    <a:pt x="1149" y="1322"/>
                  </a:lnTo>
                  <a:lnTo>
                    <a:pt x="1138" y="1311"/>
                  </a:lnTo>
                  <a:lnTo>
                    <a:pt x="1129" y="1306"/>
                  </a:lnTo>
                  <a:lnTo>
                    <a:pt x="1123" y="1295"/>
                  </a:lnTo>
                  <a:lnTo>
                    <a:pt x="1118" y="1289"/>
                  </a:lnTo>
                  <a:lnTo>
                    <a:pt x="1118" y="1278"/>
                  </a:lnTo>
                  <a:lnTo>
                    <a:pt x="1112" y="1269"/>
                  </a:lnTo>
                  <a:lnTo>
                    <a:pt x="1112" y="1263"/>
                  </a:lnTo>
                  <a:lnTo>
                    <a:pt x="1112" y="1252"/>
                  </a:lnTo>
                  <a:lnTo>
                    <a:pt x="1112" y="1241"/>
                  </a:lnTo>
                  <a:lnTo>
                    <a:pt x="1118" y="1236"/>
                  </a:lnTo>
                  <a:lnTo>
                    <a:pt x="1118" y="1227"/>
                  </a:lnTo>
                  <a:lnTo>
                    <a:pt x="1129" y="1210"/>
                  </a:lnTo>
                  <a:lnTo>
                    <a:pt x="1132" y="1199"/>
                  </a:lnTo>
                  <a:lnTo>
                    <a:pt x="1138" y="1199"/>
                  </a:lnTo>
                  <a:lnTo>
                    <a:pt x="1132" y="1193"/>
                  </a:lnTo>
                  <a:lnTo>
                    <a:pt x="1132" y="1190"/>
                  </a:lnTo>
                  <a:lnTo>
                    <a:pt x="1129" y="1190"/>
                  </a:lnTo>
                  <a:lnTo>
                    <a:pt x="1112" y="1184"/>
                  </a:lnTo>
                  <a:lnTo>
                    <a:pt x="1107" y="1184"/>
                  </a:lnTo>
                  <a:lnTo>
                    <a:pt x="1101" y="1173"/>
                  </a:lnTo>
                  <a:lnTo>
                    <a:pt x="1096" y="1173"/>
                  </a:lnTo>
                  <a:lnTo>
                    <a:pt x="1086" y="1173"/>
                  </a:lnTo>
                  <a:lnTo>
                    <a:pt x="1075" y="1173"/>
                  </a:lnTo>
                  <a:lnTo>
                    <a:pt x="1070" y="1173"/>
                  </a:lnTo>
                  <a:lnTo>
                    <a:pt x="1059" y="1173"/>
                  </a:lnTo>
                  <a:lnTo>
                    <a:pt x="1048" y="1167"/>
                  </a:lnTo>
                  <a:lnTo>
                    <a:pt x="1033" y="1162"/>
                  </a:lnTo>
                  <a:lnTo>
                    <a:pt x="1022" y="1156"/>
                  </a:lnTo>
                  <a:lnTo>
                    <a:pt x="1016" y="1151"/>
                  </a:lnTo>
                  <a:lnTo>
                    <a:pt x="1005" y="1151"/>
                  </a:lnTo>
                  <a:lnTo>
                    <a:pt x="996" y="1145"/>
                  </a:lnTo>
                  <a:lnTo>
                    <a:pt x="985" y="1136"/>
                  </a:lnTo>
                  <a:lnTo>
                    <a:pt x="957" y="1131"/>
                  </a:lnTo>
                  <a:lnTo>
                    <a:pt x="948" y="1125"/>
                  </a:lnTo>
                  <a:lnTo>
                    <a:pt x="942" y="1125"/>
                  </a:lnTo>
                  <a:lnTo>
                    <a:pt x="937" y="1114"/>
                  </a:lnTo>
                  <a:lnTo>
                    <a:pt x="931" y="1108"/>
                  </a:lnTo>
                  <a:lnTo>
                    <a:pt x="926" y="1108"/>
                  </a:lnTo>
                  <a:lnTo>
                    <a:pt x="920" y="1108"/>
                  </a:lnTo>
                  <a:lnTo>
                    <a:pt x="909" y="1108"/>
                  </a:lnTo>
                  <a:lnTo>
                    <a:pt x="909" y="1103"/>
                  </a:lnTo>
                  <a:lnTo>
                    <a:pt x="906" y="1103"/>
                  </a:lnTo>
                  <a:lnTo>
                    <a:pt x="906" y="1099"/>
                  </a:lnTo>
                  <a:lnTo>
                    <a:pt x="900" y="1099"/>
                  </a:lnTo>
                  <a:lnTo>
                    <a:pt x="889" y="1103"/>
                  </a:lnTo>
                  <a:lnTo>
                    <a:pt x="889" y="1108"/>
                  </a:lnTo>
                  <a:lnTo>
                    <a:pt x="883" y="1108"/>
                  </a:lnTo>
                  <a:lnTo>
                    <a:pt x="878" y="1108"/>
                  </a:lnTo>
                  <a:lnTo>
                    <a:pt x="872" y="1114"/>
                  </a:lnTo>
                  <a:lnTo>
                    <a:pt x="867" y="1120"/>
                  </a:lnTo>
                  <a:lnTo>
                    <a:pt x="861" y="1120"/>
                  </a:lnTo>
                  <a:lnTo>
                    <a:pt x="858" y="1114"/>
                  </a:lnTo>
                  <a:lnTo>
                    <a:pt x="841" y="1114"/>
                  </a:lnTo>
                  <a:lnTo>
                    <a:pt x="841" y="1108"/>
                  </a:lnTo>
                  <a:lnTo>
                    <a:pt x="835" y="1108"/>
                  </a:lnTo>
                  <a:lnTo>
                    <a:pt x="835" y="1103"/>
                  </a:lnTo>
                  <a:lnTo>
                    <a:pt x="830" y="1103"/>
                  </a:lnTo>
                  <a:lnTo>
                    <a:pt x="824" y="1103"/>
                  </a:lnTo>
                  <a:lnTo>
                    <a:pt x="819" y="1099"/>
                  </a:lnTo>
                  <a:lnTo>
                    <a:pt x="815" y="1099"/>
                  </a:lnTo>
                  <a:lnTo>
                    <a:pt x="810" y="1094"/>
                  </a:lnTo>
                  <a:lnTo>
                    <a:pt x="799" y="1088"/>
                  </a:lnTo>
                  <a:lnTo>
                    <a:pt x="793" y="1088"/>
                  </a:lnTo>
                  <a:lnTo>
                    <a:pt x="787" y="1088"/>
                  </a:lnTo>
                  <a:lnTo>
                    <a:pt x="782" y="1083"/>
                  </a:lnTo>
                  <a:lnTo>
                    <a:pt x="776" y="1083"/>
                  </a:lnTo>
                  <a:lnTo>
                    <a:pt x="771" y="1083"/>
                  </a:lnTo>
                  <a:lnTo>
                    <a:pt x="767" y="1083"/>
                  </a:lnTo>
                  <a:lnTo>
                    <a:pt x="762" y="1083"/>
                  </a:lnTo>
                  <a:lnTo>
                    <a:pt x="751" y="1083"/>
                  </a:lnTo>
                  <a:lnTo>
                    <a:pt x="734" y="1083"/>
                  </a:lnTo>
                  <a:lnTo>
                    <a:pt x="728" y="1083"/>
                  </a:lnTo>
                  <a:lnTo>
                    <a:pt x="719" y="1088"/>
                  </a:lnTo>
                  <a:lnTo>
                    <a:pt x="708" y="1083"/>
                  </a:lnTo>
                  <a:lnTo>
                    <a:pt x="703" y="1083"/>
                  </a:lnTo>
                  <a:lnTo>
                    <a:pt x="697" y="1083"/>
                  </a:lnTo>
                  <a:lnTo>
                    <a:pt x="686" y="1077"/>
                  </a:lnTo>
                  <a:lnTo>
                    <a:pt x="680" y="1077"/>
                  </a:lnTo>
                  <a:lnTo>
                    <a:pt x="671" y="1072"/>
                  </a:lnTo>
                  <a:lnTo>
                    <a:pt x="666" y="1077"/>
                  </a:lnTo>
                  <a:lnTo>
                    <a:pt x="660" y="1077"/>
                  </a:lnTo>
                  <a:lnTo>
                    <a:pt x="655" y="1072"/>
                  </a:lnTo>
                  <a:lnTo>
                    <a:pt x="649" y="1077"/>
                  </a:lnTo>
                  <a:lnTo>
                    <a:pt x="634" y="1072"/>
                  </a:lnTo>
                  <a:lnTo>
                    <a:pt x="629" y="1060"/>
                  </a:lnTo>
                  <a:lnTo>
                    <a:pt x="629" y="1057"/>
                  </a:lnTo>
                  <a:lnTo>
                    <a:pt x="623" y="1051"/>
                  </a:lnTo>
                  <a:lnTo>
                    <a:pt x="623" y="1046"/>
                  </a:lnTo>
                  <a:lnTo>
                    <a:pt x="623" y="1040"/>
                  </a:lnTo>
                  <a:lnTo>
                    <a:pt x="618" y="1040"/>
                  </a:lnTo>
                  <a:lnTo>
                    <a:pt x="612" y="1046"/>
                  </a:lnTo>
                  <a:lnTo>
                    <a:pt x="607" y="1040"/>
                  </a:lnTo>
                  <a:lnTo>
                    <a:pt x="612" y="1040"/>
                  </a:lnTo>
                  <a:lnTo>
                    <a:pt x="612" y="1035"/>
                  </a:lnTo>
                  <a:lnTo>
                    <a:pt x="612" y="1029"/>
                  </a:lnTo>
                  <a:lnTo>
                    <a:pt x="612" y="1024"/>
                  </a:lnTo>
                  <a:lnTo>
                    <a:pt x="607" y="1024"/>
                  </a:lnTo>
                  <a:lnTo>
                    <a:pt x="601" y="1018"/>
                  </a:lnTo>
                  <a:lnTo>
                    <a:pt x="601" y="1014"/>
                  </a:lnTo>
                  <a:lnTo>
                    <a:pt x="607" y="1014"/>
                  </a:lnTo>
                  <a:lnTo>
                    <a:pt x="612" y="1014"/>
                  </a:lnTo>
                  <a:lnTo>
                    <a:pt x="612" y="1009"/>
                  </a:lnTo>
                  <a:lnTo>
                    <a:pt x="607" y="1009"/>
                  </a:lnTo>
                  <a:lnTo>
                    <a:pt x="607" y="1003"/>
                  </a:lnTo>
                  <a:lnTo>
                    <a:pt x="601" y="998"/>
                  </a:lnTo>
                  <a:lnTo>
                    <a:pt x="601" y="992"/>
                  </a:lnTo>
                  <a:lnTo>
                    <a:pt x="601" y="987"/>
                  </a:lnTo>
                  <a:lnTo>
                    <a:pt x="596" y="981"/>
                  </a:lnTo>
                  <a:lnTo>
                    <a:pt x="596" y="976"/>
                  </a:lnTo>
                  <a:lnTo>
                    <a:pt x="590" y="970"/>
                  </a:lnTo>
                  <a:lnTo>
                    <a:pt x="586" y="966"/>
                  </a:lnTo>
                  <a:lnTo>
                    <a:pt x="586" y="961"/>
                  </a:lnTo>
                  <a:lnTo>
                    <a:pt x="586" y="955"/>
                  </a:lnTo>
                  <a:lnTo>
                    <a:pt x="586" y="944"/>
                  </a:lnTo>
                  <a:lnTo>
                    <a:pt x="586" y="939"/>
                  </a:lnTo>
                  <a:lnTo>
                    <a:pt x="581" y="933"/>
                  </a:lnTo>
                  <a:lnTo>
                    <a:pt x="581" y="928"/>
                  </a:lnTo>
                  <a:lnTo>
                    <a:pt x="570" y="928"/>
                  </a:lnTo>
                  <a:lnTo>
                    <a:pt x="570" y="924"/>
                  </a:lnTo>
                  <a:lnTo>
                    <a:pt x="570" y="918"/>
                  </a:lnTo>
                  <a:lnTo>
                    <a:pt x="564" y="918"/>
                  </a:lnTo>
                  <a:lnTo>
                    <a:pt x="559" y="918"/>
                  </a:lnTo>
                  <a:lnTo>
                    <a:pt x="559" y="913"/>
                  </a:lnTo>
                  <a:lnTo>
                    <a:pt x="553" y="902"/>
                  </a:lnTo>
                  <a:lnTo>
                    <a:pt x="553" y="896"/>
                  </a:lnTo>
                  <a:lnTo>
                    <a:pt x="548" y="891"/>
                  </a:lnTo>
                  <a:lnTo>
                    <a:pt x="544" y="891"/>
                  </a:lnTo>
                  <a:lnTo>
                    <a:pt x="544" y="885"/>
                  </a:lnTo>
                  <a:lnTo>
                    <a:pt x="538" y="882"/>
                  </a:lnTo>
                  <a:lnTo>
                    <a:pt x="538" y="876"/>
                  </a:lnTo>
                  <a:lnTo>
                    <a:pt x="533" y="876"/>
                  </a:lnTo>
                  <a:lnTo>
                    <a:pt x="538" y="876"/>
                  </a:lnTo>
                  <a:lnTo>
                    <a:pt x="533" y="870"/>
                  </a:lnTo>
                  <a:lnTo>
                    <a:pt x="533" y="865"/>
                  </a:lnTo>
                  <a:lnTo>
                    <a:pt x="527" y="865"/>
                  </a:lnTo>
                  <a:lnTo>
                    <a:pt x="522" y="865"/>
                  </a:lnTo>
                  <a:lnTo>
                    <a:pt x="516" y="865"/>
                  </a:lnTo>
                  <a:lnTo>
                    <a:pt x="516" y="859"/>
                  </a:lnTo>
                  <a:lnTo>
                    <a:pt x="511" y="854"/>
                  </a:lnTo>
                  <a:lnTo>
                    <a:pt x="511" y="859"/>
                  </a:lnTo>
                  <a:lnTo>
                    <a:pt x="505" y="859"/>
                  </a:lnTo>
                  <a:lnTo>
                    <a:pt x="505" y="854"/>
                  </a:lnTo>
                  <a:lnTo>
                    <a:pt x="500" y="848"/>
                  </a:lnTo>
                  <a:lnTo>
                    <a:pt x="496" y="843"/>
                  </a:lnTo>
                  <a:lnTo>
                    <a:pt x="490" y="839"/>
                  </a:lnTo>
                  <a:lnTo>
                    <a:pt x="490" y="834"/>
                  </a:lnTo>
                  <a:lnTo>
                    <a:pt x="485" y="828"/>
                  </a:lnTo>
                  <a:lnTo>
                    <a:pt x="479" y="828"/>
                  </a:lnTo>
                  <a:lnTo>
                    <a:pt x="479" y="823"/>
                  </a:lnTo>
                  <a:lnTo>
                    <a:pt x="479" y="817"/>
                  </a:lnTo>
                  <a:lnTo>
                    <a:pt x="479" y="811"/>
                  </a:lnTo>
                  <a:lnTo>
                    <a:pt x="474" y="811"/>
                  </a:lnTo>
                  <a:lnTo>
                    <a:pt x="474" y="806"/>
                  </a:lnTo>
                  <a:lnTo>
                    <a:pt x="474" y="800"/>
                  </a:lnTo>
                  <a:lnTo>
                    <a:pt x="479" y="800"/>
                  </a:lnTo>
                  <a:lnTo>
                    <a:pt x="485" y="795"/>
                  </a:lnTo>
                  <a:lnTo>
                    <a:pt x="479" y="791"/>
                  </a:lnTo>
                  <a:lnTo>
                    <a:pt x="479" y="786"/>
                  </a:lnTo>
                  <a:lnTo>
                    <a:pt x="479" y="780"/>
                  </a:lnTo>
                  <a:lnTo>
                    <a:pt x="485" y="775"/>
                  </a:lnTo>
                  <a:lnTo>
                    <a:pt x="479" y="775"/>
                  </a:lnTo>
                  <a:lnTo>
                    <a:pt x="479" y="769"/>
                  </a:lnTo>
                  <a:lnTo>
                    <a:pt x="485" y="763"/>
                  </a:lnTo>
                  <a:lnTo>
                    <a:pt x="485" y="758"/>
                  </a:lnTo>
                  <a:lnTo>
                    <a:pt x="485" y="752"/>
                  </a:lnTo>
                  <a:lnTo>
                    <a:pt x="474" y="743"/>
                  </a:lnTo>
                  <a:lnTo>
                    <a:pt x="479" y="738"/>
                  </a:lnTo>
                  <a:lnTo>
                    <a:pt x="479" y="732"/>
                  </a:lnTo>
                  <a:lnTo>
                    <a:pt x="479" y="727"/>
                  </a:lnTo>
                  <a:lnTo>
                    <a:pt x="479" y="721"/>
                  </a:lnTo>
                  <a:lnTo>
                    <a:pt x="479" y="716"/>
                  </a:lnTo>
                  <a:lnTo>
                    <a:pt x="474" y="710"/>
                  </a:lnTo>
                  <a:lnTo>
                    <a:pt x="479" y="706"/>
                  </a:lnTo>
                  <a:lnTo>
                    <a:pt x="479" y="701"/>
                  </a:lnTo>
                  <a:lnTo>
                    <a:pt x="485" y="695"/>
                  </a:lnTo>
                  <a:lnTo>
                    <a:pt x="490" y="695"/>
                  </a:lnTo>
                  <a:lnTo>
                    <a:pt x="485" y="690"/>
                  </a:lnTo>
                  <a:lnTo>
                    <a:pt x="490" y="684"/>
                  </a:lnTo>
                  <a:lnTo>
                    <a:pt x="490" y="673"/>
                  </a:lnTo>
                  <a:lnTo>
                    <a:pt x="496" y="673"/>
                  </a:lnTo>
                  <a:lnTo>
                    <a:pt x="496" y="662"/>
                  </a:lnTo>
                  <a:lnTo>
                    <a:pt x="496" y="653"/>
                  </a:lnTo>
                  <a:lnTo>
                    <a:pt x="496" y="647"/>
                  </a:lnTo>
                  <a:lnTo>
                    <a:pt x="496" y="642"/>
                  </a:lnTo>
                  <a:lnTo>
                    <a:pt x="496" y="636"/>
                  </a:lnTo>
                  <a:lnTo>
                    <a:pt x="496" y="631"/>
                  </a:lnTo>
                  <a:lnTo>
                    <a:pt x="496" y="625"/>
                  </a:lnTo>
                  <a:lnTo>
                    <a:pt x="490" y="620"/>
                  </a:lnTo>
                  <a:lnTo>
                    <a:pt x="490" y="616"/>
                  </a:lnTo>
                  <a:lnTo>
                    <a:pt x="485" y="616"/>
                  </a:lnTo>
                  <a:lnTo>
                    <a:pt x="485" y="610"/>
                  </a:lnTo>
                  <a:lnTo>
                    <a:pt x="485" y="605"/>
                  </a:lnTo>
                  <a:lnTo>
                    <a:pt x="485" y="599"/>
                  </a:lnTo>
                  <a:lnTo>
                    <a:pt x="485" y="594"/>
                  </a:lnTo>
                  <a:lnTo>
                    <a:pt x="485" y="588"/>
                  </a:lnTo>
                  <a:lnTo>
                    <a:pt x="485" y="583"/>
                  </a:lnTo>
                  <a:lnTo>
                    <a:pt x="479" y="577"/>
                  </a:lnTo>
                  <a:lnTo>
                    <a:pt x="485" y="573"/>
                  </a:lnTo>
                  <a:lnTo>
                    <a:pt x="485" y="568"/>
                  </a:lnTo>
                  <a:lnTo>
                    <a:pt x="490" y="562"/>
                  </a:lnTo>
                  <a:lnTo>
                    <a:pt x="490" y="557"/>
                  </a:lnTo>
                  <a:lnTo>
                    <a:pt x="490" y="551"/>
                  </a:lnTo>
                  <a:lnTo>
                    <a:pt x="496" y="551"/>
                  </a:lnTo>
                  <a:lnTo>
                    <a:pt x="496" y="546"/>
                  </a:lnTo>
                  <a:lnTo>
                    <a:pt x="496" y="540"/>
                  </a:lnTo>
                  <a:lnTo>
                    <a:pt x="496" y="535"/>
                  </a:lnTo>
                  <a:lnTo>
                    <a:pt x="496" y="531"/>
                  </a:lnTo>
                  <a:lnTo>
                    <a:pt x="490" y="531"/>
                  </a:lnTo>
                  <a:lnTo>
                    <a:pt x="490" y="525"/>
                  </a:lnTo>
                  <a:lnTo>
                    <a:pt x="485" y="520"/>
                  </a:lnTo>
                  <a:lnTo>
                    <a:pt x="479" y="520"/>
                  </a:lnTo>
                  <a:lnTo>
                    <a:pt x="474" y="514"/>
                  </a:lnTo>
                  <a:lnTo>
                    <a:pt x="468" y="520"/>
                  </a:lnTo>
                  <a:lnTo>
                    <a:pt x="452" y="520"/>
                  </a:lnTo>
                  <a:lnTo>
                    <a:pt x="448" y="514"/>
                  </a:lnTo>
                  <a:lnTo>
                    <a:pt x="443" y="509"/>
                  </a:lnTo>
                  <a:lnTo>
                    <a:pt x="437" y="509"/>
                  </a:lnTo>
                  <a:lnTo>
                    <a:pt x="420" y="520"/>
                  </a:lnTo>
                  <a:lnTo>
                    <a:pt x="409" y="514"/>
                  </a:lnTo>
                  <a:lnTo>
                    <a:pt x="400" y="509"/>
                  </a:lnTo>
                  <a:lnTo>
                    <a:pt x="395" y="509"/>
                  </a:lnTo>
                  <a:lnTo>
                    <a:pt x="378" y="503"/>
                  </a:lnTo>
                  <a:lnTo>
                    <a:pt x="372" y="503"/>
                  </a:lnTo>
                  <a:lnTo>
                    <a:pt x="352" y="509"/>
                  </a:lnTo>
                  <a:lnTo>
                    <a:pt x="336" y="509"/>
                  </a:lnTo>
                  <a:lnTo>
                    <a:pt x="324" y="509"/>
                  </a:lnTo>
                  <a:lnTo>
                    <a:pt x="319" y="503"/>
                  </a:lnTo>
                  <a:lnTo>
                    <a:pt x="282" y="520"/>
                  </a:lnTo>
                  <a:lnTo>
                    <a:pt x="282" y="509"/>
                  </a:lnTo>
                  <a:lnTo>
                    <a:pt x="282" y="503"/>
                  </a:lnTo>
                  <a:lnTo>
                    <a:pt x="282" y="498"/>
                  </a:lnTo>
                  <a:lnTo>
                    <a:pt x="288" y="487"/>
                  </a:lnTo>
                  <a:lnTo>
                    <a:pt x="288" y="483"/>
                  </a:lnTo>
                  <a:lnTo>
                    <a:pt x="288" y="461"/>
                  </a:lnTo>
                  <a:lnTo>
                    <a:pt x="288" y="450"/>
                  </a:lnTo>
                  <a:lnTo>
                    <a:pt x="288" y="444"/>
                  </a:lnTo>
                  <a:lnTo>
                    <a:pt x="293" y="430"/>
                  </a:lnTo>
                  <a:lnTo>
                    <a:pt x="288" y="418"/>
                  </a:lnTo>
                  <a:lnTo>
                    <a:pt x="288" y="413"/>
                  </a:lnTo>
                  <a:lnTo>
                    <a:pt x="282" y="413"/>
                  </a:lnTo>
                  <a:lnTo>
                    <a:pt x="282" y="407"/>
                  </a:lnTo>
                  <a:lnTo>
                    <a:pt x="282" y="402"/>
                  </a:lnTo>
                  <a:lnTo>
                    <a:pt x="282" y="393"/>
                  </a:lnTo>
                  <a:lnTo>
                    <a:pt x="282" y="387"/>
                  </a:lnTo>
                  <a:lnTo>
                    <a:pt x="276" y="382"/>
                  </a:lnTo>
                  <a:lnTo>
                    <a:pt x="271" y="376"/>
                  </a:lnTo>
                  <a:lnTo>
                    <a:pt x="271" y="365"/>
                  </a:lnTo>
                  <a:lnTo>
                    <a:pt x="271" y="359"/>
                  </a:lnTo>
                  <a:lnTo>
                    <a:pt x="267" y="350"/>
                  </a:lnTo>
                  <a:lnTo>
                    <a:pt x="267" y="345"/>
                  </a:lnTo>
                  <a:lnTo>
                    <a:pt x="262" y="334"/>
                  </a:lnTo>
                  <a:lnTo>
                    <a:pt x="256" y="328"/>
                  </a:lnTo>
                  <a:lnTo>
                    <a:pt x="251" y="323"/>
                  </a:lnTo>
                  <a:lnTo>
                    <a:pt x="245" y="312"/>
                  </a:lnTo>
                  <a:lnTo>
                    <a:pt x="245" y="308"/>
                  </a:lnTo>
                  <a:lnTo>
                    <a:pt x="240" y="308"/>
                  </a:lnTo>
                  <a:lnTo>
                    <a:pt x="234" y="308"/>
                  </a:lnTo>
                  <a:lnTo>
                    <a:pt x="229" y="308"/>
                  </a:lnTo>
                  <a:lnTo>
                    <a:pt x="219" y="308"/>
                  </a:lnTo>
                  <a:lnTo>
                    <a:pt x="214" y="308"/>
                  </a:lnTo>
                  <a:lnTo>
                    <a:pt x="208" y="308"/>
                  </a:lnTo>
                  <a:lnTo>
                    <a:pt x="208" y="302"/>
                  </a:lnTo>
                  <a:lnTo>
                    <a:pt x="203" y="302"/>
                  </a:lnTo>
                  <a:lnTo>
                    <a:pt x="197" y="297"/>
                  </a:lnTo>
                  <a:lnTo>
                    <a:pt x="192" y="291"/>
                  </a:lnTo>
                  <a:lnTo>
                    <a:pt x="186" y="286"/>
                  </a:lnTo>
                  <a:lnTo>
                    <a:pt x="181" y="280"/>
                  </a:lnTo>
                  <a:lnTo>
                    <a:pt x="166" y="269"/>
                  </a:lnTo>
                  <a:lnTo>
                    <a:pt x="155" y="269"/>
                  </a:lnTo>
                  <a:lnTo>
                    <a:pt x="149" y="269"/>
                  </a:lnTo>
                  <a:lnTo>
                    <a:pt x="138" y="275"/>
                  </a:lnTo>
                  <a:lnTo>
                    <a:pt x="134" y="269"/>
                  </a:lnTo>
                  <a:lnTo>
                    <a:pt x="129" y="269"/>
                  </a:lnTo>
                  <a:lnTo>
                    <a:pt x="118" y="269"/>
                  </a:lnTo>
                  <a:lnTo>
                    <a:pt x="112" y="265"/>
                  </a:lnTo>
                  <a:lnTo>
                    <a:pt x="101" y="260"/>
                  </a:lnTo>
                  <a:lnTo>
                    <a:pt x="96" y="254"/>
                  </a:lnTo>
                  <a:lnTo>
                    <a:pt x="90" y="254"/>
                  </a:lnTo>
                  <a:lnTo>
                    <a:pt x="86" y="254"/>
                  </a:lnTo>
                  <a:lnTo>
                    <a:pt x="75" y="249"/>
                  </a:lnTo>
                  <a:lnTo>
                    <a:pt x="59" y="243"/>
                  </a:lnTo>
                  <a:lnTo>
                    <a:pt x="53" y="243"/>
                  </a:lnTo>
                  <a:lnTo>
                    <a:pt x="48" y="238"/>
                  </a:lnTo>
                  <a:lnTo>
                    <a:pt x="44" y="238"/>
                  </a:lnTo>
                  <a:lnTo>
                    <a:pt x="38" y="238"/>
                  </a:lnTo>
                  <a:lnTo>
                    <a:pt x="27" y="232"/>
                  </a:lnTo>
                  <a:lnTo>
                    <a:pt x="22" y="232"/>
                  </a:lnTo>
                  <a:lnTo>
                    <a:pt x="16" y="238"/>
                  </a:lnTo>
                  <a:lnTo>
                    <a:pt x="11" y="232"/>
                  </a:lnTo>
                  <a:lnTo>
                    <a:pt x="5" y="227"/>
                  </a:lnTo>
                  <a:lnTo>
                    <a:pt x="0" y="212"/>
                  </a:lnTo>
                  <a:lnTo>
                    <a:pt x="16" y="206"/>
                  </a:lnTo>
                  <a:lnTo>
                    <a:pt x="22" y="206"/>
                  </a:lnTo>
                  <a:lnTo>
                    <a:pt x="22" y="201"/>
                  </a:lnTo>
                  <a:lnTo>
                    <a:pt x="27" y="201"/>
                  </a:lnTo>
                  <a:lnTo>
                    <a:pt x="27" y="195"/>
                  </a:lnTo>
                  <a:lnTo>
                    <a:pt x="33" y="190"/>
                  </a:lnTo>
                  <a:lnTo>
                    <a:pt x="38" y="190"/>
                  </a:lnTo>
                  <a:lnTo>
                    <a:pt x="44" y="190"/>
                  </a:lnTo>
                  <a:lnTo>
                    <a:pt x="48" y="184"/>
                  </a:lnTo>
                  <a:lnTo>
                    <a:pt x="53" y="184"/>
                  </a:lnTo>
                  <a:lnTo>
                    <a:pt x="59" y="184"/>
                  </a:lnTo>
                  <a:lnTo>
                    <a:pt x="64" y="179"/>
                  </a:lnTo>
                  <a:lnTo>
                    <a:pt x="70" y="179"/>
                  </a:lnTo>
                  <a:lnTo>
                    <a:pt x="75" y="179"/>
                  </a:lnTo>
                  <a:lnTo>
                    <a:pt x="81" y="179"/>
                  </a:lnTo>
                  <a:lnTo>
                    <a:pt x="81" y="175"/>
                  </a:lnTo>
                  <a:lnTo>
                    <a:pt x="86" y="175"/>
                  </a:lnTo>
                  <a:lnTo>
                    <a:pt x="90" y="175"/>
                  </a:lnTo>
                  <a:lnTo>
                    <a:pt x="90" y="169"/>
                  </a:lnTo>
                  <a:lnTo>
                    <a:pt x="96" y="169"/>
                  </a:lnTo>
                  <a:lnTo>
                    <a:pt x="101" y="169"/>
                  </a:lnTo>
                  <a:lnTo>
                    <a:pt x="107" y="169"/>
                  </a:lnTo>
                  <a:lnTo>
                    <a:pt x="112" y="169"/>
                  </a:lnTo>
                  <a:lnTo>
                    <a:pt x="118" y="169"/>
                  </a:lnTo>
                  <a:lnTo>
                    <a:pt x="123" y="169"/>
                  </a:lnTo>
                  <a:lnTo>
                    <a:pt x="129" y="169"/>
                  </a:lnTo>
                  <a:lnTo>
                    <a:pt x="134" y="169"/>
                  </a:lnTo>
                  <a:lnTo>
                    <a:pt x="138" y="169"/>
                  </a:lnTo>
                  <a:lnTo>
                    <a:pt x="144" y="169"/>
                  </a:lnTo>
                  <a:lnTo>
                    <a:pt x="149" y="169"/>
                  </a:lnTo>
                  <a:lnTo>
                    <a:pt x="155" y="169"/>
                  </a:lnTo>
                  <a:lnTo>
                    <a:pt x="160" y="169"/>
                  </a:lnTo>
                  <a:lnTo>
                    <a:pt x="166" y="169"/>
                  </a:lnTo>
                  <a:lnTo>
                    <a:pt x="171" y="169"/>
                  </a:lnTo>
                  <a:lnTo>
                    <a:pt x="177" y="169"/>
                  </a:lnTo>
                  <a:lnTo>
                    <a:pt x="181" y="169"/>
                  </a:lnTo>
                  <a:lnTo>
                    <a:pt x="186" y="169"/>
                  </a:lnTo>
                  <a:lnTo>
                    <a:pt x="192" y="169"/>
                  </a:lnTo>
                  <a:lnTo>
                    <a:pt x="192" y="164"/>
                  </a:lnTo>
                  <a:lnTo>
                    <a:pt x="197" y="164"/>
                  </a:lnTo>
                  <a:lnTo>
                    <a:pt x="203" y="164"/>
                  </a:lnTo>
                  <a:lnTo>
                    <a:pt x="208" y="164"/>
                  </a:lnTo>
                  <a:lnTo>
                    <a:pt x="214" y="164"/>
                  </a:lnTo>
                  <a:lnTo>
                    <a:pt x="219" y="158"/>
                  </a:lnTo>
                  <a:lnTo>
                    <a:pt x="219" y="164"/>
                  </a:lnTo>
                  <a:lnTo>
                    <a:pt x="229" y="164"/>
                  </a:lnTo>
                  <a:lnTo>
                    <a:pt x="234" y="164"/>
                  </a:lnTo>
                  <a:lnTo>
                    <a:pt x="240" y="164"/>
                  </a:lnTo>
                  <a:lnTo>
                    <a:pt x="245" y="169"/>
                  </a:lnTo>
                  <a:lnTo>
                    <a:pt x="251" y="169"/>
                  </a:lnTo>
                  <a:lnTo>
                    <a:pt x="256" y="169"/>
                  </a:lnTo>
                  <a:lnTo>
                    <a:pt x="262" y="169"/>
                  </a:lnTo>
                  <a:lnTo>
                    <a:pt x="267" y="169"/>
                  </a:lnTo>
                  <a:lnTo>
                    <a:pt x="271" y="169"/>
                  </a:lnTo>
                  <a:lnTo>
                    <a:pt x="276" y="169"/>
                  </a:lnTo>
                  <a:lnTo>
                    <a:pt x="282" y="169"/>
                  </a:lnTo>
                  <a:lnTo>
                    <a:pt x="282" y="164"/>
                  </a:lnTo>
                  <a:lnTo>
                    <a:pt x="288" y="164"/>
                  </a:lnTo>
                  <a:lnTo>
                    <a:pt x="293" y="164"/>
                  </a:lnTo>
                  <a:lnTo>
                    <a:pt x="299" y="158"/>
                  </a:lnTo>
                  <a:lnTo>
                    <a:pt x="304" y="158"/>
                  </a:lnTo>
                  <a:lnTo>
                    <a:pt x="310" y="158"/>
                  </a:lnTo>
                  <a:lnTo>
                    <a:pt x="310" y="164"/>
                  </a:lnTo>
                  <a:lnTo>
                    <a:pt x="315" y="164"/>
                  </a:lnTo>
                  <a:lnTo>
                    <a:pt x="319" y="164"/>
                  </a:lnTo>
                  <a:lnTo>
                    <a:pt x="324" y="164"/>
                  </a:lnTo>
                  <a:lnTo>
                    <a:pt x="330" y="164"/>
                  </a:lnTo>
                  <a:lnTo>
                    <a:pt x="336" y="164"/>
                  </a:lnTo>
                  <a:lnTo>
                    <a:pt x="347" y="169"/>
                  </a:lnTo>
                  <a:lnTo>
                    <a:pt x="352" y="169"/>
                  </a:lnTo>
                  <a:lnTo>
                    <a:pt x="352" y="175"/>
                  </a:lnTo>
                  <a:lnTo>
                    <a:pt x="358" y="175"/>
                  </a:lnTo>
                  <a:lnTo>
                    <a:pt x="358" y="179"/>
                  </a:lnTo>
                  <a:lnTo>
                    <a:pt x="361" y="179"/>
                  </a:lnTo>
                  <a:lnTo>
                    <a:pt x="367" y="184"/>
                  </a:lnTo>
                  <a:lnTo>
                    <a:pt x="372" y="184"/>
                  </a:lnTo>
                  <a:lnTo>
                    <a:pt x="372" y="190"/>
                  </a:lnTo>
                  <a:lnTo>
                    <a:pt x="378" y="190"/>
                  </a:lnTo>
                  <a:lnTo>
                    <a:pt x="383" y="190"/>
                  </a:lnTo>
                  <a:lnTo>
                    <a:pt x="389" y="190"/>
                  </a:lnTo>
                  <a:lnTo>
                    <a:pt x="395" y="190"/>
                  </a:lnTo>
                  <a:lnTo>
                    <a:pt x="400" y="190"/>
                  </a:lnTo>
                  <a:lnTo>
                    <a:pt x="400" y="195"/>
                  </a:lnTo>
                  <a:lnTo>
                    <a:pt x="406" y="195"/>
                  </a:lnTo>
                  <a:lnTo>
                    <a:pt x="406" y="201"/>
                  </a:lnTo>
                  <a:lnTo>
                    <a:pt x="409" y="206"/>
                  </a:lnTo>
                  <a:lnTo>
                    <a:pt x="415" y="212"/>
                  </a:lnTo>
                  <a:lnTo>
                    <a:pt x="415" y="217"/>
                  </a:lnTo>
                  <a:lnTo>
                    <a:pt x="420" y="217"/>
                  </a:lnTo>
                  <a:lnTo>
                    <a:pt x="420" y="223"/>
                  </a:lnTo>
                  <a:lnTo>
                    <a:pt x="420" y="227"/>
                  </a:lnTo>
                  <a:lnTo>
                    <a:pt x="420" y="232"/>
                  </a:lnTo>
                  <a:lnTo>
                    <a:pt x="420" y="238"/>
                  </a:lnTo>
                  <a:lnTo>
                    <a:pt x="426" y="243"/>
                  </a:lnTo>
                  <a:lnTo>
                    <a:pt x="426" y="249"/>
                  </a:lnTo>
                  <a:lnTo>
                    <a:pt x="431" y="249"/>
                  </a:lnTo>
                  <a:lnTo>
                    <a:pt x="431" y="254"/>
                  </a:lnTo>
                  <a:lnTo>
                    <a:pt x="443" y="260"/>
                  </a:lnTo>
                  <a:lnTo>
                    <a:pt x="448" y="265"/>
                  </a:lnTo>
                  <a:lnTo>
                    <a:pt x="448" y="269"/>
                  </a:lnTo>
                  <a:lnTo>
                    <a:pt x="452" y="269"/>
                  </a:lnTo>
                  <a:lnTo>
                    <a:pt x="457" y="275"/>
                  </a:lnTo>
                  <a:lnTo>
                    <a:pt x="457" y="280"/>
                  </a:lnTo>
                  <a:lnTo>
                    <a:pt x="463" y="280"/>
                  </a:lnTo>
                  <a:lnTo>
                    <a:pt x="463" y="286"/>
                  </a:lnTo>
                  <a:lnTo>
                    <a:pt x="468" y="291"/>
                  </a:lnTo>
                  <a:lnTo>
                    <a:pt x="474" y="291"/>
                  </a:lnTo>
                  <a:lnTo>
                    <a:pt x="479" y="297"/>
                  </a:lnTo>
                  <a:lnTo>
                    <a:pt x="485" y="297"/>
                  </a:lnTo>
                  <a:lnTo>
                    <a:pt x="490" y="302"/>
                  </a:lnTo>
                  <a:lnTo>
                    <a:pt x="490" y="308"/>
                  </a:lnTo>
                  <a:lnTo>
                    <a:pt x="496" y="308"/>
                  </a:lnTo>
                  <a:lnTo>
                    <a:pt x="496" y="312"/>
                  </a:lnTo>
                  <a:lnTo>
                    <a:pt x="500" y="317"/>
                  </a:lnTo>
                  <a:lnTo>
                    <a:pt x="505" y="323"/>
                  </a:lnTo>
                  <a:lnTo>
                    <a:pt x="511" y="328"/>
                  </a:lnTo>
                  <a:lnTo>
                    <a:pt x="516" y="334"/>
                  </a:lnTo>
                  <a:lnTo>
                    <a:pt x="522" y="339"/>
                  </a:lnTo>
                  <a:lnTo>
                    <a:pt x="527" y="339"/>
                  </a:lnTo>
                  <a:lnTo>
                    <a:pt x="533" y="345"/>
                  </a:lnTo>
                  <a:lnTo>
                    <a:pt x="538" y="350"/>
                  </a:lnTo>
                  <a:lnTo>
                    <a:pt x="544" y="356"/>
                  </a:lnTo>
                  <a:lnTo>
                    <a:pt x="548" y="356"/>
                  </a:lnTo>
                  <a:lnTo>
                    <a:pt x="553" y="356"/>
                  </a:lnTo>
                  <a:lnTo>
                    <a:pt x="553" y="359"/>
                  </a:lnTo>
                  <a:lnTo>
                    <a:pt x="559" y="359"/>
                  </a:lnTo>
                  <a:lnTo>
                    <a:pt x="564" y="359"/>
                  </a:lnTo>
                  <a:lnTo>
                    <a:pt x="570" y="359"/>
                  </a:lnTo>
                  <a:lnTo>
                    <a:pt x="575" y="359"/>
                  </a:lnTo>
                  <a:lnTo>
                    <a:pt x="575" y="356"/>
                  </a:lnTo>
                  <a:lnTo>
                    <a:pt x="575" y="350"/>
                  </a:lnTo>
                  <a:lnTo>
                    <a:pt x="581" y="345"/>
                  </a:lnTo>
                  <a:lnTo>
                    <a:pt x="581" y="339"/>
                  </a:lnTo>
                  <a:lnTo>
                    <a:pt x="586" y="339"/>
                  </a:lnTo>
                  <a:lnTo>
                    <a:pt x="586" y="334"/>
                  </a:lnTo>
                  <a:lnTo>
                    <a:pt x="586" y="328"/>
                  </a:lnTo>
                  <a:lnTo>
                    <a:pt x="586" y="323"/>
                  </a:lnTo>
                  <a:lnTo>
                    <a:pt x="590" y="317"/>
                  </a:lnTo>
                  <a:lnTo>
                    <a:pt x="590" y="312"/>
                  </a:lnTo>
                  <a:lnTo>
                    <a:pt x="590" y="308"/>
                  </a:lnTo>
                  <a:lnTo>
                    <a:pt x="596" y="302"/>
                  </a:lnTo>
                  <a:lnTo>
                    <a:pt x="596" y="297"/>
                  </a:lnTo>
                  <a:lnTo>
                    <a:pt x="601" y="302"/>
                  </a:lnTo>
                  <a:lnTo>
                    <a:pt x="607" y="308"/>
                  </a:lnTo>
                  <a:lnTo>
                    <a:pt x="612" y="312"/>
                  </a:lnTo>
                  <a:lnTo>
                    <a:pt x="612" y="317"/>
                  </a:lnTo>
                  <a:lnTo>
                    <a:pt x="623" y="323"/>
                  </a:lnTo>
                  <a:lnTo>
                    <a:pt x="629" y="323"/>
                  </a:lnTo>
                  <a:lnTo>
                    <a:pt x="634" y="323"/>
                  </a:lnTo>
                  <a:lnTo>
                    <a:pt x="634" y="317"/>
                  </a:lnTo>
                  <a:lnTo>
                    <a:pt x="638" y="317"/>
                  </a:lnTo>
                  <a:lnTo>
                    <a:pt x="644" y="317"/>
                  </a:lnTo>
                  <a:lnTo>
                    <a:pt x="649" y="317"/>
                  </a:lnTo>
                  <a:lnTo>
                    <a:pt x="655" y="317"/>
                  </a:lnTo>
                  <a:lnTo>
                    <a:pt x="660" y="317"/>
                  </a:lnTo>
                  <a:lnTo>
                    <a:pt x="666" y="317"/>
                  </a:lnTo>
                  <a:lnTo>
                    <a:pt x="671" y="317"/>
                  </a:lnTo>
                  <a:lnTo>
                    <a:pt x="677" y="317"/>
                  </a:lnTo>
                  <a:lnTo>
                    <a:pt x="677" y="312"/>
                  </a:lnTo>
                  <a:lnTo>
                    <a:pt x="680" y="312"/>
                  </a:lnTo>
                  <a:lnTo>
                    <a:pt x="686" y="312"/>
                  </a:lnTo>
                  <a:lnTo>
                    <a:pt x="692" y="312"/>
                  </a:lnTo>
                  <a:lnTo>
                    <a:pt x="697" y="317"/>
                  </a:lnTo>
                  <a:lnTo>
                    <a:pt x="703" y="323"/>
                  </a:lnTo>
                  <a:lnTo>
                    <a:pt x="708" y="323"/>
                  </a:lnTo>
                  <a:lnTo>
                    <a:pt x="714" y="328"/>
                  </a:lnTo>
                  <a:lnTo>
                    <a:pt x="719" y="328"/>
                  </a:lnTo>
                  <a:lnTo>
                    <a:pt x="719" y="334"/>
                  </a:lnTo>
                  <a:lnTo>
                    <a:pt x="725" y="339"/>
                  </a:lnTo>
                  <a:lnTo>
                    <a:pt x="725" y="345"/>
                  </a:lnTo>
                  <a:lnTo>
                    <a:pt x="725" y="350"/>
                  </a:lnTo>
                  <a:lnTo>
                    <a:pt x="725" y="356"/>
                  </a:lnTo>
                  <a:lnTo>
                    <a:pt x="728" y="356"/>
                  </a:lnTo>
                  <a:lnTo>
                    <a:pt x="728" y="359"/>
                  </a:lnTo>
                  <a:lnTo>
                    <a:pt x="734" y="359"/>
                  </a:lnTo>
                  <a:lnTo>
                    <a:pt x="734" y="365"/>
                  </a:lnTo>
                  <a:lnTo>
                    <a:pt x="740" y="365"/>
                  </a:lnTo>
                  <a:lnTo>
                    <a:pt x="740" y="371"/>
                  </a:lnTo>
                  <a:lnTo>
                    <a:pt x="745" y="376"/>
                  </a:lnTo>
                  <a:lnTo>
                    <a:pt x="751" y="382"/>
                  </a:lnTo>
                  <a:lnTo>
                    <a:pt x="751" y="387"/>
                  </a:lnTo>
                  <a:lnTo>
                    <a:pt x="756" y="387"/>
                  </a:lnTo>
                  <a:lnTo>
                    <a:pt x="762" y="393"/>
                  </a:lnTo>
                  <a:lnTo>
                    <a:pt x="762" y="398"/>
                  </a:lnTo>
                  <a:lnTo>
                    <a:pt x="767" y="398"/>
                  </a:lnTo>
                  <a:lnTo>
                    <a:pt x="767" y="402"/>
                  </a:lnTo>
                  <a:lnTo>
                    <a:pt x="771" y="402"/>
                  </a:lnTo>
                  <a:lnTo>
                    <a:pt x="776" y="402"/>
                  </a:lnTo>
                  <a:lnTo>
                    <a:pt x="776" y="407"/>
                  </a:lnTo>
                  <a:lnTo>
                    <a:pt x="782" y="413"/>
                  </a:lnTo>
                  <a:lnTo>
                    <a:pt x="782" y="418"/>
                  </a:lnTo>
                  <a:lnTo>
                    <a:pt x="782" y="424"/>
                  </a:lnTo>
                  <a:lnTo>
                    <a:pt x="787" y="424"/>
                  </a:lnTo>
                  <a:lnTo>
                    <a:pt x="787" y="430"/>
                  </a:lnTo>
                  <a:lnTo>
                    <a:pt x="787" y="435"/>
                  </a:lnTo>
                  <a:lnTo>
                    <a:pt x="793" y="441"/>
                  </a:lnTo>
                  <a:lnTo>
                    <a:pt x="793" y="435"/>
                  </a:lnTo>
                  <a:lnTo>
                    <a:pt x="799" y="435"/>
                  </a:lnTo>
                  <a:lnTo>
                    <a:pt x="799" y="430"/>
                  </a:lnTo>
                  <a:lnTo>
                    <a:pt x="799" y="424"/>
                  </a:lnTo>
                  <a:lnTo>
                    <a:pt x="804" y="424"/>
                  </a:lnTo>
                  <a:lnTo>
                    <a:pt x="804" y="418"/>
                  </a:lnTo>
                  <a:lnTo>
                    <a:pt x="810" y="413"/>
                  </a:lnTo>
                  <a:lnTo>
                    <a:pt x="815" y="413"/>
                  </a:lnTo>
                  <a:lnTo>
                    <a:pt x="819" y="418"/>
                  </a:lnTo>
                  <a:lnTo>
                    <a:pt x="824" y="418"/>
                  </a:lnTo>
                  <a:lnTo>
                    <a:pt x="830" y="413"/>
                  </a:lnTo>
                  <a:lnTo>
                    <a:pt x="835" y="407"/>
                  </a:lnTo>
                  <a:lnTo>
                    <a:pt x="841" y="402"/>
                  </a:lnTo>
                  <a:lnTo>
                    <a:pt x="841" y="398"/>
                  </a:lnTo>
                  <a:lnTo>
                    <a:pt x="847" y="393"/>
                  </a:lnTo>
                  <a:lnTo>
                    <a:pt x="847" y="387"/>
                  </a:lnTo>
                  <a:lnTo>
                    <a:pt x="852" y="387"/>
                  </a:lnTo>
                  <a:lnTo>
                    <a:pt x="858" y="387"/>
                  </a:lnTo>
                  <a:lnTo>
                    <a:pt x="861" y="387"/>
                  </a:lnTo>
                  <a:lnTo>
                    <a:pt x="883" y="398"/>
                  </a:lnTo>
                  <a:lnTo>
                    <a:pt x="889" y="376"/>
                  </a:lnTo>
                  <a:lnTo>
                    <a:pt x="900" y="382"/>
                  </a:lnTo>
                  <a:lnTo>
                    <a:pt x="915" y="382"/>
                  </a:lnTo>
                  <a:lnTo>
                    <a:pt x="915" y="387"/>
                  </a:lnTo>
                  <a:lnTo>
                    <a:pt x="926" y="398"/>
                  </a:lnTo>
                  <a:lnTo>
                    <a:pt x="937" y="413"/>
                  </a:lnTo>
                  <a:lnTo>
                    <a:pt x="942" y="418"/>
                  </a:lnTo>
                  <a:lnTo>
                    <a:pt x="968" y="402"/>
                  </a:lnTo>
                  <a:lnTo>
                    <a:pt x="963" y="398"/>
                  </a:lnTo>
                  <a:lnTo>
                    <a:pt x="979" y="382"/>
                  </a:lnTo>
                  <a:lnTo>
                    <a:pt x="979" y="376"/>
                  </a:lnTo>
                  <a:lnTo>
                    <a:pt x="985" y="376"/>
                  </a:lnTo>
                  <a:lnTo>
                    <a:pt x="996" y="350"/>
                  </a:lnTo>
                  <a:lnTo>
                    <a:pt x="996" y="339"/>
                  </a:lnTo>
                  <a:lnTo>
                    <a:pt x="1005" y="334"/>
                  </a:lnTo>
                  <a:lnTo>
                    <a:pt x="1038" y="308"/>
                  </a:lnTo>
                  <a:lnTo>
                    <a:pt x="1016" y="291"/>
                  </a:lnTo>
                  <a:lnTo>
                    <a:pt x="1022" y="291"/>
                  </a:lnTo>
                  <a:lnTo>
                    <a:pt x="1053" y="286"/>
                  </a:lnTo>
                  <a:lnTo>
                    <a:pt x="1075" y="265"/>
                  </a:lnTo>
                  <a:lnTo>
                    <a:pt x="1090" y="243"/>
                  </a:lnTo>
                  <a:lnTo>
                    <a:pt x="1096" y="238"/>
                  </a:lnTo>
                  <a:lnTo>
                    <a:pt x="1081" y="175"/>
                  </a:lnTo>
                  <a:lnTo>
                    <a:pt x="1123" y="190"/>
                  </a:lnTo>
                  <a:lnTo>
                    <a:pt x="1138" y="179"/>
                  </a:lnTo>
                  <a:lnTo>
                    <a:pt x="1149" y="169"/>
                  </a:lnTo>
                  <a:lnTo>
                    <a:pt x="1144" y="169"/>
                  </a:lnTo>
                  <a:lnTo>
                    <a:pt x="1144" y="164"/>
                  </a:lnTo>
                  <a:lnTo>
                    <a:pt x="1144" y="158"/>
                  </a:lnTo>
                  <a:lnTo>
                    <a:pt x="1149" y="158"/>
                  </a:lnTo>
                  <a:lnTo>
                    <a:pt x="1149" y="153"/>
                  </a:lnTo>
                  <a:lnTo>
                    <a:pt x="1149" y="147"/>
                  </a:lnTo>
                  <a:lnTo>
                    <a:pt x="1155" y="142"/>
                  </a:lnTo>
                  <a:lnTo>
                    <a:pt x="1155" y="136"/>
                  </a:lnTo>
                  <a:lnTo>
                    <a:pt x="1155" y="133"/>
                  </a:lnTo>
                  <a:lnTo>
                    <a:pt x="1155" y="127"/>
                  </a:lnTo>
                  <a:lnTo>
                    <a:pt x="1155" y="121"/>
                  </a:lnTo>
                  <a:lnTo>
                    <a:pt x="1155" y="116"/>
                  </a:lnTo>
                  <a:lnTo>
                    <a:pt x="1149" y="110"/>
                  </a:lnTo>
                  <a:lnTo>
                    <a:pt x="1144" y="105"/>
                  </a:lnTo>
                  <a:lnTo>
                    <a:pt x="1138" y="105"/>
                  </a:lnTo>
                  <a:lnTo>
                    <a:pt x="1138" y="99"/>
                  </a:lnTo>
                  <a:lnTo>
                    <a:pt x="1132" y="99"/>
                  </a:lnTo>
                  <a:lnTo>
                    <a:pt x="1132" y="94"/>
                  </a:lnTo>
                  <a:lnTo>
                    <a:pt x="1129" y="94"/>
                  </a:lnTo>
                  <a:lnTo>
                    <a:pt x="1129" y="90"/>
                  </a:lnTo>
                  <a:lnTo>
                    <a:pt x="1132" y="90"/>
                  </a:lnTo>
                  <a:lnTo>
                    <a:pt x="1138" y="85"/>
                  </a:lnTo>
                  <a:lnTo>
                    <a:pt x="1144" y="79"/>
                  </a:lnTo>
                  <a:lnTo>
                    <a:pt x="1149" y="79"/>
                  </a:lnTo>
                  <a:lnTo>
                    <a:pt x="1149" y="74"/>
                  </a:lnTo>
                  <a:lnTo>
                    <a:pt x="1155" y="74"/>
                  </a:lnTo>
                  <a:lnTo>
                    <a:pt x="1155" y="68"/>
                  </a:lnTo>
                  <a:lnTo>
                    <a:pt x="1160" y="62"/>
                  </a:lnTo>
                  <a:lnTo>
                    <a:pt x="1160" y="57"/>
                  </a:lnTo>
                  <a:lnTo>
                    <a:pt x="1166" y="51"/>
                  </a:lnTo>
                  <a:lnTo>
                    <a:pt x="1166" y="48"/>
                  </a:lnTo>
                  <a:lnTo>
                    <a:pt x="1166" y="42"/>
                  </a:lnTo>
                  <a:lnTo>
                    <a:pt x="1160" y="37"/>
                  </a:lnTo>
                  <a:lnTo>
                    <a:pt x="1155" y="31"/>
                  </a:lnTo>
                  <a:lnTo>
                    <a:pt x="1149" y="26"/>
                  </a:lnTo>
                  <a:lnTo>
                    <a:pt x="1144" y="20"/>
                  </a:lnTo>
                  <a:lnTo>
                    <a:pt x="1144" y="14"/>
                  </a:lnTo>
                  <a:lnTo>
                    <a:pt x="1149" y="9"/>
                  </a:lnTo>
                  <a:lnTo>
                    <a:pt x="1155" y="9"/>
                  </a:lnTo>
                  <a:lnTo>
                    <a:pt x="1160" y="9"/>
                  </a:lnTo>
                  <a:lnTo>
                    <a:pt x="1166" y="9"/>
                  </a:lnTo>
                  <a:lnTo>
                    <a:pt x="1171" y="9"/>
                  </a:lnTo>
                  <a:lnTo>
                    <a:pt x="1177" y="9"/>
                  </a:lnTo>
                  <a:lnTo>
                    <a:pt x="1177" y="14"/>
                  </a:lnTo>
                  <a:lnTo>
                    <a:pt x="1180" y="14"/>
                  </a:lnTo>
                  <a:lnTo>
                    <a:pt x="1186" y="14"/>
                  </a:lnTo>
                  <a:lnTo>
                    <a:pt x="1186" y="20"/>
                  </a:lnTo>
                  <a:lnTo>
                    <a:pt x="1192" y="20"/>
                  </a:lnTo>
                  <a:lnTo>
                    <a:pt x="1197" y="20"/>
                  </a:lnTo>
                  <a:lnTo>
                    <a:pt x="1203" y="20"/>
                  </a:lnTo>
                  <a:lnTo>
                    <a:pt x="1208" y="14"/>
                  </a:lnTo>
                  <a:lnTo>
                    <a:pt x="1208" y="9"/>
                  </a:lnTo>
                  <a:lnTo>
                    <a:pt x="1208" y="3"/>
                  </a:lnTo>
                  <a:lnTo>
                    <a:pt x="1214" y="3"/>
                  </a:lnTo>
                  <a:lnTo>
                    <a:pt x="1219" y="0"/>
                  </a:lnTo>
                  <a:lnTo>
                    <a:pt x="1219" y="3"/>
                  </a:lnTo>
                  <a:lnTo>
                    <a:pt x="1225" y="3"/>
                  </a:lnTo>
                  <a:lnTo>
                    <a:pt x="1228" y="9"/>
                  </a:lnTo>
                  <a:lnTo>
                    <a:pt x="1228" y="14"/>
                  </a:lnTo>
                  <a:lnTo>
                    <a:pt x="1234" y="20"/>
                  </a:lnTo>
                  <a:lnTo>
                    <a:pt x="1234" y="2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1675" y="578"/>
              <a:ext cx="1419" cy="1640"/>
            </a:xfrm>
            <a:custGeom>
              <a:avLst/>
              <a:gdLst>
                <a:gd name="T0" fmla="*/ 973 w 1419"/>
                <a:gd name="T1" fmla="*/ 9 h 1640"/>
                <a:gd name="T2" fmla="*/ 1057 w 1419"/>
                <a:gd name="T3" fmla="*/ 15 h 1640"/>
                <a:gd name="T4" fmla="*/ 1085 w 1419"/>
                <a:gd name="T5" fmla="*/ 90 h 1640"/>
                <a:gd name="T6" fmla="*/ 1004 w 1419"/>
                <a:gd name="T7" fmla="*/ 158 h 1640"/>
                <a:gd name="T8" fmla="*/ 989 w 1419"/>
                <a:gd name="T9" fmla="*/ 238 h 1640"/>
                <a:gd name="T10" fmla="*/ 989 w 1419"/>
                <a:gd name="T11" fmla="*/ 334 h 1640"/>
                <a:gd name="T12" fmla="*/ 1010 w 1419"/>
                <a:gd name="T13" fmla="*/ 376 h 1640"/>
                <a:gd name="T14" fmla="*/ 1080 w 1419"/>
                <a:gd name="T15" fmla="*/ 328 h 1640"/>
                <a:gd name="T16" fmla="*/ 1153 w 1419"/>
                <a:gd name="T17" fmla="*/ 382 h 1640"/>
                <a:gd name="T18" fmla="*/ 1128 w 1419"/>
                <a:gd name="T19" fmla="*/ 478 h 1640"/>
                <a:gd name="T20" fmla="*/ 1196 w 1419"/>
                <a:gd name="T21" fmla="*/ 531 h 1640"/>
                <a:gd name="T22" fmla="*/ 1190 w 1419"/>
                <a:gd name="T23" fmla="*/ 599 h 1640"/>
                <a:gd name="T24" fmla="*/ 1207 w 1419"/>
                <a:gd name="T25" fmla="*/ 706 h 1640"/>
                <a:gd name="T26" fmla="*/ 1286 w 1419"/>
                <a:gd name="T27" fmla="*/ 721 h 1640"/>
                <a:gd name="T28" fmla="*/ 1266 w 1419"/>
                <a:gd name="T29" fmla="*/ 806 h 1640"/>
                <a:gd name="T30" fmla="*/ 1249 w 1419"/>
                <a:gd name="T31" fmla="*/ 913 h 1640"/>
                <a:gd name="T32" fmla="*/ 1292 w 1419"/>
                <a:gd name="T33" fmla="*/ 972 h 1640"/>
                <a:gd name="T34" fmla="*/ 1356 w 1419"/>
                <a:gd name="T35" fmla="*/ 1024 h 1640"/>
                <a:gd name="T36" fmla="*/ 1414 w 1419"/>
                <a:gd name="T37" fmla="*/ 1057 h 1640"/>
                <a:gd name="T38" fmla="*/ 1382 w 1419"/>
                <a:gd name="T39" fmla="*/ 1131 h 1640"/>
                <a:gd name="T40" fmla="*/ 1345 w 1419"/>
                <a:gd name="T41" fmla="*/ 1157 h 1640"/>
                <a:gd name="T42" fmla="*/ 1329 w 1419"/>
                <a:gd name="T43" fmla="*/ 1232 h 1640"/>
                <a:gd name="T44" fmla="*/ 1286 w 1419"/>
                <a:gd name="T45" fmla="*/ 1300 h 1640"/>
                <a:gd name="T46" fmla="*/ 1323 w 1419"/>
                <a:gd name="T47" fmla="*/ 1391 h 1640"/>
                <a:gd name="T48" fmla="*/ 1308 w 1419"/>
                <a:gd name="T49" fmla="*/ 1481 h 1640"/>
                <a:gd name="T50" fmla="*/ 1260 w 1419"/>
                <a:gd name="T51" fmla="*/ 1549 h 1640"/>
                <a:gd name="T52" fmla="*/ 1218 w 1419"/>
                <a:gd name="T53" fmla="*/ 1609 h 1640"/>
                <a:gd name="T54" fmla="*/ 1153 w 1419"/>
                <a:gd name="T55" fmla="*/ 1625 h 1640"/>
                <a:gd name="T56" fmla="*/ 1074 w 1419"/>
                <a:gd name="T57" fmla="*/ 1592 h 1640"/>
                <a:gd name="T58" fmla="*/ 1004 w 1419"/>
                <a:gd name="T59" fmla="*/ 1549 h 1640"/>
                <a:gd name="T60" fmla="*/ 908 w 1419"/>
                <a:gd name="T61" fmla="*/ 1546 h 1640"/>
                <a:gd name="T62" fmla="*/ 834 w 1419"/>
                <a:gd name="T63" fmla="*/ 1513 h 1640"/>
                <a:gd name="T64" fmla="*/ 760 w 1419"/>
                <a:gd name="T65" fmla="*/ 1481 h 1640"/>
                <a:gd name="T66" fmla="*/ 738 w 1419"/>
                <a:gd name="T67" fmla="*/ 1407 h 1640"/>
                <a:gd name="T68" fmla="*/ 690 w 1419"/>
                <a:gd name="T69" fmla="*/ 1343 h 1640"/>
                <a:gd name="T70" fmla="*/ 605 w 1419"/>
                <a:gd name="T71" fmla="*/ 1284 h 1640"/>
                <a:gd name="T72" fmla="*/ 569 w 1419"/>
                <a:gd name="T73" fmla="*/ 1195 h 1640"/>
                <a:gd name="T74" fmla="*/ 600 w 1419"/>
                <a:gd name="T75" fmla="*/ 1114 h 1640"/>
                <a:gd name="T76" fmla="*/ 628 w 1419"/>
                <a:gd name="T77" fmla="*/ 1035 h 1640"/>
                <a:gd name="T78" fmla="*/ 648 w 1419"/>
                <a:gd name="T79" fmla="*/ 950 h 1640"/>
                <a:gd name="T80" fmla="*/ 617 w 1419"/>
                <a:gd name="T81" fmla="*/ 891 h 1640"/>
                <a:gd name="T82" fmla="*/ 552 w 1419"/>
                <a:gd name="T83" fmla="*/ 839 h 1640"/>
                <a:gd name="T84" fmla="*/ 467 w 1419"/>
                <a:gd name="T85" fmla="*/ 800 h 1640"/>
                <a:gd name="T86" fmla="*/ 408 w 1419"/>
                <a:gd name="T87" fmla="*/ 764 h 1640"/>
                <a:gd name="T88" fmla="*/ 318 w 1419"/>
                <a:gd name="T89" fmla="*/ 797 h 1640"/>
                <a:gd name="T90" fmla="*/ 255 w 1419"/>
                <a:gd name="T91" fmla="*/ 876 h 1640"/>
                <a:gd name="T92" fmla="*/ 165 w 1419"/>
                <a:gd name="T93" fmla="*/ 882 h 1640"/>
                <a:gd name="T94" fmla="*/ 94 w 1419"/>
                <a:gd name="T95" fmla="*/ 871 h 1640"/>
                <a:gd name="T96" fmla="*/ 58 w 1419"/>
                <a:gd name="T97" fmla="*/ 786 h 1640"/>
                <a:gd name="T98" fmla="*/ 4 w 1419"/>
                <a:gd name="T99" fmla="*/ 743 h 1640"/>
                <a:gd name="T100" fmla="*/ 4 w 1419"/>
                <a:gd name="T101" fmla="*/ 668 h 1640"/>
                <a:gd name="T102" fmla="*/ 100 w 1419"/>
                <a:gd name="T103" fmla="*/ 568 h 1640"/>
                <a:gd name="T104" fmla="*/ 261 w 1419"/>
                <a:gd name="T105" fmla="*/ 489 h 1640"/>
                <a:gd name="T106" fmla="*/ 356 w 1419"/>
                <a:gd name="T107" fmla="*/ 450 h 1640"/>
                <a:gd name="T108" fmla="*/ 399 w 1419"/>
                <a:gd name="T109" fmla="*/ 382 h 1640"/>
                <a:gd name="T110" fmla="*/ 399 w 1419"/>
                <a:gd name="T111" fmla="*/ 297 h 1640"/>
                <a:gd name="T112" fmla="*/ 414 w 1419"/>
                <a:gd name="T113" fmla="*/ 201 h 1640"/>
                <a:gd name="T114" fmla="*/ 489 w 1419"/>
                <a:gd name="T115" fmla="*/ 170 h 1640"/>
                <a:gd name="T116" fmla="*/ 546 w 1419"/>
                <a:gd name="T117" fmla="*/ 111 h 1640"/>
                <a:gd name="T118" fmla="*/ 628 w 1419"/>
                <a:gd name="T119" fmla="*/ 63 h 1640"/>
                <a:gd name="T120" fmla="*/ 718 w 1419"/>
                <a:gd name="T121" fmla="*/ 42 h 1640"/>
                <a:gd name="T122" fmla="*/ 797 w 1419"/>
                <a:gd name="T123" fmla="*/ 20 h 1640"/>
                <a:gd name="T124" fmla="*/ 888 w 1419"/>
                <a:gd name="T125" fmla="*/ 5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9" h="1640">
                  <a:moveTo>
                    <a:pt x="888" y="5"/>
                  </a:moveTo>
                  <a:lnTo>
                    <a:pt x="893" y="5"/>
                  </a:lnTo>
                  <a:lnTo>
                    <a:pt x="899" y="5"/>
                  </a:lnTo>
                  <a:lnTo>
                    <a:pt x="904" y="5"/>
                  </a:lnTo>
                  <a:lnTo>
                    <a:pt x="908" y="5"/>
                  </a:lnTo>
                  <a:lnTo>
                    <a:pt x="914" y="5"/>
                  </a:lnTo>
                  <a:lnTo>
                    <a:pt x="919" y="5"/>
                  </a:lnTo>
                  <a:lnTo>
                    <a:pt x="925" y="9"/>
                  </a:lnTo>
                  <a:lnTo>
                    <a:pt x="930" y="9"/>
                  </a:lnTo>
                  <a:lnTo>
                    <a:pt x="936" y="15"/>
                  </a:lnTo>
                  <a:lnTo>
                    <a:pt x="941" y="15"/>
                  </a:lnTo>
                  <a:lnTo>
                    <a:pt x="941" y="20"/>
                  </a:lnTo>
                  <a:lnTo>
                    <a:pt x="947" y="20"/>
                  </a:lnTo>
                  <a:lnTo>
                    <a:pt x="952" y="20"/>
                  </a:lnTo>
                  <a:lnTo>
                    <a:pt x="956" y="15"/>
                  </a:lnTo>
                  <a:lnTo>
                    <a:pt x="962" y="15"/>
                  </a:lnTo>
                  <a:lnTo>
                    <a:pt x="967" y="15"/>
                  </a:lnTo>
                  <a:lnTo>
                    <a:pt x="973" y="15"/>
                  </a:lnTo>
                  <a:lnTo>
                    <a:pt x="973" y="9"/>
                  </a:lnTo>
                  <a:lnTo>
                    <a:pt x="978" y="9"/>
                  </a:lnTo>
                  <a:lnTo>
                    <a:pt x="984" y="9"/>
                  </a:lnTo>
                  <a:lnTo>
                    <a:pt x="989" y="9"/>
                  </a:lnTo>
                  <a:lnTo>
                    <a:pt x="995" y="9"/>
                  </a:lnTo>
                  <a:lnTo>
                    <a:pt x="998" y="9"/>
                  </a:lnTo>
                  <a:lnTo>
                    <a:pt x="1004" y="9"/>
                  </a:lnTo>
                  <a:lnTo>
                    <a:pt x="1010" y="9"/>
                  </a:lnTo>
                  <a:lnTo>
                    <a:pt x="1015" y="9"/>
                  </a:lnTo>
                  <a:lnTo>
                    <a:pt x="1021" y="9"/>
                  </a:lnTo>
                  <a:lnTo>
                    <a:pt x="1026" y="9"/>
                  </a:lnTo>
                  <a:lnTo>
                    <a:pt x="1032" y="9"/>
                  </a:lnTo>
                  <a:lnTo>
                    <a:pt x="1037" y="15"/>
                  </a:lnTo>
                  <a:lnTo>
                    <a:pt x="1043" y="20"/>
                  </a:lnTo>
                  <a:lnTo>
                    <a:pt x="1046" y="20"/>
                  </a:lnTo>
                  <a:lnTo>
                    <a:pt x="1046" y="26"/>
                  </a:lnTo>
                  <a:lnTo>
                    <a:pt x="1052" y="26"/>
                  </a:lnTo>
                  <a:lnTo>
                    <a:pt x="1057" y="26"/>
                  </a:lnTo>
                  <a:lnTo>
                    <a:pt x="1057" y="20"/>
                  </a:lnTo>
                  <a:lnTo>
                    <a:pt x="1057" y="15"/>
                  </a:lnTo>
                  <a:lnTo>
                    <a:pt x="1063" y="15"/>
                  </a:lnTo>
                  <a:lnTo>
                    <a:pt x="1069" y="15"/>
                  </a:lnTo>
                  <a:lnTo>
                    <a:pt x="1074" y="15"/>
                  </a:lnTo>
                  <a:lnTo>
                    <a:pt x="1080" y="15"/>
                  </a:lnTo>
                  <a:lnTo>
                    <a:pt x="1085" y="15"/>
                  </a:lnTo>
                  <a:lnTo>
                    <a:pt x="1085" y="20"/>
                  </a:lnTo>
                  <a:lnTo>
                    <a:pt x="1085" y="37"/>
                  </a:lnTo>
                  <a:lnTo>
                    <a:pt x="1085" y="42"/>
                  </a:lnTo>
                  <a:lnTo>
                    <a:pt x="1085" y="48"/>
                  </a:lnTo>
                  <a:lnTo>
                    <a:pt x="1089" y="48"/>
                  </a:lnTo>
                  <a:lnTo>
                    <a:pt x="1094" y="53"/>
                  </a:lnTo>
                  <a:lnTo>
                    <a:pt x="1100" y="57"/>
                  </a:lnTo>
                  <a:lnTo>
                    <a:pt x="1100" y="63"/>
                  </a:lnTo>
                  <a:lnTo>
                    <a:pt x="1100" y="68"/>
                  </a:lnTo>
                  <a:lnTo>
                    <a:pt x="1100" y="74"/>
                  </a:lnTo>
                  <a:lnTo>
                    <a:pt x="1100" y="79"/>
                  </a:lnTo>
                  <a:lnTo>
                    <a:pt x="1094" y="79"/>
                  </a:lnTo>
                  <a:lnTo>
                    <a:pt x="1089" y="85"/>
                  </a:lnTo>
                  <a:lnTo>
                    <a:pt x="1085" y="90"/>
                  </a:lnTo>
                  <a:lnTo>
                    <a:pt x="1080" y="96"/>
                  </a:lnTo>
                  <a:lnTo>
                    <a:pt x="1074" y="99"/>
                  </a:lnTo>
                  <a:lnTo>
                    <a:pt x="1069" y="105"/>
                  </a:lnTo>
                  <a:lnTo>
                    <a:pt x="1063" y="105"/>
                  </a:lnTo>
                  <a:lnTo>
                    <a:pt x="1057" y="111"/>
                  </a:lnTo>
                  <a:lnTo>
                    <a:pt x="1052" y="111"/>
                  </a:lnTo>
                  <a:lnTo>
                    <a:pt x="1052" y="116"/>
                  </a:lnTo>
                  <a:lnTo>
                    <a:pt x="1046" y="122"/>
                  </a:lnTo>
                  <a:lnTo>
                    <a:pt x="1043" y="127"/>
                  </a:lnTo>
                  <a:lnTo>
                    <a:pt x="1037" y="127"/>
                  </a:lnTo>
                  <a:lnTo>
                    <a:pt x="1037" y="133"/>
                  </a:lnTo>
                  <a:lnTo>
                    <a:pt x="1032" y="133"/>
                  </a:lnTo>
                  <a:lnTo>
                    <a:pt x="1032" y="138"/>
                  </a:lnTo>
                  <a:lnTo>
                    <a:pt x="1026" y="138"/>
                  </a:lnTo>
                  <a:lnTo>
                    <a:pt x="1026" y="142"/>
                  </a:lnTo>
                  <a:lnTo>
                    <a:pt x="1021" y="142"/>
                  </a:lnTo>
                  <a:lnTo>
                    <a:pt x="1015" y="147"/>
                  </a:lnTo>
                  <a:lnTo>
                    <a:pt x="1010" y="153"/>
                  </a:lnTo>
                  <a:lnTo>
                    <a:pt x="1004" y="158"/>
                  </a:lnTo>
                  <a:lnTo>
                    <a:pt x="998" y="164"/>
                  </a:lnTo>
                  <a:lnTo>
                    <a:pt x="995" y="164"/>
                  </a:lnTo>
                  <a:lnTo>
                    <a:pt x="989" y="164"/>
                  </a:lnTo>
                  <a:lnTo>
                    <a:pt x="984" y="170"/>
                  </a:lnTo>
                  <a:lnTo>
                    <a:pt x="978" y="175"/>
                  </a:lnTo>
                  <a:lnTo>
                    <a:pt x="973" y="175"/>
                  </a:lnTo>
                  <a:lnTo>
                    <a:pt x="967" y="181"/>
                  </a:lnTo>
                  <a:lnTo>
                    <a:pt x="967" y="184"/>
                  </a:lnTo>
                  <a:lnTo>
                    <a:pt x="967" y="190"/>
                  </a:lnTo>
                  <a:lnTo>
                    <a:pt x="967" y="195"/>
                  </a:lnTo>
                  <a:lnTo>
                    <a:pt x="973" y="201"/>
                  </a:lnTo>
                  <a:lnTo>
                    <a:pt x="973" y="206"/>
                  </a:lnTo>
                  <a:lnTo>
                    <a:pt x="978" y="206"/>
                  </a:lnTo>
                  <a:lnTo>
                    <a:pt x="984" y="212"/>
                  </a:lnTo>
                  <a:lnTo>
                    <a:pt x="989" y="218"/>
                  </a:lnTo>
                  <a:lnTo>
                    <a:pt x="989" y="223"/>
                  </a:lnTo>
                  <a:lnTo>
                    <a:pt x="989" y="229"/>
                  </a:lnTo>
                  <a:lnTo>
                    <a:pt x="989" y="232"/>
                  </a:lnTo>
                  <a:lnTo>
                    <a:pt x="989" y="238"/>
                  </a:lnTo>
                  <a:lnTo>
                    <a:pt x="989" y="243"/>
                  </a:lnTo>
                  <a:lnTo>
                    <a:pt x="989" y="249"/>
                  </a:lnTo>
                  <a:lnTo>
                    <a:pt x="995" y="254"/>
                  </a:lnTo>
                  <a:lnTo>
                    <a:pt x="995" y="260"/>
                  </a:lnTo>
                  <a:lnTo>
                    <a:pt x="998" y="265"/>
                  </a:lnTo>
                  <a:lnTo>
                    <a:pt x="998" y="271"/>
                  </a:lnTo>
                  <a:lnTo>
                    <a:pt x="1004" y="271"/>
                  </a:lnTo>
                  <a:lnTo>
                    <a:pt x="1010" y="271"/>
                  </a:lnTo>
                  <a:lnTo>
                    <a:pt x="1015" y="275"/>
                  </a:lnTo>
                  <a:lnTo>
                    <a:pt x="1015" y="280"/>
                  </a:lnTo>
                  <a:lnTo>
                    <a:pt x="1010" y="286"/>
                  </a:lnTo>
                  <a:lnTo>
                    <a:pt x="1004" y="291"/>
                  </a:lnTo>
                  <a:lnTo>
                    <a:pt x="998" y="297"/>
                  </a:lnTo>
                  <a:lnTo>
                    <a:pt x="995" y="302"/>
                  </a:lnTo>
                  <a:lnTo>
                    <a:pt x="989" y="308"/>
                  </a:lnTo>
                  <a:lnTo>
                    <a:pt x="989" y="313"/>
                  </a:lnTo>
                  <a:lnTo>
                    <a:pt x="989" y="317"/>
                  </a:lnTo>
                  <a:lnTo>
                    <a:pt x="989" y="328"/>
                  </a:lnTo>
                  <a:lnTo>
                    <a:pt x="989" y="334"/>
                  </a:lnTo>
                  <a:lnTo>
                    <a:pt x="989" y="339"/>
                  </a:lnTo>
                  <a:lnTo>
                    <a:pt x="989" y="345"/>
                  </a:lnTo>
                  <a:lnTo>
                    <a:pt x="984" y="350"/>
                  </a:lnTo>
                  <a:lnTo>
                    <a:pt x="984" y="356"/>
                  </a:lnTo>
                  <a:lnTo>
                    <a:pt x="978" y="356"/>
                  </a:lnTo>
                  <a:lnTo>
                    <a:pt x="978" y="361"/>
                  </a:lnTo>
                  <a:lnTo>
                    <a:pt x="973" y="361"/>
                  </a:lnTo>
                  <a:lnTo>
                    <a:pt x="973" y="365"/>
                  </a:lnTo>
                  <a:lnTo>
                    <a:pt x="973" y="371"/>
                  </a:lnTo>
                  <a:lnTo>
                    <a:pt x="973" y="376"/>
                  </a:lnTo>
                  <a:lnTo>
                    <a:pt x="973" y="382"/>
                  </a:lnTo>
                  <a:lnTo>
                    <a:pt x="973" y="387"/>
                  </a:lnTo>
                  <a:lnTo>
                    <a:pt x="978" y="387"/>
                  </a:lnTo>
                  <a:lnTo>
                    <a:pt x="984" y="393"/>
                  </a:lnTo>
                  <a:lnTo>
                    <a:pt x="989" y="387"/>
                  </a:lnTo>
                  <a:lnTo>
                    <a:pt x="995" y="382"/>
                  </a:lnTo>
                  <a:lnTo>
                    <a:pt x="998" y="376"/>
                  </a:lnTo>
                  <a:lnTo>
                    <a:pt x="1004" y="376"/>
                  </a:lnTo>
                  <a:lnTo>
                    <a:pt x="1010" y="376"/>
                  </a:lnTo>
                  <a:lnTo>
                    <a:pt x="1015" y="371"/>
                  </a:lnTo>
                  <a:lnTo>
                    <a:pt x="1021" y="371"/>
                  </a:lnTo>
                  <a:lnTo>
                    <a:pt x="1026" y="371"/>
                  </a:lnTo>
                  <a:lnTo>
                    <a:pt x="1032" y="371"/>
                  </a:lnTo>
                  <a:lnTo>
                    <a:pt x="1037" y="365"/>
                  </a:lnTo>
                  <a:lnTo>
                    <a:pt x="1043" y="365"/>
                  </a:lnTo>
                  <a:lnTo>
                    <a:pt x="1043" y="361"/>
                  </a:lnTo>
                  <a:lnTo>
                    <a:pt x="1046" y="356"/>
                  </a:lnTo>
                  <a:lnTo>
                    <a:pt x="1046" y="345"/>
                  </a:lnTo>
                  <a:lnTo>
                    <a:pt x="1046" y="339"/>
                  </a:lnTo>
                  <a:lnTo>
                    <a:pt x="1046" y="334"/>
                  </a:lnTo>
                  <a:lnTo>
                    <a:pt x="1052" y="334"/>
                  </a:lnTo>
                  <a:lnTo>
                    <a:pt x="1052" y="328"/>
                  </a:lnTo>
                  <a:lnTo>
                    <a:pt x="1057" y="328"/>
                  </a:lnTo>
                  <a:lnTo>
                    <a:pt x="1057" y="323"/>
                  </a:lnTo>
                  <a:lnTo>
                    <a:pt x="1063" y="323"/>
                  </a:lnTo>
                  <a:lnTo>
                    <a:pt x="1069" y="323"/>
                  </a:lnTo>
                  <a:lnTo>
                    <a:pt x="1074" y="323"/>
                  </a:lnTo>
                  <a:lnTo>
                    <a:pt x="1080" y="328"/>
                  </a:lnTo>
                  <a:lnTo>
                    <a:pt x="1085" y="328"/>
                  </a:lnTo>
                  <a:lnTo>
                    <a:pt x="1089" y="334"/>
                  </a:lnTo>
                  <a:lnTo>
                    <a:pt x="1089" y="339"/>
                  </a:lnTo>
                  <a:lnTo>
                    <a:pt x="1089" y="345"/>
                  </a:lnTo>
                  <a:lnTo>
                    <a:pt x="1094" y="350"/>
                  </a:lnTo>
                  <a:lnTo>
                    <a:pt x="1094" y="356"/>
                  </a:lnTo>
                  <a:lnTo>
                    <a:pt x="1100" y="356"/>
                  </a:lnTo>
                  <a:lnTo>
                    <a:pt x="1105" y="361"/>
                  </a:lnTo>
                  <a:lnTo>
                    <a:pt x="1117" y="361"/>
                  </a:lnTo>
                  <a:lnTo>
                    <a:pt x="1122" y="361"/>
                  </a:lnTo>
                  <a:lnTo>
                    <a:pt x="1128" y="361"/>
                  </a:lnTo>
                  <a:lnTo>
                    <a:pt x="1133" y="361"/>
                  </a:lnTo>
                  <a:lnTo>
                    <a:pt x="1137" y="361"/>
                  </a:lnTo>
                  <a:lnTo>
                    <a:pt x="1142" y="361"/>
                  </a:lnTo>
                  <a:lnTo>
                    <a:pt x="1148" y="361"/>
                  </a:lnTo>
                  <a:lnTo>
                    <a:pt x="1148" y="365"/>
                  </a:lnTo>
                  <a:lnTo>
                    <a:pt x="1153" y="371"/>
                  </a:lnTo>
                  <a:lnTo>
                    <a:pt x="1153" y="376"/>
                  </a:lnTo>
                  <a:lnTo>
                    <a:pt x="1153" y="382"/>
                  </a:lnTo>
                  <a:lnTo>
                    <a:pt x="1153" y="393"/>
                  </a:lnTo>
                  <a:lnTo>
                    <a:pt x="1153" y="398"/>
                  </a:lnTo>
                  <a:lnTo>
                    <a:pt x="1148" y="404"/>
                  </a:lnTo>
                  <a:lnTo>
                    <a:pt x="1148" y="408"/>
                  </a:lnTo>
                  <a:lnTo>
                    <a:pt x="1142" y="413"/>
                  </a:lnTo>
                  <a:lnTo>
                    <a:pt x="1142" y="419"/>
                  </a:lnTo>
                  <a:lnTo>
                    <a:pt x="1142" y="424"/>
                  </a:lnTo>
                  <a:lnTo>
                    <a:pt x="1142" y="430"/>
                  </a:lnTo>
                  <a:lnTo>
                    <a:pt x="1142" y="435"/>
                  </a:lnTo>
                  <a:lnTo>
                    <a:pt x="1142" y="441"/>
                  </a:lnTo>
                  <a:lnTo>
                    <a:pt x="1142" y="446"/>
                  </a:lnTo>
                  <a:lnTo>
                    <a:pt x="1137" y="450"/>
                  </a:lnTo>
                  <a:lnTo>
                    <a:pt x="1137" y="456"/>
                  </a:lnTo>
                  <a:lnTo>
                    <a:pt x="1137" y="461"/>
                  </a:lnTo>
                  <a:lnTo>
                    <a:pt x="1133" y="461"/>
                  </a:lnTo>
                  <a:lnTo>
                    <a:pt x="1133" y="467"/>
                  </a:lnTo>
                  <a:lnTo>
                    <a:pt x="1133" y="472"/>
                  </a:lnTo>
                  <a:lnTo>
                    <a:pt x="1128" y="472"/>
                  </a:lnTo>
                  <a:lnTo>
                    <a:pt x="1128" y="478"/>
                  </a:lnTo>
                  <a:lnTo>
                    <a:pt x="1128" y="483"/>
                  </a:lnTo>
                  <a:lnTo>
                    <a:pt x="1128" y="489"/>
                  </a:lnTo>
                  <a:lnTo>
                    <a:pt x="1128" y="492"/>
                  </a:lnTo>
                  <a:lnTo>
                    <a:pt x="1133" y="492"/>
                  </a:lnTo>
                  <a:lnTo>
                    <a:pt x="1133" y="498"/>
                  </a:lnTo>
                  <a:lnTo>
                    <a:pt x="1137" y="503"/>
                  </a:lnTo>
                  <a:lnTo>
                    <a:pt x="1137" y="509"/>
                  </a:lnTo>
                  <a:lnTo>
                    <a:pt x="1137" y="515"/>
                  </a:lnTo>
                  <a:lnTo>
                    <a:pt x="1142" y="515"/>
                  </a:lnTo>
                  <a:lnTo>
                    <a:pt x="1148" y="515"/>
                  </a:lnTo>
                  <a:lnTo>
                    <a:pt x="1153" y="515"/>
                  </a:lnTo>
                  <a:lnTo>
                    <a:pt x="1159" y="520"/>
                  </a:lnTo>
                  <a:lnTo>
                    <a:pt x="1164" y="520"/>
                  </a:lnTo>
                  <a:lnTo>
                    <a:pt x="1170" y="526"/>
                  </a:lnTo>
                  <a:lnTo>
                    <a:pt x="1176" y="526"/>
                  </a:lnTo>
                  <a:lnTo>
                    <a:pt x="1181" y="531"/>
                  </a:lnTo>
                  <a:lnTo>
                    <a:pt x="1185" y="531"/>
                  </a:lnTo>
                  <a:lnTo>
                    <a:pt x="1190" y="531"/>
                  </a:lnTo>
                  <a:lnTo>
                    <a:pt x="1196" y="531"/>
                  </a:lnTo>
                  <a:lnTo>
                    <a:pt x="1196" y="537"/>
                  </a:lnTo>
                  <a:lnTo>
                    <a:pt x="1196" y="540"/>
                  </a:lnTo>
                  <a:lnTo>
                    <a:pt x="1196" y="546"/>
                  </a:lnTo>
                  <a:lnTo>
                    <a:pt x="1196" y="551"/>
                  </a:lnTo>
                  <a:lnTo>
                    <a:pt x="1196" y="557"/>
                  </a:lnTo>
                  <a:lnTo>
                    <a:pt x="1196" y="563"/>
                  </a:lnTo>
                  <a:lnTo>
                    <a:pt x="1196" y="568"/>
                  </a:lnTo>
                  <a:lnTo>
                    <a:pt x="1190" y="568"/>
                  </a:lnTo>
                  <a:lnTo>
                    <a:pt x="1190" y="574"/>
                  </a:lnTo>
                  <a:lnTo>
                    <a:pt x="1201" y="574"/>
                  </a:lnTo>
                  <a:lnTo>
                    <a:pt x="1207" y="579"/>
                  </a:lnTo>
                  <a:lnTo>
                    <a:pt x="1212" y="583"/>
                  </a:lnTo>
                  <a:lnTo>
                    <a:pt x="1212" y="588"/>
                  </a:lnTo>
                  <a:lnTo>
                    <a:pt x="1212" y="594"/>
                  </a:lnTo>
                  <a:lnTo>
                    <a:pt x="1207" y="594"/>
                  </a:lnTo>
                  <a:lnTo>
                    <a:pt x="1201" y="594"/>
                  </a:lnTo>
                  <a:lnTo>
                    <a:pt x="1196" y="594"/>
                  </a:lnTo>
                  <a:lnTo>
                    <a:pt x="1190" y="594"/>
                  </a:lnTo>
                  <a:lnTo>
                    <a:pt x="1190" y="599"/>
                  </a:lnTo>
                  <a:lnTo>
                    <a:pt x="1190" y="605"/>
                  </a:lnTo>
                  <a:lnTo>
                    <a:pt x="1190" y="610"/>
                  </a:lnTo>
                  <a:lnTo>
                    <a:pt x="1190" y="616"/>
                  </a:lnTo>
                  <a:lnTo>
                    <a:pt x="1196" y="631"/>
                  </a:lnTo>
                  <a:lnTo>
                    <a:pt x="1196" y="636"/>
                  </a:lnTo>
                  <a:lnTo>
                    <a:pt x="1196" y="642"/>
                  </a:lnTo>
                  <a:lnTo>
                    <a:pt x="1201" y="647"/>
                  </a:lnTo>
                  <a:lnTo>
                    <a:pt x="1196" y="647"/>
                  </a:lnTo>
                  <a:lnTo>
                    <a:pt x="1196" y="653"/>
                  </a:lnTo>
                  <a:lnTo>
                    <a:pt x="1196" y="658"/>
                  </a:lnTo>
                  <a:lnTo>
                    <a:pt x="1196" y="664"/>
                  </a:lnTo>
                  <a:lnTo>
                    <a:pt x="1201" y="668"/>
                  </a:lnTo>
                  <a:lnTo>
                    <a:pt x="1201" y="673"/>
                  </a:lnTo>
                  <a:lnTo>
                    <a:pt x="1207" y="679"/>
                  </a:lnTo>
                  <a:lnTo>
                    <a:pt x="1207" y="684"/>
                  </a:lnTo>
                  <a:lnTo>
                    <a:pt x="1207" y="690"/>
                  </a:lnTo>
                  <a:lnTo>
                    <a:pt x="1207" y="695"/>
                  </a:lnTo>
                  <a:lnTo>
                    <a:pt x="1207" y="701"/>
                  </a:lnTo>
                  <a:lnTo>
                    <a:pt x="1207" y="706"/>
                  </a:lnTo>
                  <a:lnTo>
                    <a:pt x="1207" y="712"/>
                  </a:lnTo>
                  <a:lnTo>
                    <a:pt x="1207" y="716"/>
                  </a:lnTo>
                  <a:lnTo>
                    <a:pt x="1212" y="716"/>
                  </a:lnTo>
                  <a:lnTo>
                    <a:pt x="1218" y="716"/>
                  </a:lnTo>
                  <a:lnTo>
                    <a:pt x="1224" y="716"/>
                  </a:lnTo>
                  <a:lnTo>
                    <a:pt x="1227" y="716"/>
                  </a:lnTo>
                  <a:lnTo>
                    <a:pt x="1233" y="716"/>
                  </a:lnTo>
                  <a:lnTo>
                    <a:pt x="1233" y="721"/>
                  </a:lnTo>
                  <a:lnTo>
                    <a:pt x="1238" y="721"/>
                  </a:lnTo>
                  <a:lnTo>
                    <a:pt x="1238" y="727"/>
                  </a:lnTo>
                  <a:lnTo>
                    <a:pt x="1244" y="721"/>
                  </a:lnTo>
                  <a:lnTo>
                    <a:pt x="1249" y="716"/>
                  </a:lnTo>
                  <a:lnTo>
                    <a:pt x="1255" y="716"/>
                  </a:lnTo>
                  <a:lnTo>
                    <a:pt x="1260" y="712"/>
                  </a:lnTo>
                  <a:lnTo>
                    <a:pt x="1266" y="716"/>
                  </a:lnTo>
                  <a:lnTo>
                    <a:pt x="1271" y="721"/>
                  </a:lnTo>
                  <a:lnTo>
                    <a:pt x="1275" y="721"/>
                  </a:lnTo>
                  <a:lnTo>
                    <a:pt x="1281" y="721"/>
                  </a:lnTo>
                  <a:lnTo>
                    <a:pt x="1286" y="721"/>
                  </a:lnTo>
                  <a:lnTo>
                    <a:pt x="1292" y="727"/>
                  </a:lnTo>
                  <a:lnTo>
                    <a:pt x="1297" y="727"/>
                  </a:lnTo>
                  <a:lnTo>
                    <a:pt x="1297" y="732"/>
                  </a:lnTo>
                  <a:lnTo>
                    <a:pt x="1297" y="738"/>
                  </a:lnTo>
                  <a:lnTo>
                    <a:pt x="1297" y="743"/>
                  </a:lnTo>
                  <a:lnTo>
                    <a:pt x="1297" y="749"/>
                  </a:lnTo>
                  <a:lnTo>
                    <a:pt x="1292" y="749"/>
                  </a:lnTo>
                  <a:lnTo>
                    <a:pt x="1292" y="754"/>
                  </a:lnTo>
                  <a:lnTo>
                    <a:pt x="1292" y="758"/>
                  </a:lnTo>
                  <a:lnTo>
                    <a:pt x="1292" y="764"/>
                  </a:lnTo>
                  <a:lnTo>
                    <a:pt x="1292" y="769"/>
                  </a:lnTo>
                  <a:lnTo>
                    <a:pt x="1286" y="769"/>
                  </a:lnTo>
                  <a:lnTo>
                    <a:pt x="1286" y="780"/>
                  </a:lnTo>
                  <a:lnTo>
                    <a:pt x="1281" y="786"/>
                  </a:lnTo>
                  <a:lnTo>
                    <a:pt x="1275" y="791"/>
                  </a:lnTo>
                  <a:lnTo>
                    <a:pt x="1275" y="797"/>
                  </a:lnTo>
                  <a:lnTo>
                    <a:pt x="1271" y="800"/>
                  </a:lnTo>
                  <a:lnTo>
                    <a:pt x="1271" y="806"/>
                  </a:lnTo>
                  <a:lnTo>
                    <a:pt x="1266" y="806"/>
                  </a:lnTo>
                  <a:lnTo>
                    <a:pt x="1266" y="817"/>
                  </a:lnTo>
                  <a:lnTo>
                    <a:pt x="1266" y="823"/>
                  </a:lnTo>
                  <a:lnTo>
                    <a:pt x="1260" y="828"/>
                  </a:lnTo>
                  <a:lnTo>
                    <a:pt x="1260" y="834"/>
                  </a:lnTo>
                  <a:lnTo>
                    <a:pt x="1255" y="839"/>
                  </a:lnTo>
                  <a:lnTo>
                    <a:pt x="1255" y="845"/>
                  </a:lnTo>
                  <a:lnTo>
                    <a:pt x="1255" y="848"/>
                  </a:lnTo>
                  <a:lnTo>
                    <a:pt x="1249" y="854"/>
                  </a:lnTo>
                  <a:lnTo>
                    <a:pt x="1249" y="860"/>
                  </a:lnTo>
                  <a:lnTo>
                    <a:pt x="1249" y="865"/>
                  </a:lnTo>
                  <a:lnTo>
                    <a:pt x="1244" y="865"/>
                  </a:lnTo>
                  <a:lnTo>
                    <a:pt x="1244" y="871"/>
                  </a:lnTo>
                  <a:lnTo>
                    <a:pt x="1244" y="876"/>
                  </a:lnTo>
                  <a:lnTo>
                    <a:pt x="1238" y="882"/>
                  </a:lnTo>
                  <a:lnTo>
                    <a:pt x="1244" y="887"/>
                  </a:lnTo>
                  <a:lnTo>
                    <a:pt x="1244" y="891"/>
                  </a:lnTo>
                  <a:lnTo>
                    <a:pt x="1244" y="902"/>
                  </a:lnTo>
                  <a:lnTo>
                    <a:pt x="1249" y="907"/>
                  </a:lnTo>
                  <a:lnTo>
                    <a:pt x="1249" y="913"/>
                  </a:lnTo>
                  <a:lnTo>
                    <a:pt x="1244" y="913"/>
                  </a:lnTo>
                  <a:lnTo>
                    <a:pt x="1244" y="919"/>
                  </a:lnTo>
                  <a:lnTo>
                    <a:pt x="1244" y="924"/>
                  </a:lnTo>
                  <a:lnTo>
                    <a:pt x="1244" y="930"/>
                  </a:lnTo>
                  <a:lnTo>
                    <a:pt x="1244" y="933"/>
                  </a:lnTo>
                  <a:lnTo>
                    <a:pt x="1244" y="939"/>
                  </a:lnTo>
                  <a:lnTo>
                    <a:pt x="1244" y="944"/>
                  </a:lnTo>
                  <a:lnTo>
                    <a:pt x="1238" y="944"/>
                  </a:lnTo>
                  <a:lnTo>
                    <a:pt x="1238" y="950"/>
                  </a:lnTo>
                  <a:lnTo>
                    <a:pt x="1238" y="955"/>
                  </a:lnTo>
                  <a:lnTo>
                    <a:pt x="1238" y="961"/>
                  </a:lnTo>
                  <a:lnTo>
                    <a:pt x="1238" y="967"/>
                  </a:lnTo>
                  <a:lnTo>
                    <a:pt x="1238" y="972"/>
                  </a:lnTo>
                  <a:lnTo>
                    <a:pt x="1249" y="972"/>
                  </a:lnTo>
                  <a:lnTo>
                    <a:pt x="1260" y="972"/>
                  </a:lnTo>
                  <a:lnTo>
                    <a:pt x="1271" y="972"/>
                  </a:lnTo>
                  <a:lnTo>
                    <a:pt x="1281" y="972"/>
                  </a:lnTo>
                  <a:lnTo>
                    <a:pt x="1286" y="972"/>
                  </a:lnTo>
                  <a:lnTo>
                    <a:pt x="1292" y="972"/>
                  </a:lnTo>
                  <a:lnTo>
                    <a:pt x="1303" y="972"/>
                  </a:lnTo>
                  <a:lnTo>
                    <a:pt x="1308" y="972"/>
                  </a:lnTo>
                  <a:lnTo>
                    <a:pt x="1314" y="972"/>
                  </a:lnTo>
                  <a:lnTo>
                    <a:pt x="1318" y="972"/>
                  </a:lnTo>
                  <a:lnTo>
                    <a:pt x="1323" y="972"/>
                  </a:lnTo>
                  <a:lnTo>
                    <a:pt x="1323" y="976"/>
                  </a:lnTo>
                  <a:lnTo>
                    <a:pt x="1323" y="981"/>
                  </a:lnTo>
                  <a:lnTo>
                    <a:pt x="1323" y="987"/>
                  </a:lnTo>
                  <a:lnTo>
                    <a:pt x="1318" y="992"/>
                  </a:lnTo>
                  <a:lnTo>
                    <a:pt x="1318" y="998"/>
                  </a:lnTo>
                  <a:lnTo>
                    <a:pt x="1318" y="1003"/>
                  </a:lnTo>
                  <a:lnTo>
                    <a:pt x="1314" y="1003"/>
                  </a:lnTo>
                  <a:lnTo>
                    <a:pt x="1318" y="1009"/>
                  </a:lnTo>
                  <a:lnTo>
                    <a:pt x="1323" y="1009"/>
                  </a:lnTo>
                  <a:lnTo>
                    <a:pt x="1329" y="1009"/>
                  </a:lnTo>
                  <a:lnTo>
                    <a:pt x="1334" y="1014"/>
                  </a:lnTo>
                  <a:lnTo>
                    <a:pt x="1345" y="1020"/>
                  </a:lnTo>
                  <a:lnTo>
                    <a:pt x="1351" y="1020"/>
                  </a:lnTo>
                  <a:lnTo>
                    <a:pt x="1356" y="1024"/>
                  </a:lnTo>
                  <a:lnTo>
                    <a:pt x="1362" y="1024"/>
                  </a:lnTo>
                  <a:lnTo>
                    <a:pt x="1366" y="1029"/>
                  </a:lnTo>
                  <a:lnTo>
                    <a:pt x="1371" y="1029"/>
                  </a:lnTo>
                  <a:lnTo>
                    <a:pt x="1377" y="1035"/>
                  </a:lnTo>
                  <a:lnTo>
                    <a:pt x="1382" y="1040"/>
                  </a:lnTo>
                  <a:lnTo>
                    <a:pt x="1388" y="1035"/>
                  </a:lnTo>
                  <a:lnTo>
                    <a:pt x="1388" y="1029"/>
                  </a:lnTo>
                  <a:lnTo>
                    <a:pt x="1393" y="1029"/>
                  </a:lnTo>
                  <a:lnTo>
                    <a:pt x="1399" y="1029"/>
                  </a:lnTo>
                  <a:lnTo>
                    <a:pt x="1399" y="1024"/>
                  </a:lnTo>
                  <a:lnTo>
                    <a:pt x="1404" y="1024"/>
                  </a:lnTo>
                  <a:lnTo>
                    <a:pt x="1408" y="1029"/>
                  </a:lnTo>
                  <a:lnTo>
                    <a:pt x="1414" y="1029"/>
                  </a:lnTo>
                  <a:lnTo>
                    <a:pt x="1414" y="1035"/>
                  </a:lnTo>
                  <a:lnTo>
                    <a:pt x="1414" y="1040"/>
                  </a:lnTo>
                  <a:lnTo>
                    <a:pt x="1414" y="1046"/>
                  </a:lnTo>
                  <a:lnTo>
                    <a:pt x="1414" y="1051"/>
                  </a:lnTo>
                  <a:lnTo>
                    <a:pt x="1419" y="1051"/>
                  </a:lnTo>
                  <a:lnTo>
                    <a:pt x="1414" y="1057"/>
                  </a:lnTo>
                  <a:lnTo>
                    <a:pt x="1414" y="1062"/>
                  </a:lnTo>
                  <a:lnTo>
                    <a:pt x="1414" y="1066"/>
                  </a:lnTo>
                  <a:lnTo>
                    <a:pt x="1414" y="1072"/>
                  </a:lnTo>
                  <a:lnTo>
                    <a:pt x="1408" y="1072"/>
                  </a:lnTo>
                  <a:lnTo>
                    <a:pt x="1404" y="1077"/>
                  </a:lnTo>
                  <a:lnTo>
                    <a:pt x="1399" y="1083"/>
                  </a:lnTo>
                  <a:lnTo>
                    <a:pt x="1399" y="1088"/>
                  </a:lnTo>
                  <a:lnTo>
                    <a:pt x="1393" y="1088"/>
                  </a:lnTo>
                  <a:lnTo>
                    <a:pt x="1388" y="1094"/>
                  </a:lnTo>
                  <a:lnTo>
                    <a:pt x="1382" y="1094"/>
                  </a:lnTo>
                  <a:lnTo>
                    <a:pt x="1382" y="1099"/>
                  </a:lnTo>
                  <a:lnTo>
                    <a:pt x="1382" y="1105"/>
                  </a:lnTo>
                  <a:lnTo>
                    <a:pt x="1377" y="1105"/>
                  </a:lnTo>
                  <a:lnTo>
                    <a:pt x="1377" y="1109"/>
                  </a:lnTo>
                  <a:lnTo>
                    <a:pt x="1382" y="1109"/>
                  </a:lnTo>
                  <a:lnTo>
                    <a:pt x="1388" y="1114"/>
                  </a:lnTo>
                  <a:lnTo>
                    <a:pt x="1388" y="1120"/>
                  </a:lnTo>
                  <a:lnTo>
                    <a:pt x="1382" y="1125"/>
                  </a:lnTo>
                  <a:lnTo>
                    <a:pt x="1382" y="1131"/>
                  </a:lnTo>
                  <a:lnTo>
                    <a:pt x="1377" y="1131"/>
                  </a:lnTo>
                  <a:lnTo>
                    <a:pt x="1382" y="1136"/>
                  </a:lnTo>
                  <a:lnTo>
                    <a:pt x="1388" y="1142"/>
                  </a:lnTo>
                  <a:lnTo>
                    <a:pt x="1393" y="1142"/>
                  </a:lnTo>
                  <a:lnTo>
                    <a:pt x="1399" y="1147"/>
                  </a:lnTo>
                  <a:lnTo>
                    <a:pt x="1399" y="1151"/>
                  </a:lnTo>
                  <a:lnTo>
                    <a:pt x="1404" y="1151"/>
                  </a:lnTo>
                  <a:lnTo>
                    <a:pt x="1404" y="1157"/>
                  </a:lnTo>
                  <a:lnTo>
                    <a:pt x="1399" y="1157"/>
                  </a:lnTo>
                  <a:lnTo>
                    <a:pt x="1393" y="1162"/>
                  </a:lnTo>
                  <a:lnTo>
                    <a:pt x="1388" y="1162"/>
                  </a:lnTo>
                  <a:lnTo>
                    <a:pt x="1382" y="1162"/>
                  </a:lnTo>
                  <a:lnTo>
                    <a:pt x="1377" y="1162"/>
                  </a:lnTo>
                  <a:lnTo>
                    <a:pt x="1371" y="1157"/>
                  </a:lnTo>
                  <a:lnTo>
                    <a:pt x="1366" y="1157"/>
                  </a:lnTo>
                  <a:lnTo>
                    <a:pt x="1362" y="1157"/>
                  </a:lnTo>
                  <a:lnTo>
                    <a:pt x="1356" y="1157"/>
                  </a:lnTo>
                  <a:lnTo>
                    <a:pt x="1351" y="1157"/>
                  </a:lnTo>
                  <a:lnTo>
                    <a:pt x="1345" y="1157"/>
                  </a:lnTo>
                  <a:lnTo>
                    <a:pt x="1340" y="1157"/>
                  </a:lnTo>
                  <a:lnTo>
                    <a:pt x="1340" y="1162"/>
                  </a:lnTo>
                  <a:lnTo>
                    <a:pt x="1334" y="1162"/>
                  </a:lnTo>
                  <a:lnTo>
                    <a:pt x="1334" y="1173"/>
                  </a:lnTo>
                  <a:lnTo>
                    <a:pt x="1334" y="1179"/>
                  </a:lnTo>
                  <a:lnTo>
                    <a:pt x="1334" y="1184"/>
                  </a:lnTo>
                  <a:lnTo>
                    <a:pt x="1334" y="1190"/>
                  </a:lnTo>
                  <a:lnTo>
                    <a:pt x="1329" y="1190"/>
                  </a:lnTo>
                  <a:lnTo>
                    <a:pt x="1329" y="1195"/>
                  </a:lnTo>
                  <a:lnTo>
                    <a:pt x="1323" y="1195"/>
                  </a:lnTo>
                  <a:lnTo>
                    <a:pt x="1318" y="1199"/>
                  </a:lnTo>
                  <a:lnTo>
                    <a:pt x="1318" y="1204"/>
                  </a:lnTo>
                  <a:lnTo>
                    <a:pt x="1323" y="1204"/>
                  </a:lnTo>
                  <a:lnTo>
                    <a:pt x="1323" y="1210"/>
                  </a:lnTo>
                  <a:lnTo>
                    <a:pt x="1323" y="1216"/>
                  </a:lnTo>
                  <a:lnTo>
                    <a:pt x="1323" y="1221"/>
                  </a:lnTo>
                  <a:lnTo>
                    <a:pt x="1329" y="1221"/>
                  </a:lnTo>
                  <a:lnTo>
                    <a:pt x="1329" y="1227"/>
                  </a:lnTo>
                  <a:lnTo>
                    <a:pt x="1329" y="1232"/>
                  </a:lnTo>
                  <a:lnTo>
                    <a:pt x="1323" y="1238"/>
                  </a:lnTo>
                  <a:lnTo>
                    <a:pt x="1318" y="1238"/>
                  </a:lnTo>
                  <a:lnTo>
                    <a:pt x="1318" y="1241"/>
                  </a:lnTo>
                  <a:lnTo>
                    <a:pt x="1318" y="1247"/>
                  </a:lnTo>
                  <a:lnTo>
                    <a:pt x="1314" y="1247"/>
                  </a:lnTo>
                  <a:lnTo>
                    <a:pt x="1314" y="1252"/>
                  </a:lnTo>
                  <a:lnTo>
                    <a:pt x="1314" y="1258"/>
                  </a:lnTo>
                  <a:lnTo>
                    <a:pt x="1308" y="1264"/>
                  </a:lnTo>
                  <a:lnTo>
                    <a:pt x="1308" y="1269"/>
                  </a:lnTo>
                  <a:lnTo>
                    <a:pt x="1308" y="1275"/>
                  </a:lnTo>
                  <a:lnTo>
                    <a:pt x="1314" y="1275"/>
                  </a:lnTo>
                  <a:lnTo>
                    <a:pt x="1314" y="1280"/>
                  </a:lnTo>
                  <a:lnTo>
                    <a:pt x="1314" y="1284"/>
                  </a:lnTo>
                  <a:lnTo>
                    <a:pt x="1308" y="1289"/>
                  </a:lnTo>
                  <a:lnTo>
                    <a:pt x="1303" y="1289"/>
                  </a:lnTo>
                  <a:lnTo>
                    <a:pt x="1303" y="1295"/>
                  </a:lnTo>
                  <a:lnTo>
                    <a:pt x="1297" y="1295"/>
                  </a:lnTo>
                  <a:lnTo>
                    <a:pt x="1292" y="1300"/>
                  </a:lnTo>
                  <a:lnTo>
                    <a:pt x="1286" y="1300"/>
                  </a:lnTo>
                  <a:lnTo>
                    <a:pt x="1286" y="1306"/>
                  </a:lnTo>
                  <a:lnTo>
                    <a:pt x="1281" y="1306"/>
                  </a:lnTo>
                  <a:lnTo>
                    <a:pt x="1281" y="1311"/>
                  </a:lnTo>
                  <a:lnTo>
                    <a:pt x="1281" y="1317"/>
                  </a:lnTo>
                  <a:lnTo>
                    <a:pt x="1281" y="1323"/>
                  </a:lnTo>
                  <a:lnTo>
                    <a:pt x="1286" y="1328"/>
                  </a:lnTo>
                  <a:lnTo>
                    <a:pt x="1286" y="1332"/>
                  </a:lnTo>
                  <a:lnTo>
                    <a:pt x="1286" y="1337"/>
                  </a:lnTo>
                  <a:lnTo>
                    <a:pt x="1292" y="1343"/>
                  </a:lnTo>
                  <a:lnTo>
                    <a:pt x="1292" y="1348"/>
                  </a:lnTo>
                  <a:lnTo>
                    <a:pt x="1297" y="1354"/>
                  </a:lnTo>
                  <a:lnTo>
                    <a:pt x="1303" y="1354"/>
                  </a:lnTo>
                  <a:lnTo>
                    <a:pt x="1308" y="1359"/>
                  </a:lnTo>
                  <a:lnTo>
                    <a:pt x="1308" y="1365"/>
                  </a:lnTo>
                  <a:lnTo>
                    <a:pt x="1314" y="1371"/>
                  </a:lnTo>
                  <a:lnTo>
                    <a:pt x="1318" y="1374"/>
                  </a:lnTo>
                  <a:lnTo>
                    <a:pt x="1323" y="1380"/>
                  </a:lnTo>
                  <a:lnTo>
                    <a:pt x="1323" y="1385"/>
                  </a:lnTo>
                  <a:lnTo>
                    <a:pt x="1323" y="1391"/>
                  </a:lnTo>
                  <a:lnTo>
                    <a:pt x="1323" y="1396"/>
                  </a:lnTo>
                  <a:lnTo>
                    <a:pt x="1318" y="1396"/>
                  </a:lnTo>
                  <a:lnTo>
                    <a:pt x="1318" y="1402"/>
                  </a:lnTo>
                  <a:lnTo>
                    <a:pt x="1314" y="1402"/>
                  </a:lnTo>
                  <a:lnTo>
                    <a:pt x="1314" y="1407"/>
                  </a:lnTo>
                  <a:lnTo>
                    <a:pt x="1314" y="1413"/>
                  </a:lnTo>
                  <a:lnTo>
                    <a:pt x="1314" y="1417"/>
                  </a:lnTo>
                  <a:lnTo>
                    <a:pt x="1314" y="1422"/>
                  </a:lnTo>
                  <a:lnTo>
                    <a:pt x="1314" y="1428"/>
                  </a:lnTo>
                  <a:lnTo>
                    <a:pt x="1314" y="1433"/>
                  </a:lnTo>
                  <a:lnTo>
                    <a:pt x="1314" y="1439"/>
                  </a:lnTo>
                  <a:lnTo>
                    <a:pt x="1314" y="1444"/>
                  </a:lnTo>
                  <a:lnTo>
                    <a:pt x="1314" y="1450"/>
                  </a:lnTo>
                  <a:lnTo>
                    <a:pt x="1314" y="1455"/>
                  </a:lnTo>
                  <a:lnTo>
                    <a:pt x="1314" y="1459"/>
                  </a:lnTo>
                  <a:lnTo>
                    <a:pt x="1314" y="1465"/>
                  </a:lnTo>
                  <a:lnTo>
                    <a:pt x="1314" y="1470"/>
                  </a:lnTo>
                  <a:lnTo>
                    <a:pt x="1314" y="1476"/>
                  </a:lnTo>
                  <a:lnTo>
                    <a:pt x="1308" y="1481"/>
                  </a:lnTo>
                  <a:lnTo>
                    <a:pt x="1308" y="1487"/>
                  </a:lnTo>
                  <a:lnTo>
                    <a:pt x="1303" y="1487"/>
                  </a:lnTo>
                  <a:lnTo>
                    <a:pt x="1303" y="1492"/>
                  </a:lnTo>
                  <a:lnTo>
                    <a:pt x="1297" y="1498"/>
                  </a:lnTo>
                  <a:lnTo>
                    <a:pt x="1292" y="1503"/>
                  </a:lnTo>
                  <a:lnTo>
                    <a:pt x="1286" y="1503"/>
                  </a:lnTo>
                  <a:lnTo>
                    <a:pt x="1286" y="1507"/>
                  </a:lnTo>
                  <a:lnTo>
                    <a:pt x="1286" y="1513"/>
                  </a:lnTo>
                  <a:lnTo>
                    <a:pt x="1281" y="1518"/>
                  </a:lnTo>
                  <a:lnTo>
                    <a:pt x="1281" y="1524"/>
                  </a:lnTo>
                  <a:lnTo>
                    <a:pt x="1275" y="1524"/>
                  </a:lnTo>
                  <a:lnTo>
                    <a:pt x="1275" y="1529"/>
                  </a:lnTo>
                  <a:lnTo>
                    <a:pt x="1271" y="1535"/>
                  </a:lnTo>
                  <a:lnTo>
                    <a:pt x="1271" y="1540"/>
                  </a:lnTo>
                  <a:lnTo>
                    <a:pt x="1266" y="1540"/>
                  </a:lnTo>
                  <a:lnTo>
                    <a:pt x="1266" y="1546"/>
                  </a:lnTo>
                  <a:lnTo>
                    <a:pt x="1266" y="1549"/>
                  </a:lnTo>
                  <a:lnTo>
                    <a:pt x="1260" y="1555"/>
                  </a:lnTo>
                  <a:lnTo>
                    <a:pt x="1260" y="1549"/>
                  </a:lnTo>
                  <a:lnTo>
                    <a:pt x="1255" y="1549"/>
                  </a:lnTo>
                  <a:lnTo>
                    <a:pt x="1255" y="1546"/>
                  </a:lnTo>
                  <a:lnTo>
                    <a:pt x="1249" y="1549"/>
                  </a:lnTo>
                  <a:lnTo>
                    <a:pt x="1244" y="1549"/>
                  </a:lnTo>
                  <a:lnTo>
                    <a:pt x="1238" y="1546"/>
                  </a:lnTo>
                  <a:lnTo>
                    <a:pt x="1233" y="1546"/>
                  </a:lnTo>
                  <a:lnTo>
                    <a:pt x="1233" y="1549"/>
                  </a:lnTo>
                  <a:lnTo>
                    <a:pt x="1238" y="1555"/>
                  </a:lnTo>
                  <a:lnTo>
                    <a:pt x="1238" y="1561"/>
                  </a:lnTo>
                  <a:lnTo>
                    <a:pt x="1238" y="1566"/>
                  </a:lnTo>
                  <a:lnTo>
                    <a:pt x="1238" y="1572"/>
                  </a:lnTo>
                  <a:lnTo>
                    <a:pt x="1238" y="1577"/>
                  </a:lnTo>
                  <a:lnTo>
                    <a:pt x="1238" y="1583"/>
                  </a:lnTo>
                  <a:lnTo>
                    <a:pt x="1238" y="1588"/>
                  </a:lnTo>
                  <a:lnTo>
                    <a:pt x="1233" y="1592"/>
                  </a:lnTo>
                  <a:lnTo>
                    <a:pt x="1227" y="1597"/>
                  </a:lnTo>
                  <a:lnTo>
                    <a:pt x="1224" y="1597"/>
                  </a:lnTo>
                  <a:lnTo>
                    <a:pt x="1218" y="1603"/>
                  </a:lnTo>
                  <a:lnTo>
                    <a:pt x="1218" y="1609"/>
                  </a:lnTo>
                  <a:lnTo>
                    <a:pt x="1212" y="1609"/>
                  </a:lnTo>
                  <a:lnTo>
                    <a:pt x="1212" y="1614"/>
                  </a:lnTo>
                  <a:lnTo>
                    <a:pt x="1212" y="1620"/>
                  </a:lnTo>
                  <a:lnTo>
                    <a:pt x="1212" y="1625"/>
                  </a:lnTo>
                  <a:lnTo>
                    <a:pt x="1207" y="1625"/>
                  </a:lnTo>
                  <a:lnTo>
                    <a:pt x="1201" y="1625"/>
                  </a:lnTo>
                  <a:lnTo>
                    <a:pt x="1196" y="1625"/>
                  </a:lnTo>
                  <a:lnTo>
                    <a:pt x="1196" y="1631"/>
                  </a:lnTo>
                  <a:lnTo>
                    <a:pt x="1190" y="1634"/>
                  </a:lnTo>
                  <a:lnTo>
                    <a:pt x="1185" y="1640"/>
                  </a:lnTo>
                  <a:lnTo>
                    <a:pt x="1181" y="1640"/>
                  </a:lnTo>
                  <a:lnTo>
                    <a:pt x="1176" y="1640"/>
                  </a:lnTo>
                  <a:lnTo>
                    <a:pt x="1176" y="1634"/>
                  </a:lnTo>
                  <a:lnTo>
                    <a:pt x="1170" y="1634"/>
                  </a:lnTo>
                  <a:lnTo>
                    <a:pt x="1164" y="1634"/>
                  </a:lnTo>
                  <a:lnTo>
                    <a:pt x="1159" y="1634"/>
                  </a:lnTo>
                  <a:lnTo>
                    <a:pt x="1159" y="1631"/>
                  </a:lnTo>
                  <a:lnTo>
                    <a:pt x="1153" y="1631"/>
                  </a:lnTo>
                  <a:lnTo>
                    <a:pt x="1153" y="1625"/>
                  </a:lnTo>
                  <a:lnTo>
                    <a:pt x="1148" y="1625"/>
                  </a:lnTo>
                  <a:lnTo>
                    <a:pt x="1142" y="1625"/>
                  </a:lnTo>
                  <a:lnTo>
                    <a:pt x="1137" y="1620"/>
                  </a:lnTo>
                  <a:lnTo>
                    <a:pt x="1133" y="1620"/>
                  </a:lnTo>
                  <a:lnTo>
                    <a:pt x="1128" y="1614"/>
                  </a:lnTo>
                  <a:lnTo>
                    <a:pt x="1122" y="1614"/>
                  </a:lnTo>
                  <a:lnTo>
                    <a:pt x="1117" y="1609"/>
                  </a:lnTo>
                  <a:lnTo>
                    <a:pt x="1117" y="1603"/>
                  </a:lnTo>
                  <a:lnTo>
                    <a:pt x="1111" y="1603"/>
                  </a:lnTo>
                  <a:lnTo>
                    <a:pt x="1105" y="1603"/>
                  </a:lnTo>
                  <a:lnTo>
                    <a:pt x="1105" y="1597"/>
                  </a:lnTo>
                  <a:lnTo>
                    <a:pt x="1100" y="1597"/>
                  </a:lnTo>
                  <a:lnTo>
                    <a:pt x="1100" y="1592"/>
                  </a:lnTo>
                  <a:lnTo>
                    <a:pt x="1094" y="1592"/>
                  </a:lnTo>
                  <a:lnTo>
                    <a:pt x="1089" y="1592"/>
                  </a:lnTo>
                  <a:lnTo>
                    <a:pt x="1085" y="1597"/>
                  </a:lnTo>
                  <a:lnTo>
                    <a:pt x="1080" y="1597"/>
                  </a:lnTo>
                  <a:lnTo>
                    <a:pt x="1080" y="1592"/>
                  </a:lnTo>
                  <a:lnTo>
                    <a:pt x="1074" y="1592"/>
                  </a:lnTo>
                  <a:lnTo>
                    <a:pt x="1074" y="1588"/>
                  </a:lnTo>
                  <a:lnTo>
                    <a:pt x="1069" y="1588"/>
                  </a:lnTo>
                  <a:lnTo>
                    <a:pt x="1063" y="1583"/>
                  </a:lnTo>
                  <a:lnTo>
                    <a:pt x="1057" y="1583"/>
                  </a:lnTo>
                  <a:lnTo>
                    <a:pt x="1052" y="1583"/>
                  </a:lnTo>
                  <a:lnTo>
                    <a:pt x="1052" y="1577"/>
                  </a:lnTo>
                  <a:lnTo>
                    <a:pt x="1052" y="1572"/>
                  </a:lnTo>
                  <a:lnTo>
                    <a:pt x="1052" y="1566"/>
                  </a:lnTo>
                  <a:lnTo>
                    <a:pt x="1046" y="1566"/>
                  </a:lnTo>
                  <a:lnTo>
                    <a:pt x="1046" y="1561"/>
                  </a:lnTo>
                  <a:lnTo>
                    <a:pt x="1043" y="1561"/>
                  </a:lnTo>
                  <a:lnTo>
                    <a:pt x="1037" y="1561"/>
                  </a:lnTo>
                  <a:lnTo>
                    <a:pt x="1032" y="1561"/>
                  </a:lnTo>
                  <a:lnTo>
                    <a:pt x="1026" y="1561"/>
                  </a:lnTo>
                  <a:lnTo>
                    <a:pt x="1026" y="1555"/>
                  </a:lnTo>
                  <a:lnTo>
                    <a:pt x="1021" y="1555"/>
                  </a:lnTo>
                  <a:lnTo>
                    <a:pt x="1015" y="1549"/>
                  </a:lnTo>
                  <a:lnTo>
                    <a:pt x="1010" y="1549"/>
                  </a:lnTo>
                  <a:lnTo>
                    <a:pt x="1004" y="1549"/>
                  </a:lnTo>
                  <a:lnTo>
                    <a:pt x="998" y="1555"/>
                  </a:lnTo>
                  <a:lnTo>
                    <a:pt x="995" y="1555"/>
                  </a:lnTo>
                  <a:lnTo>
                    <a:pt x="989" y="1555"/>
                  </a:lnTo>
                  <a:lnTo>
                    <a:pt x="984" y="1555"/>
                  </a:lnTo>
                  <a:lnTo>
                    <a:pt x="984" y="1549"/>
                  </a:lnTo>
                  <a:lnTo>
                    <a:pt x="978" y="1549"/>
                  </a:lnTo>
                  <a:lnTo>
                    <a:pt x="973" y="1546"/>
                  </a:lnTo>
                  <a:lnTo>
                    <a:pt x="967" y="1546"/>
                  </a:lnTo>
                  <a:lnTo>
                    <a:pt x="962" y="1549"/>
                  </a:lnTo>
                  <a:lnTo>
                    <a:pt x="956" y="1549"/>
                  </a:lnTo>
                  <a:lnTo>
                    <a:pt x="952" y="1546"/>
                  </a:lnTo>
                  <a:lnTo>
                    <a:pt x="947" y="1540"/>
                  </a:lnTo>
                  <a:lnTo>
                    <a:pt x="941" y="1540"/>
                  </a:lnTo>
                  <a:lnTo>
                    <a:pt x="936" y="1540"/>
                  </a:lnTo>
                  <a:lnTo>
                    <a:pt x="930" y="1540"/>
                  </a:lnTo>
                  <a:lnTo>
                    <a:pt x="925" y="1540"/>
                  </a:lnTo>
                  <a:lnTo>
                    <a:pt x="919" y="1540"/>
                  </a:lnTo>
                  <a:lnTo>
                    <a:pt x="914" y="1540"/>
                  </a:lnTo>
                  <a:lnTo>
                    <a:pt x="908" y="1546"/>
                  </a:lnTo>
                  <a:lnTo>
                    <a:pt x="904" y="1546"/>
                  </a:lnTo>
                  <a:lnTo>
                    <a:pt x="899" y="1546"/>
                  </a:lnTo>
                  <a:lnTo>
                    <a:pt x="893" y="1546"/>
                  </a:lnTo>
                  <a:lnTo>
                    <a:pt x="888" y="1540"/>
                  </a:lnTo>
                  <a:lnTo>
                    <a:pt x="882" y="1540"/>
                  </a:lnTo>
                  <a:lnTo>
                    <a:pt x="877" y="1535"/>
                  </a:lnTo>
                  <a:lnTo>
                    <a:pt x="871" y="1535"/>
                  </a:lnTo>
                  <a:lnTo>
                    <a:pt x="866" y="1535"/>
                  </a:lnTo>
                  <a:lnTo>
                    <a:pt x="862" y="1535"/>
                  </a:lnTo>
                  <a:lnTo>
                    <a:pt x="862" y="1529"/>
                  </a:lnTo>
                  <a:lnTo>
                    <a:pt x="856" y="1529"/>
                  </a:lnTo>
                  <a:lnTo>
                    <a:pt x="856" y="1524"/>
                  </a:lnTo>
                  <a:lnTo>
                    <a:pt x="851" y="1524"/>
                  </a:lnTo>
                  <a:lnTo>
                    <a:pt x="851" y="1518"/>
                  </a:lnTo>
                  <a:lnTo>
                    <a:pt x="845" y="1518"/>
                  </a:lnTo>
                  <a:lnTo>
                    <a:pt x="845" y="1513"/>
                  </a:lnTo>
                  <a:lnTo>
                    <a:pt x="840" y="1507"/>
                  </a:lnTo>
                  <a:lnTo>
                    <a:pt x="840" y="1513"/>
                  </a:lnTo>
                  <a:lnTo>
                    <a:pt x="834" y="1513"/>
                  </a:lnTo>
                  <a:lnTo>
                    <a:pt x="829" y="1518"/>
                  </a:lnTo>
                  <a:lnTo>
                    <a:pt x="823" y="1513"/>
                  </a:lnTo>
                  <a:lnTo>
                    <a:pt x="823" y="1507"/>
                  </a:lnTo>
                  <a:lnTo>
                    <a:pt x="818" y="1503"/>
                  </a:lnTo>
                  <a:lnTo>
                    <a:pt x="818" y="1498"/>
                  </a:lnTo>
                  <a:lnTo>
                    <a:pt x="814" y="1498"/>
                  </a:lnTo>
                  <a:lnTo>
                    <a:pt x="808" y="1498"/>
                  </a:lnTo>
                  <a:lnTo>
                    <a:pt x="803" y="1498"/>
                  </a:lnTo>
                  <a:lnTo>
                    <a:pt x="803" y="1503"/>
                  </a:lnTo>
                  <a:lnTo>
                    <a:pt x="797" y="1503"/>
                  </a:lnTo>
                  <a:lnTo>
                    <a:pt x="792" y="1503"/>
                  </a:lnTo>
                  <a:lnTo>
                    <a:pt x="786" y="1498"/>
                  </a:lnTo>
                  <a:lnTo>
                    <a:pt x="786" y="1503"/>
                  </a:lnTo>
                  <a:lnTo>
                    <a:pt x="781" y="1503"/>
                  </a:lnTo>
                  <a:lnTo>
                    <a:pt x="775" y="1503"/>
                  </a:lnTo>
                  <a:lnTo>
                    <a:pt x="772" y="1498"/>
                  </a:lnTo>
                  <a:lnTo>
                    <a:pt x="766" y="1492"/>
                  </a:lnTo>
                  <a:lnTo>
                    <a:pt x="760" y="1487"/>
                  </a:lnTo>
                  <a:lnTo>
                    <a:pt x="760" y="1481"/>
                  </a:lnTo>
                  <a:lnTo>
                    <a:pt x="755" y="1481"/>
                  </a:lnTo>
                  <a:lnTo>
                    <a:pt x="749" y="1481"/>
                  </a:lnTo>
                  <a:lnTo>
                    <a:pt x="744" y="1481"/>
                  </a:lnTo>
                  <a:lnTo>
                    <a:pt x="738" y="1481"/>
                  </a:lnTo>
                  <a:lnTo>
                    <a:pt x="733" y="1481"/>
                  </a:lnTo>
                  <a:lnTo>
                    <a:pt x="733" y="1476"/>
                  </a:lnTo>
                  <a:lnTo>
                    <a:pt x="727" y="1470"/>
                  </a:lnTo>
                  <a:lnTo>
                    <a:pt x="727" y="1465"/>
                  </a:lnTo>
                  <a:lnTo>
                    <a:pt x="727" y="1459"/>
                  </a:lnTo>
                  <a:lnTo>
                    <a:pt x="733" y="1455"/>
                  </a:lnTo>
                  <a:lnTo>
                    <a:pt x="733" y="1450"/>
                  </a:lnTo>
                  <a:lnTo>
                    <a:pt x="733" y="1444"/>
                  </a:lnTo>
                  <a:lnTo>
                    <a:pt x="733" y="1439"/>
                  </a:lnTo>
                  <a:lnTo>
                    <a:pt x="733" y="1433"/>
                  </a:lnTo>
                  <a:lnTo>
                    <a:pt x="733" y="1428"/>
                  </a:lnTo>
                  <a:lnTo>
                    <a:pt x="733" y="1422"/>
                  </a:lnTo>
                  <a:lnTo>
                    <a:pt x="733" y="1417"/>
                  </a:lnTo>
                  <a:lnTo>
                    <a:pt x="738" y="1413"/>
                  </a:lnTo>
                  <a:lnTo>
                    <a:pt x="738" y="1407"/>
                  </a:lnTo>
                  <a:lnTo>
                    <a:pt x="738" y="1402"/>
                  </a:lnTo>
                  <a:lnTo>
                    <a:pt x="744" y="1396"/>
                  </a:lnTo>
                  <a:lnTo>
                    <a:pt x="744" y="1391"/>
                  </a:lnTo>
                  <a:lnTo>
                    <a:pt x="744" y="1385"/>
                  </a:lnTo>
                  <a:lnTo>
                    <a:pt x="744" y="1380"/>
                  </a:lnTo>
                  <a:lnTo>
                    <a:pt x="744" y="1374"/>
                  </a:lnTo>
                  <a:lnTo>
                    <a:pt x="738" y="1374"/>
                  </a:lnTo>
                  <a:lnTo>
                    <a:pt x="738" y="1371"/>
                  </a:lnTo>
                  <a:lnTo>
                    <a:pt x="733" y="1371"/>
                  </a:lnTo>
                  <a:lnTo>
                    <a:pt x="733" y="1365"/>
                  </a:lnTo>
                  <a:lnTo>
                    <a:pt x="727" y="1365"/>
                  </a:lnTo>
                  <a:lnTo>
                    <a:pt x="724" y="1359"/>
                  </a:lnTo>
                  <a:lnTo>
                    <a:pt x="718" y="1359"/>
                  </a:lnTo>
                  <a:lnTo>
                    <a:pt x="712" y="1359"/>
                  </a:lnTo>
                  <a:lnTo>
                    <a:pt x="712" y="1354"/>
                  </a:lnTo>
                  <a:lnTo>
                    <a:pt x="707" y="1354"/>
                  </a:lnTo>
                  <a:lnTo>
                    <a:pt x="701" y="1348"/>
                  </a:lnTo>
                  <a:lnTo>
                    <a:pt x="696" y="1343"/>
                  </a:lnTo>
                  <a:lnTo>
                    <a:pt x="690" y="1343"/>
                  </a:lnTo>
                  <a:lnTo>
                    <a:pt x="685" y="1337"/>
                  </a:lnTo>
                  <a:lnTo>
                    <a:pt x="681" y="1337"/>
                  </a:lnTo>
                  <a:lnTo>
                    <a:pt x="676" y="1332"/>
                  </a:lnTo>
                  <a:lnTo>
                    <a:pt x="670" y="1328"/>
                  </a:lnTo>
                  <a:lnTo>
                    <a:pt x="665" y="1328"/>
                  </a:lnTo>
                  <a:lnTo>
                    <a:pt x="659" y="1328"/>
                  </a:lnTo>
                  <a:lnTo>
                    <a:pt x="653" y="1328"/>
                  </a:lnTo>
                  <a:lnTo>
                    <a:pt x="648" y="1328"/>
                  </a:lnTo>
                  <a:lnTo>
                    <a:pt x="648" y="1323"/>
                  </a:lnTo>
                  <a:lnTo>
                    <a:pt x="642" y="1317"/>
                  </a:lnTo>
                  <a:lnTo>
                    <a:pt x="637" y="1311"/>
                  </a:lnTo>
                  <a:lnTo>
                    <a:pt x="637" y="1306"/>
                  </a:lnTo>
                  <a:lnTo>
                    <a:pt x="637" y="1300"/>
                  </a:lnTo>
                  <a:lnTo>
                    <a:pt x="633" y="1300"/>
                  </a:lnTo>
                  <a:lnTo>
                    <a:pt x="628" y="1300"/>
                  </a:lnTo>
                  <a:lnTo>
                    <a:pt x="622" y="1295"/>
                  </a:lnTo>
                  <a:lnTo>
                    <a:pt x="617" y="1289"/>
                  </a:lnTo>
                  <a:lnTo>
                    <a:pt x="611" y="1289"/>
                  </a:lnTo>
                  <a:lnTo>
                    <a:pt x="605" y="1284"/>
                  </a:lnTo>
                  <a:lnTo>
                    <a:pt x="600" y="1280"/>
                  </a:lnTo>
                  <a:lnTo>
                    <a:pt x="600" y="1275"/>
                  </a:lnTo>
                  <a:lnTo>
                    <a:pt x="600" y="1269"/>
                  </a:lnTo>
                  <a:lnTo>
                    <a:pt x="594" y="1269"/>
                  </a:lnTo>
                  <a:lnTo>
                    <a:pt x="594" y="1264"/>
                  </a:lnTo>
                  <a:lnTo>
                    <a:pt x="591" y="1258"/>
                  </a:lnTo>
                  <a:lnTo>
                    <a:pt x="591" y="1252"/>
                  </a:lnTo>
                  <a:lnTo>
                    <a:pt x="585" y="1247"/>
                  </a:lnTo>
                  <a:lnTo>
                    <a:pt x="585" y="1241"/>
                  </a:lnTo>
                  <a:lnTo>
                    <a:pt x="580" y="1238"/>
                  </a:lnTo>
                  <a:lnTo>
                    <a:pt x="580" y="1232"/>
                  </a:lnTo>
                  <a:lnTo>
                    <a:pt x="574" y="1232"/>
                  </a:lnTo>
                  <a:lnTo>
                    <a:pt x="574" y="1227"/>
                  </a:lnTo>
                  <a:lnTo>
                    <a:pt x="574" y="1221"/>
                  </a:lnTo>
                  <a:lnTo>
                    <a:pt x="574" y="1216"/>
                  </a:lnTo>
                  <a:lnTo>
                    <a:pt x="569" y="1210"/>
                  </a:lnTo>
                  <a:lnTo>
                    <a:pt x="569" y="1204"/>
                  </a:lnTo>
                  <a:lnTo>
                    <a:pt x="569" y="1199"/>
                  </a:lnTo>
                  <a:lnTo>
                    <a:pt x="569" y="1195"/>
                  </a:lnTo>
                  <a:lnTo>
                    <a:pt x="569" y="1190"/>
                  </a:lnTo>
                  <a:lnTo>
                    <a:pt x="574" y="1190"/>
                  </a:lnTo>
                  <a:lnTo>
                    <a:pt x="574" y="1184"/>
                  </a:lnTo>
                  <a:lnTo>
                    <a:pt x="569" y="1184"/>
                  </a:lnTo>
                  <a:lnTo>
                    <a:pt x="574" y="1179"/>
                  </a:lnTo>
                  <a:lnTo>
                    <a:pt x="574" y="1173"/>
                  </a:lnTo>
                  <a:lnTo>
                    <a:pt x="574" y="1168"/>
                  </a:lnTo>
                  <a:lnTo>
                    <a:pt x="574" y="1162"/>
                  </a:lnTo>
                  <a:lnTo>
                    <a:pt x="580" y="1162"/>
                  </a:lnTo>
                  <a:lnTo>
                    <a:pt x="580" y="1157"/>
                  </a:lnTo>
                  <a:lnTo>
                    <a:pt x="580" y="1151"/>
                  </a:lnTo>
                  <a:lnTo>
                    <a:pt x="585" y="1151"/>
                  </a:lnTo>
                  <a:lnTo>
                    <a:pt x="585" y="1147"/>
                  </a:lnTo>
                  <a:lnTo>
                    <a:pt x="591" y="1142"/>
                  </a:lnTo>
                  <a:lnTo>
                    <a:pt x="594" y="1136"/>
                  </a:lnTo>
                  <a:lnTo>
                    <a:pt x="594" y="1131"/>
                  </a:lnTo>
                  <a:lnTo>
                    <a:pt x="594" y="1125"/>
                  </a:lnTo>
                  <a:lnTo>
                    <a:pt x="594" y="1120"/>
                  </a:lnTo>
                  <a:lnTo>
                    <a:pt x="600" y="1114"/>
                  </a:lnTo>
                  <a:lnTo>
                    <a:pt x="605" y="1109"/>
                  </a:lnTo>
                  <a:lnTo>
                    <a:pt x="605" y="1105"/>
                  </a:lnTo>
                  <a:lnTo>
                    <a:pt x="605" y="1099"/>
                  </a:lnTo>
                  <a:lnTo>
                    <a:pt x="605" y="1094"/>
                  </a:lnTo>
                  <a:lnTo>
                    <a:pt x="611" y="1094"/>
                  </a:lnTo>
                  <a:lnTo>
                    <a:pt x="611" y="1088"/>
                  </a:lnTo>
                  <a:lnTo>
                    <a:pt x="617" y="1083"/>
                  </a:lnTo>
                  <a:lnTo>
                    <a:pt x="622" y="1077"/>
                  </a:lnTo>
                  <a:lnTo>
                    <a:pt x="622" y="1072"/>
                  </a:lnTo>
                  <a:lnTo>
                    <a:pt x="622" y="1066"/>
                  </a:lnTo>
                  <a:lnTo>
                    <a:pt x="617" y="1066"/>
                  </a:lnTo>
                  <a:lnTo>
                    <a:pt x="617" y="1062"/>
                  </a:lnTo>
                  <a:lnTo>
                    <a:pt x="617" y="1057"/>
                  </a:lnTo>
                  <a:lnTo>
                    <a:pt x="617" y="1051"/>
                  </a:lnTo>
                  <a:lnTo>
                    <a:pt x="622" y="1046"/>
                  </a:lnTo>
                  <a:lnTo>
                    <a:pt x="628" y="1046"/>
                  </a:lnTo>
                  <a:lnTo>
                    <a:pt x="633" y="1040"/>
                  </a:lnTo>
                  <a:lnTo>
                    <a:pt x="633" y="1035"/>
                  </a:lnTo>
                  <a:lnTo>
                    <a:pt x="628" y="1035"/>
                  </a:lnTo>
                  <a:lnTo>
                    <a:pt x="628" y="1024"/>
                  </a:lnTo>
                  <a:lnTo>
                    <a:pt x="633" y="1024"/>
                  </a:lnTo>
                  <a:lnTo>
                    <a:pt x="633" y="1020"/>
                  </a:lnTo>
                  <a:lnTo>
                    <a:pt x="633" y="1014"/>
                  </a:lnTo>
                  <a:lnTo>
                    <a:pt x="633" y="1009"/>
                  </a:lnTo>
                  <a:lnTo>
                    <a:pt x="633" y="1003"/>
                  </a:lnTo>
                  <a:lnTo>
                    <a:pt x="633" y="998"/>
                  </a:lnTo>
                  <a:lnTo>
                    <a:pt x="633" y="992"/>
                  </a:lnTo>
                  <a:lnTo>
                    <a:pt x="628" y="992"/>
                  </a:lnTo>
                  <a:lnTo>
                    <a:pt x="622" y="987"/>
                  </a:lnTo>
                  <a:lnTo>
                    <a:pt x="622" y="981"/>
                  </a:lnTo>
                  <a:lnTo>
                    <a:pt x="622" y="976"/>
                  </a:lnTo>
                  <a:lnTo>
                    <a:pt x="628" y="976"/>
                  </a:lnTo>
                  <a:lnTo>
                    <a:pt x="633" y="972"/>
                  </a:lnTo>
                  <a:lnTo>
                    <a:pt x="637" y="967"/>
                  </a:lnTo>
                  <a:lnTo>
                    <a:pt x="642" y="961"/>
                  </a:lnTo>
                  <a:lnTo>
                    <a:pt x="642" y="955"/>
                  </a:lnTo>
                  <a:lnTo>
                    <a:pt x="642" y="950"/>
                  </a:lnTo>
                  <a:lnTo>
                    <a:pt x="648" y="950"/>
                  </a:lnTo>
                  <a:lnTo>
                    <a:pt x="648" y="944"/>
                  </a:lnTo>
                  <a:lnTo>
                    <a:pt x="653" y="944"/>
                  </a:lnTo>
                  <a:lnTo>
                    <a:pt x="659" y="939"/>
                  </a:lnTo>
                  <a:lnTo>
                    <a:pt x="659" y="933"/>
                  </a:lnTo>
                  <a:lnTo>
                    <a:pt x="659" y="930"/>
                  </a:lnTo>
                  <a:lnTo>
                    <a:pt x="665" y="930"/>
                  </a:lnTo>
                  <a:lnTo>
                    <a:pt x="659" y="930"/>
                  </a:lnTo>
                  <a:lnTo>
                    <a:pt x="659" y="924"/>
                  </a:lnTo>
                  <a:lnTo>
                    <a:pt x="653" y="924"/>
                  </a:lnTo>
                  <a:lnTo>
                    <a:pt x="648" y="924"/>
                  </a:lnTo>
                  <a:lnTo>
                    <a:pt x="642" y="919"/>
                  </a:lnTo>
                  <a:lnTo>
                    <a:pt x="637" y="919"/>
                  </a:lnTo>
                  <a:lnTo>
                    <a:pt x="633" y="913"/>
                  </a:lnTo>
                  <a:lnTo>
                    <a:pt x="633" y="907"/>
                  </a:lnTo>
                  <a:lnTo>
                    <a:pt x="628" y="907"/>
                  </a:lnTo>
                  <a:lnTo>
                    <a:pt x="628" y="902"/>
                  </a:lnTo>
                  <a:lnTo>
                    <a:pt x="622" y="902"/>
                  </a:lnTo>
                  <a:lnTo>
                    <a:pt x="622" y="896"/>
                  </a:lnTo>
                  <a:lnTo>
                    <a:pt x="617" y="891"/>
                  </a:lnTo>
                  <a:lnTo>
                    <a:pt x="611" y="887"/>
                  </a:lnTo>
                  <a:lnTo>
                    <a:pt x="605" y="887"/>
                  </a:lnTo>
                  <a:lnTo>
                    <a:pt x="600" y="887"/>
                  </a:lnTo>
                  <a:lnTo>
                    <a:pt x="600" y="882"/>
                  </a:lnTo>
                  <a:lnTo>
                    <a:pt x="600" y="876"/>
                  </a:lnTo>
                  <a:lnTo>
                    <a:pt x="594" y="871"/>
                  </a:lnTo>
                  <a:lnTo>
                    <a:pt x="594" y="865"/>
                  </a:lnTo>
                  <a:lnTo>
                    <a:pt x="594" y="860"/>
                  </a:lnTo>
                  <a:lnTo>
                    <a:pt x="594" y="854"/>
                  </a:lnTo>
                  <a:lnTo>
                    <a:pt x="591" y="854"/>
                  </a:lnTo>
                  <a:lnTo>
                    <a:pt x="585" y="848"/>
                  </a:lnTo>
                  <a:lnTo>
                    <a:pt x="585" y="845"/>
                  </a:lnTo>
                  <a:lnTo>
                    <a:pt x="580" y="845"/>
                  </a:lnTo>
                  <a:lnTo>
                    <a:pt x="574" y="845"/>
                  </a:lnTo>
                  <a:lnTo>
                    <a:pt x="569" y="845"/>
                  </a:lnTo>
                  <a:lnTo>
                    <a:pt x="563" y="845"/>
                  </a:lnTo>
                  <a:lnTo>
                    <a:pt x="558" y="845"/>
                  </a:lnTo>
                  <a:lnTo>
                    <a:pt x="552" y="845"/>
                  </a:lnTo>
                  <a:lnTo>
                    <a:pt x="552" y="839"/>
                  </a:lnTo>
                  <a:lnTo>
                    <a:pt x="546" y="839"/>
                  </a:lnTo>
                  <a:lnTo>
                    <a:pt x="543" y="839"/>
                  </a:lnTo>
                  <a:lnTo>
                    <a:pt x="543" y="834"/>
                  </a:lnTo>
                  <a:lnTo>
                    <a:pt x="537" y="834"/>
                  </a:lnTo>
                  <a:lnTo>
                    <a:pt x="532" y="834"/>
                  </a:lnTo>
                  <a:lnTo>
                    <a:pt x="526" y="834"/>
                  </a:lnTo>
                  <a:lnTo>
                    <a:pt x="521" y="828"/>
                  </a:lnTo>
                  <a:lnTo>
                    <a:pt x="515" y="828"/>
                  </a:lnTo>
                  <a:lnTo>
                    <a:pt x="510" y="828"/>
                  </a:lnTo>
                  <a:lnTo>
                    <a:pt x="504" y="828"/>
                  </a:lnTo>
                  <a:lnTo>
                    <a:pt x="504" y="823"/>
                  </a:lnTo>
                  <a:lnTo>
                    <a:pt x="498" y="817"/>
                  </a:lnTo>
                  <a:lnTo>
                    <a:pt x="495" y="817"/>
                  </a:lnTo>
                  <a:lnTo>
                    <a:pt x="489" y="812"/>
                  </a:lnTo>
                  <a:lnTo>
                    <a:pt x="484" y="812"/>
                  </a:lnTo>
                  <a:lnTo>
                    <a:pt x="478" y="812"/>
                  </a:lnTo>
                  <a:lnTo>
                    <a:pt x="478" y="806"/>
                  </a:lnTo>
                  <a:lnTo>
                    <a:pt x="473" y="806"/>
                  </a:lnTo>
                  <a:lnTo>
                    <a:pt x="467" y="800"/>
                  </a:lnTo>
                  <a:lnTo>
                    <a:pt x="462" y="800"/>
                  </a:lnTo>
                  <a:lnTo>
                    <a:pt x="456" y="797"/>
                  </a:lnTo>
                  <a:lnTo>
                    <a:pt x="452" y="791"/>
                  </a:lnTo>
                  <a:lnTo>
                    <a:pt x="452" y="786"/>
                  </a:lnTo>
                  <a:lnTo>
                    <a:pt x="447" y="780"/>
                  </a:lnTo>
                  <a:lnTo>
                    <a:pt x="447" y="775"/>
                  </a:lnTo>
                  <a:lnTo>
                    <a:pt x="447" y="769"/>
                  </a:lnTo>
                  <a:lnTo>
                    <a:pt x="441" y="769"/>
                  </a:lnTo>
                  <a:lnTo>
                    <a:pt x="441" y="764"/>
                  </a:lnTo>
                  <a:lnTo>
                    <a:pt x="441" y="758"/>
                  </a:lnTo>
                  <a:lnTo>
                    <a:pt x="436" y="758"/>
                  </a:lnTo>
                  <a:lnTo>
                    <a:pt x="436" y="754"/>
                  </a:lnTo>
                  <a:lnTo>
                    <a:pt x="430" y="754"/>
                  </a:lnTo>
                  <a:lnTo>
                    <a:pt x="430" y="758"/>
                  </a:lnTo>
                  <a:lnTo>
                    <a:pt x="425" y="758"/>
                  </a:lnTo>
                  <a:lnTo>
                    <a:pt x="419" y="758"/>
                  </a:lnTo>
                  <a:lnTo>
                    <a:pt x="419" y="764"/>
                  </a:lnTo>
                  <a:lnTo>
                    <a:pt x="414" y="764"/>
                  </a:lnTo>
                  <a:lnTo>
                    <a:pt x="408" y="764"/>
                  </a:lnTo>
                  <a:lnTo>
                    <a:pt x="404" y="764"/>
                  </a:lnTo>
                  <a:lnTo>
                    <a:pt x="399" y="764"/>
                  </a:lnTo>
                  <a:lnTo>
                    <a:pt x="393" y="764"/>
                  </a:lnTo>
                  <a:lnTo>
                    <a:pt x="388" y="764"/>
                  </a:lnTo>
                  <a:lnTo>
                    <a:pt x="382" y="764"/>
                  </a:lnTo>
                  <a:lnTo>
                    <a:pt x="377" y="764"/>
                  </a:lnTo>
                  <a:lnTo>
                    <a:pt x="371" y="764"/>
                  </a:lnTo>
                  <a:lnTo>
                    <a:pt x="366" y="769"/>
                  </a:lnTo>
                  <a:lnTo>
                    <a:pt x="362" y="769"/>
                  </a:lnTo>
                  <a:lnTo>
                    <a:pt x="362" y="775"/>
                  </a:lnTo>
                  <a:lnTo>
                    <a:pt x="356" y="775"/>
                  </a:lnTo>
                  <a:lnTo>
                    <a:pt x="351" y="775"/>
                  </a:lnTo>
                  <a:lnTo>
                    <a:pt x="345" y="780"/>
                  </a:lnTo>
                  <a:lnTo>
                    <a:pt x="340" y="786"/>
                  </a:lnTo>
                  <a:lnTo>
                    <a:pt x="334" y="786"/>
                  </a:lnTo>
                  <a:lnTo>
                    <a:pt x="334" y="791"/>
                  </a:lnTo>
                  <a:lnTo>
                    <a:pt x="329" y="797"/>
                  </a:lnTo>
                  <a:lnTo>
                    <a:pt x="323" y="797"/>
                  </a:lnTo>
                  <a:lnTo>
                    <a:pt x="318" y="797"/>
                  </a:lnTo>
                  <a:lnTo>
                    <a:pt x="314" y="797"/>
                  </a:lnTo>
                  <a:lnTo>
                    <a:pt x="314" y="800"/>
                  </a:lnTo>
                  <a:lnTo>
                    <a:pt x="308" y="806"/>
                  </a:lnTo>
                  <a:lnTo>
                    <a:pt x="303" y="812"/>
                  </a:lnTo>
                  <a:lnTo>
                    <a:pt x="303" y="817"/>
                  </a:lnTo>
                  <a:lnTo>
                    <a:pt x="297" y="817"/>
                  </a:lnTo>
                  <a:lnTo>
                    <a:pt x="297" y="823"/>
                  </a:lnTo>
                  <a:lnTo>
                    <a:pt x="297" y="828"/>
                  </a:lnTo>
                  <a:lnTo>
                    <a:pt x="297" y="834"/>
                  </a:lnTo>
                  <a:lnTo>
                    <a:pt x="292" y="839"/>
                  </a:lnTo>
                  <a:lnTo>
                    <a:pt x="292" y="845"/>
                  </a:lnTo>
                  <a:lnTo>
                    <a:pt x="286" y="845"/>
                  </a:lnTo>
                  <a:lnTo>
                    <a:pt x="281" y="848"/>
                  </a:lnTo>
                  <a:lnTo>
                    <a:pt x="275" y="854"/>
                  </a:lnTo>
                  <a:lnTo>
                    <a:pt x="272" y="860"/>
                  </a:lnTo>
                  <a:lnTo>
                    <a:pt x="272" y="865"/>
                  </a:lnTo>
                  <a:lnTo>
                    <a:pt x="266" y="871"/>
                  </a:lnTo>
                  <a:lnTo>
                    <a:pt x="261" y="876"/>
                  </a:lnTo>
                  <a:lnTo>
                    <a:pt x="255" y="876"/>
                  </a:lnTo>
                  <a:lnTo>
                    <a:pt x="255" y="882"/>
                  </a:lnTo>
                  <a:lnTo>
                    <a:pt x="255" y="887"/>
                  </a:lnTo>
                  <a:lnTo>
                    <a:pt x="249" y="891"/>
                  </a:lnTo>
                  <a:lnTo>
                    <a:pt x="249" y="896"/>
                  </a:lnTo>
                  <a:lnTo>
                    <a:pt x="244" y="896"/>
                  </a:lnTo>
                  <a:lnTo>
                    <a:pt x="238" y="891"/>
                  </a:lnTo>
                  <a:lnTo>
                    <a:pt x="233" y="887"/>
                  </a:lnTo>
                  <a:lnTo>
                    <a:pt x="227" y="887"/>
                  </a:lnTo>
                  <a:lnTo>
                    <a:pt x="224" y="882"/>
                  </a:lnTo>
                  <a:lnTo>
                    <a:pt x="218" y="882"/>
                  </a:lnTo>
                  <a:lnTo>
                    <a:pt x="213" y="876"/>
                  </a:lnTo>
                  <a:lnTo>
                    <a:pt x="207" y="876"/>
                  </a:lnTo>
                  <a:lnTo>
                    <a:pt x="201" y="876"/>
                  </a:lnTo>
                  <a:lnTo>
                    <a:pt x="196" y="876"/>
                  </a:lnTo>
                  <a:lnTo>
                    <a:pt x="190" y="882"/>
                  </a:lnTo>
                  <a:lnTo>
                    <a:pt x="185" y="882"/>
                  </a:lnTo>
                  <a:lnTo>
                    <a:pt x="176" y="882"/>
                  </a:lnTo>
                  <a:lnTo>
                    <a:pt x="170" y="882"/>
                  </a:lnTo>
                  <a:lnTo>
                    <a:pt x="165" y="882"/>
                  </a:lnTo>
                  <a:lnTo>
                    <a:pt x="159" y="882"/>
                  </a:lnTo>
                  <a:lnTo>
                    <a:pt x="153" y="887"/>
                  </a:lnTo>
                  <a:lnTo>
                    <a:pt x="148" y="891"/>
                  </a:lnTo>
                  <a:lnTo>
                    <a:pt x="142" y="891"/>
                  </a:lnTo>
                  <a:lnTo>
                    <a:pt x="137" y="891"/>
                  </a:lnTo>
                  <a:lnTo>
                    <a:pt x="133" y="891"/>
                  </a:lnTo>
                  <a:lnTo>
                    <a:pt x="133" y="887"/>
                  </a:lnTo>
                  <a:lnTo>
                    <a:pt x="128" y="887"/>
                  </a:lnTo>
                  <a:lnTo>
                    <a:pt x="122" y="887"/>
                  </a:lnTo>
                  <a:lnTo>
                    <a:pt x="122" y="891"/>
                  </a:lnTo>
                  <a:lnTo>
                    <a:pt x="117" y="891"/>
                  </a:lnTo>
                  <a:lnTo>
                    <a:pt x="111" y="891"/>
                  </a:lnTo>
                  <a:lnTo>
                    <a:pt x="111" y="887"/>
                  </a:lnTo>
                  <a:lnTo>
                    <a:pt x="106" y="887"/>
                  </a:lnTo>
                  <a:lnTo>
                    <a:pt x="106" y="882"/>
                  </a:lnTo>
                  <a:lnTo>
                    <a:pt x="106" y="876"/>
                  </a:lnTo>
                  <a:lnTo>
                    <a:pt x="100" y="876"/>
                  </a:lnTo>
                  <a:lnTo>
                    <a:pt x="100" y="871"/>
                  </a:lnTo>
                  <a:lnTo>
                    <a:pt x="94" y="871"/>
                  </a:lnTo>
                  <a:lnTo>
                    <a:pt x="94" y="865"/>
                  </a:lnTo>
                  <a:lnTo>
                    <a:pt x="91" y="865"/>
                  </a:lnTo>
                  <a:lnTo>
                    <a:pt x="85" y="865"/>
                  </a:lnTo>
                  <a:lnTo>
                    <a:pt x="85" y="860"/>
                  </a:lnTo>
                  <a:lnTo>
                    <a:pt x="80" y="854"/>
                  </a:lnTo>
                  <a:lnTo>
                    <a:pt x="80" y="848"/>
                  </a:lnTo>
                  <a:lnTo>
                    <a:pt x="74" y="848"/>
                  </a:lnTo>
                  <a:lnTo>
                    <a:pt x="69" y="845"/>
                  </a:lnTo>
                  <a:lnTo>
                    <a:pt x="69" y="839"/>
                  </a:lnTo>
                  <a:lnTo>
                    <a:pt x="69" y="834"/>
                  </a:lnTo>
                  <a:lnTo>
                    <a:pt x="69" y="828"/>
                  </a:lnTo>
                  <a:lnTo>
                    <a:pt x="63" y="823"/>
                  </a:lnTo>
                  <a:lnTo>
                    <a:pt x="63" y="817"/>
                  </a:lnTo>
                  <a:lnTo>
                    <a:pt x="63" y="812"/>
                  </a:lnTo>
                  <a:lnTo>
                    <a:pt x="63" y="806"/>
                  </a:lnTo>
                  <a:lnTo>
                    <a:pt x="58" y="800"/>
                  </a:lnTo>
                  <a:lnTo>
                    <a:pt x="63" y="797"/>
                  </a:lnTo>
                  <a:lnTo>
                    <a:pt x="63" y="791"/>
                  </a:lnTo>
                  <a:lnTo>
                    <a:pt x="58" y="786"/>
                  </a:lnTo>
                  <a:lnTo>
                    <a:pt x="52" y="780"/>
                  </a:lnTo>
                  <a:lnTo>
                    <a:pt x="52" y="775"/>
                  </a:lnTo>
                  <a:lnTo>
                    <a:pt x="52" y="769"/>
                  </a:lnTo>
                  <a:lnTo>
                    <a:pt x="52" y="764"/>
                  </a:lnTo>
                  <a:lnTo>
                    <a:pt x="52" y="758"/>
                  </a:lnTo>
                  <a:lnTo>
                    <a:pt x="46" y="758"/>
                  </a:lnTo>
                  <a:lnTo>
                    <a:pt x="43" y="758"/>
                  </a:lnTo>
                  <a:lnTo>
                    <a:pt x="37" y="758"/>
                  </a:lnTo>
                  <a:lnTo>
                    <a:pt x="32" y="758"/>
                  </a:lnTo>
                  <a:lnTo>
                    <a:pt x="32" y="754"/>
                  </a:lnTo>
                  <a:lnTo>
                    <a:pt x="32" y="749"/>
                  </a:lnTo>
                  <a:lnTo>
                    <a:pt x="26" y="749"/>
                  </a:lnTo>
                  <a:lnTo>
                    <a:pt x="26" y="743"/>
                  </a:lnTo>
                  <a:lnTo>
                    <a:pt x="26" y="738"/>
                  </a:lnTo>
                  <a:lnTo>
                    <a:pt x="21" y="743"/>
                  </a:lnTo>
                  <a:lnTo>
                    <a:pt x="15" y="743"/>
                  </a:lnTo>
                  <a:lnTo>
                    <a:pt x="10" y="743"/>
                  </a:lnTo>
                  <a:lnTo>
                    <a:pt x="4" y="749"/>
                  </a:lnTo>
                  <a:lnTo>
                    <a:pt x="4" y="743"/>
                  </a:lnTo>
                  <a:lnTo>
                    <a:pt x="10" y="743"/>
                  </a:lnTo>
                  <a:lnTo>
                    <a:pt x="10" y="738"/>
                  </a:lnTo>
                  <a:lnTo>
                    <a:pt x="15" y="732"/>
                  </a:lnTo>
                  <a:lnTo>
                    <a:pt x="15" y="727"/>
                  </a:lnTo>
                  <a:lnTo>
                    <a:pt x="15" y="721"/>
                  </a:lnTo>
                  <a:lnTo>
                    <a:pt x="15" y="716"/>
                  </a:lnTo>
                  <a:lnTo>
                    <a:pt x="15" y="712"/>
                  </a:lnTo>
                  <a:lnTo>
                    <a:pt x="15" y="706"/>
                  </a:lnTo>
                  <a:lnTo>
                    <a:pt x="10" y="706"/>
                  </a:lnTo>
                  <a:lnTo>
                    <a:pt x="10" y="701"/>
                  </a:lnTo>
                  <a:lnTo>
                    <a:pt x="4" y="701"/>
                  </a:lnTo>
                  <a:lnTo>
                    <a:pt x="4" y="695"/>
                  </a:lnTo>
                  <a:lnTo>
                    <a:pt x="4" y="690"/>
                  </a:lnTo>
                  <a:lnTo>
                    <a:pt x="0" y="690"/>
                  </a:lnTo>
                  <a:lnTo>
                    <a:pt x="0" y="684"/>
                  </a:lnTo>
                  <a:lnTo>
                    <a:pt x="0" y="679"/>
                  </a:lnTo>
                  <a:lnTo>
                    <a:pt x="0" y="673"/>
                  </a:lnTo>
                  <a:lnTo>
                    <a:pt x="4" y="673"/>
                  </a:lnTo>
                  <a:lnTo>
                    <a:pt x="4" y="668"/>
                  </a:lnTo>
                  <a:lnTo>
                    <a:pt x="4" y="664"/>
                  </a:lnTo>
                  <a:lnTo>
                    <a:pt x="4" y="658"/>
                  </a:lnTo>
                  <a:lnTo>
                    <a:pt x="4" y="653"/>
                  </a:lnTo>
                  <a:lnTo>
                    <a:pt x="4" y="647"/>
                  </a:lnTo>
                  <a:lnTo>
                    <a:pt x="4" y="642"/>
                  </a:lnTo>
                  <a:lnTo>
                    <a:pt x="0" y="631"/>
                  </a:lnTo>
                  <a:lnTo>
                    <a:pt x="4" y="625"/>
                  </a:lnTo>
                  <a:lnTo>
                    <a:pt x="10" y="625"/>
                  </a:lnTo>
                  <a:lnTo>
                    <a:pt x="15" y="622"/>
                  </a:lnTo>
                  <a:lnTo>
                    <a:pt x="26" y="616"/>
                  </a:lnTo>
                  <a:lnTo>
                    <a:pt x="37" y="616"/>
                  </a:lnTo>
                  <a:lnTo>
                    <a:pt x="43" y="610"/>
                  </a:lnTo>
                  <a:lnTo>
                    <a:pt x="52" y="605"/>
                  </a:lnTo>
                  <a:lnTo>
                    <a:pt x="58" y="605"/>
                  </a:lnTo>
                  <a:lnTo>
                    <a:pt x="63" y="594"/>
                  </a:lnTo>
                  <a:lnTo>
                    <a:pt x="74" y="588"/>
                  </a:lnTo>
                  <a:lnTo>
                    <a:pt x="85" y="579"/>
                  </a:lnTo>
                  <a:lnTo>
                    <a:pt x="91" y="574"/>
                  </a:lnTo>
                  <a:lnTo>
                    <a:pt x="100" y="568"/>
                  </a:lnTo>
                  <a:lnTo>
                    <a:pt x="111" y="557"/>
                  </a:lnTo>
                  <a:lnTo>
                    <a:pt x="117" y="551"/>
                  </a:lnTo>
                  <a:lnTo>
                    <a:pt x="122" y="551"/>
                  </a:lnTo>
                  <a:lnTo>
                    <a:pt x="133" y="546"/>
                  </a:lnTo>
                  <a:lnTo>
                    <a:pt x="142" y="540"/>
                  </a:lnTo>
                  <a:lnTo>
                    <a:pt x="153" y="537"/>
                  </a:lnTo>
                  <a:lnTo>
                    <a:pt x="159" y="537"/>
                  </a:lnTo>
                  <a:lnTo>
                    <a:pt x="170" y="531"/>
                  </a:lnTo>
                  <a:lnTo>
                    <a:pt x="181" y="526"/>
                  </a:lnTo>
                  <a:lnTo>
                    <a:pt x="185" y="520"/>
                  </a:lnTo>
                  <a:lnTo>
                    <a:pt x="196" y="520"/>
                  </a:lnTo>
                  <a:lnTo>
                    <a:pt x="207" y="515"/>
                  </a:lnTo>
                  <a:lnTo>
                    <a:pt x="218" y="509"/>
                  </a:lnTo>
                  <a:lnTo>
                    <a:pt x="224" y="503"/>
                  </a:lnTo>
                  <a:lnTo>
                    <a:pt x="227" y="503"/>
                  </a:lnTo>
                  <a:lnTo>
                    <a:pt x="233" y="503"/>
                  </a:lnTo>
                  <a:lnTo>
                    <a:pt x="244" y="498"/>
                  </a:lnTo>
                  <a:lnTo>
                    <a:pt x="249" y="492"/>
                  </a:lnTo>
                  <a:lnTo>
                    <a:pt x="261" y="489"/>
                  </a:lnTo>
                  <a:lnTo>
                    <a:pt x="272" y="489"/>
                  </a:lnTo>
                  <a:lnTo>
                    <a:pt x="281" y="483"/>
                  </a:lnTo>
                  <a:lnTo>
                    <a:pt x="286" y="478"/>
                  </a:lnTo>
                  <a:lnTo>
                    <a:pt x="297" y="478"/>
                  </a:lnTo>
                  <a:lnTo>
                    <a:pt x="297" y="472"/>
                  </a:lnTo>
                  <a:lnTo>
                    <a:pt x="303" y="472"/>
                  </a:lnTo>
                  <a:lnTo>
                    <a:pt x="308" y="472"/>
                  </a:lnTo>
                  <a:lnTo>
                    <a:pt x="314" y="472"/>
                  </a:lnTo>
                  <a:lnTo>
                    <a:pt x="318" y="472"/>
                  </a:lnTo>
                  <a:lnTo>
                    <a:pt x="323" y="472"/>
                  </a:lnTo>
                  <a:lnTo>
                    <a:pt x="329" y="472"/>
                  </a:lnTo>
                  <a:lnTo>
                    <a:pt x="334" y="472"/>
                  </a:lnTo>
                  <a:lnTo>
                    <a:pt x="340" y="472"/>
                  </a:lnTo>
                  <a:lnTo>
                    <a:pt x="345" y="472"/>
                  </a:lnTo>
                  <a:lnTo>
                    <a:pt x="351" y="472"/>
                  </a:lnTo>
                  <a:lnTo>
                    <a:pt x="356" y="467"/>
                  </a:lnTo>
                  <a:lnTo>
                    <a:pt x="356" y="461"/>
                  </a:lnTo>
                  <a:lnTo>
                    <a:pt x="356" y="456"/>
                  </a:lnTo>
                  <a:lnTo>
                    <a:pt x="356" y="450"/>
                  </a:lnTo>
                  <a:lnTo>
                    <a:pt x="362" y="450"/>
                  </a:lnTo>
                  <a:lnTo>
                    <a:pt x="362" y="446"/>
                  </a:lnTo>
                  <a:lnTo>
                    <a:pt x="366" y="446"/>
                  </a:lnTo>
                  <a:lnTo>
                    <a:pt x="371" y="446"/>
                  </a:lnTo>
                  <a:lnTo>
                    <a:pt x="371" y="441"/>
                  </a:lnTo>
                  <a:lnTo>
                    <a:pt x="377" y="441"/>
                  </a:lnTo>
                  <a:lnTo>
                    <a:pt x="377" y="435"/>
                  </a:lnTo>
                  <a:lnTo>
                    <a:pt x="382" y="435"/>
                  </a:lnTo>
                  <a:lnTo>
                    <a:pt x="382" y="430"/>
                  </a:lnTo>
                  <a:lnTo>
                    <a:pt x="388" y="424"/>
                  </a:lnTo>
                  <a:lnTo>
                    <a:pt x="388" y="419"/>
                  </a:lnTo>
                  <a:lnTo>
                    <a:pt x="388" y="413"/>
                  </a:lnTo>
                  <a:lnTo>
                    <a:pt x="388" y="408"/>
                  </a:lnTo>
                  <a:lnTo>
                    <a:pt x="388" y="404"/>
                  </a:lnTo>
                  <a:lnTo>
                    <a:pt x="393" y="404"/>
                  </a:lnTo>
                  <a:lnTo>
                    <a:pt x="393" y="398"/>
                  </a:lnTo>
                  <a:lnTo>
                    <a:pt x="399" y="393"/>
                  </a:lnTo>
                  <a:lnTo>
                    <a:pt x="399" y="387"/>
                  </a:lnTo>
                  <a:lnTo>
                    <a:pt x="399" y="382"/>
                  </a:lnTo>
                  <a:lnTo>
                    <a:pt x="399" y="376"/>
                  </a:lnTo>
                  <a:lnTo>
                    <a:pt x="399" y="371"/>
                  </a:lnTo>
                  <a:lnTo>
                    <a:pt x="399" y="365"/>
                  </a:lnTo>
                  <a:lnTo>
                    <a:pt x="393" y="365"/>
                  </a:lnTo>
                  <a:lnTo>
                    <a:pt x="393" y="361"/>
                  </a:lnTo>
                  <a:lnTo>
                    <a:pt x="393" y="356"/>
                  </a:lnTo>
                  <a:lnTo>
                    <a:pt x="393" y="350"/>
                  </a:lnTo>
                  <a:lnTo>
                    <a:pt x="393" y="345"/>
                  </a:lnTo>
                  <a:lnTo>
                    <a:pt x="393" y="339"/>
                  </a:lnTo>
                  <a:lnTo>
                    <a:pt x="393" y="334"/>
                  </a:lnTo>
                  <a:lnTo>
                    <a:pt x="393" y="328"/>
                  </a:lnTo>
                  <a:lnTo>
                    <a:pt x="399" y="328"/>
                  </a:lnTo>
                  <a:lnTo>
                    <a:pt x="399" y="323"/>
                  </a:lnTo>
                  <a:lnTo>
                    <a:pt x="399" y="317"/>
                  </a:lnTo>
                  <a:lnTo>
                    <a:pt x="404" y="313"/>
                  </a:lnTo>
                  <a:lnTo>
                    <a:pt x="404" y="308"/>
                  </a:lnTo>
                  <a:lnTo>
                    <a:pt x="399" y="308"/>
                  </a:lnTo>
                  <a:lnTo>
                    <a:pt x="399" y="302"/>
                  </a:lnTo>
                  <a:lnTo>
                    <a:pt x="399" y="297"/>
                  </a:lnTo>
                  <a:lnTo>
                    <a:pt x="399" y="291"/>
                  </a:lnTo>
                  <a:lnTo>
                    <a:pt x="399" y="286"/>
                  </a:lnTo>
                  <a:lnTo>
                    <a:pt x="399" y="280"/>
                  </a:lnTo>
                  <a:lnTo>
                    <a:pt x="399" y="275"/>
                  </a:lnTo>
                  <a:lnTo>
                    <a:pt x="399" y="271"/>
                  </a:lnTo>
                  <a:lnTo>
                    <a:pt x="399" y="265"/>
                  </a:lnTo>
                  <a:lnTo>
                    <a:pt x="404" y="260"/>
                  </a:lnTo>
                  <a:lnTo>
                    <a:pt x="404" y="254"/>
                  </a:lnTo>
                  <a:lnTo>
                    <a:pt x="408" y="249"/>
                  </a:lnTo>
                  <a:lnTo>
                    <a:pt x="408" y="243"/>
                  </a:lnTo>
                  <a:lnTo>
                    <a:pt x="404" y="243"/>
                  </a:lnTo>
                  <a:lnTo>
                    <a:pt x="404" y="238"/>
                  </a:lnTo>
                  <a:lnTo>
                    <a:pt x="404" y="232"/>
                  </a:lnTo>
                  <a:lnTo>
                    <a:pt x="404" y="229"/>
                  </a:lnTo>
                  <a:lnTo>
                    <a:pt x="404" y="223"/>
                  </a:lnTo>
                  <a:lnTo>
                    <a:pt x="404" y="218"/>
                  </a:lnTo>
                  <a:lnTo>
                    <a:pt x="404" y="212"/>
                  </a:lnTo>
                  <a:lnTo>
                    <a:pt x="408" y="206"/>
                  </a:lnTo>
                  <a:lnTo>
                    <a:pt x="414" y="201"/>
                  </a:lnTo>
                  <a:lnTo>
                    <a:pt x="419" y="195"/>
                  </a:lnTo>
                  <a:lnTo>
                    <a:pt x="419" y="190"/>
                  </a:lnTo>
                  <a:lnTo>
                    <a:pt x="425" y="190"/>
                  </a:lnTo>
                  <a:lnTo>
                    <a:pt x="425" y="184"/>
                  </a:lnTo>
                  <a:lnTo>
                    <a:pt x="430" y="184"/>
                  </a:lnTo>
                  <a:lnTo>
                    <a:pt x="430" y="181"/>
                  </a:lnTo>
                  <a:lnTo>
                    <a:pt x="436" y="181"/>
                  </a:lnTo>
                  <a:lnTo>
                    <a:pt x="436" y="175"/>
                  </a:lnTo>
                  <a:lnTo>
                    <a:pt x="441" y="175"/>
                  </a:lnTo>
                  <a:lnTo>
                    <a:pt x="447" y="175"/>
                  </a:lnTo>
                  <a:lnTo>
                    <a:pt x="447" y="170"/>
                  </a:lnTo>
                  <a:lnTo>
                    <a:pt x="452" y="170"/>
                  </a:lnTo>
                  <a:lnTo>
                    <a:pt x="456" y="170"/>
                  </a:lnTo>
                  <a:lnTo>
                    <a:pt x="462" y="170"/>
                  </a:lnTo>
                  <a:lnTo>
                    <a:pt x="467" y="170"/>
                  </a:lnTo>
                  <a:lnTo>
                    <a:pt x="473" y="170"/>
                  </a:lnTo>
                  <a:lnTo>
                    <a:pt x="478" y="170"/>
                  </a:lnTo>
                  <a:lnTo>
                    <a:pt x="484" y="170"/>
                  </a:lnTo>
                  <a:lnTo>
                    <a:pt x="489" y="170"/>
                  </a:lnTo>
                  <a:lnTo>
                    <a:pt x="495" y="164"/>
                  </a:lnTo>
                  <a:lnTo>
                    <a:pt x="495" y="158"/>
                  </a:lnTo>
                  <a:lnTo>
                    <a:pt x="498" y="158"/>
                  </a:lnTo>
                  <a:lnTo>
                    <a:pt x="498" y="153"/>
                  </a:lnTo>
                  <a:lnTo>
                    <a:pt x="498" y="147"/>
                  </a:lnTo>
                  <a:lnTo>
                    <a:pt x="504" y="147"/>
                  </a:lnTo>
                  <a:lnTo>
                    <a:pt x="504" y="142"/>
                  </a:lnTo>
                  <a:lnTo>
                    <a:pt x="504" y="138"/>
                  </a:lnTo>
                  <a:lnTo>
                    <a:pt x="510" y="138"/>
                  </a:lnTo>
                  <a:lnTo>
                    <a:pt x="510" y="133"/>
                  </a:lnTo>
                  <a:lnTo>
                    <a:pt x="515" y="133"/>
                  </a:lnTo>
                  <a:lnTo>
                    <a:pt x="521" y="133"/>
                  </a:lnTo>
                  <a:lnTo>
                    <a:pt x="521" y="127"/>
                  </a:lnTo>
                  <a:lnTo>
                    <a:pt x="526" y="127"/>
                  </a:lnTo>
                  <a:lnTo>
                    <a:pt x="532" y="127"/>
                  </a:lnTo>
                  <a:lnTo>
                    <a:pt x="532" y="122"/>
                  </a:lnTo>
                  <a:lnTo>
                    <a:pt x="537" y="122"/>
                  </a:lnTo>
                  <a:lnTo>
                    <a:pt x="543" y="116"/>
                  </a:lnTo>
                  <a:lnTo>
                    <a:pt x="546" y="111"/>
                  </a:lnTo>
                  <a:lnTo>
                    <a:pt x="552" y="105"/>
                  </a:lnTo>
                  <a:lnTo>
                    <a:pt x="558" y="105"/>
                  </a:lnTo>
                  <a:lnTo>
                    <a:pt x="558" y="99"/>
                  </a:lnTo>
                  <a:lnTo>
                    <a:pt x="563" y="99"/>
                  </a:lnTo>
                  <a:lnTo>
                    <a:pt x="569" y="96"/>
                  </a:lnTo>
                  <a:lnTo>
                    <a:pt x="574" y="96"/>
                  </a:lnTo>
                  <a:lnTo>
                    <a:pt x="574" y="90"/>
                  </a:lnTo>
                  <a:lnTo>
                    <a:pt x="580" y="90"/>
                  </a:lnTo>
                  <a:lnTo>
                    <a:pt x="580" y="85"/>
                  </a:lnTo>
                  <a:lnTo>
                    <a:pt x="585" y="85"/>
                  </a:lnTo>
                  <a:lnTo>
                    <a:pt x="591" y="79"/>
                  </a:lnTo>
                  <a:lnTo>
                    <a:pt x="594" y="79"/>
                  </a:lnTo>
                  <a:lnTo>
                    <a:pt x="600" y="79"/>
                  </a:lnTo>
                  <a:lnTo>
                    <a:pt x="605" y="74"/>
                  </a:lnTo>
                  <a:lnTo>
                    <a:pt x="611" y="74"/>
                  </a:lnTo>
                  <a:lnTo>
                    <a:pt x="617" y="74"/>
                  </a:lnTo>
                  <a:lnTo>
                    <a:pt x="617" y="68"/>
                  </a:lnTo>
                  <a:lnTo>
                    <a:pt x="622" y="68"/>
                  </a:lnTo>
                  <a:lnTo>
                    <a:pt x="628" y="63"/>
                  </a:lnTo>
                  <a:lnTo>
                    <a:pt x="633" y="63"/>
                  </a:lnTo>
                  <a:lnTo>
                    <a:pt x="637" y="63"/>
                  </a:lnTo>
                  <a:lnTo>
                    <a:pt x="637" y="57"/>
                  </a:lnTo>
                  <a:lnTo>
                    <a:pt x="642" y="57"/>
                  </a:lnTo>
                  <a:lnTo>
                    <a:pt x="648" y="57"/>
                  </a:lnTo>
                  <a:lnTo>
                    <a:pt x="653" y="57"/>
                  </a:lnTo>
                  <a:lnTo>
                    <a:pt x="659" y="57"/>
                  </a:lnTo>
                  <a:lnTo>
                    <a:pt x="665" y="57"/>
                  </a:lnTo>
                  <a:lnTo>
                    <a:pt x="665" y="53"/>
                  </a:lnTo>
                  <a:lnTo>
                    <a:pt x="670" y="53"/>
                  </a:lnTo>
                  <a:lnTo>
                    <a:pt x="676" y="48"/>
                  </a:lnTo>
                  <a:lnTo>
                    <a:pt x="681" y="48"/>
                  </a:lnTo>
                  <a:lnTo>
                    <a:pt x="685" y="48"/>
                  </a:lnTo>
                  <a:lnTo>
                    <a:pt x="690" y="48"/>
                  </a:lnTo>
                  <a:lnTo>
                    <a:pt x="696" y="48"/>
                  </a:lnTo>
                  <a:lnTo>
                    <a:pt x="701" y="48"/>
                  </a:lnTo>
                  <a:lnTo>
                    <a:pt x="707" y="48"/>
                  </a:lnTo>
                  <a:lnTo>
                    <a:pt x="712" y="48"/>
                  </a:lnTo>
                  <a:lnTo>
                    <a:pt x="718" y="42"/>
                  </a:lnTo>
                  <a:lnTo>
                    <a:pt x="724" y="42"/>
                  </a:lnTo>
                  <a:lnTo>
                    <a:pt x="724" y="37"/>
                  </a:lnTo>
                  <a:lnTo>
                    <a:pt x="727" y="37"/>
                  </a:lnTo>
                  <a:lnTo>
                    <a:pt x="727" y="31"/>
                  </a:lnTo>
                  <a:lnTo>
                    <a:pt x="733" y="26"/>
                  </a:lnTo>
                  <a:lnTo>
                    <a:pt x="738" y="26"/>
                  </a:lnTo>
                  <a:lnTo>
                    <a:pt x="744" y="26"/>
                  </a:lnTo>
                  <a:lnTo>
                    <a:pt x="749" y="26"/>
                  </a:lnTo>
                  <a:lnTo>
                    <a:pt x="755" y="26"/>
                  </a:lnTo>
                  <a:lnTo>
                    <a:pt x="760" y="26"/>
                  </a:lnTo>
                  <a:lnTo>
                    <a:pt x="766" y="26"/>
                  </a:lnTo>
                  <a:lnTo>
                    <a:pt x="766" y="31"/>
                  </a:lnTo>
                  <a:lnTo>
                    <a:pt x="772" y="31"/>
                  </a:lnTo>
                  <a:lnTo>
                    <a:pt x="775" y="31"/>
                  </a:lnTo>
                  <a:lnTo>
                    <a:pt x="781" y="31"/>
                  </a:lnTo>
                  <a:lnTo>
                    <a:pt x="786" y="26"/>
                  </a:lnTo>
                  <a:lnTo>
                    <a:pt x="792" y="26"/>
                  </a:lnTo>
                  <a:lnTo>
                    <a:pt x="792" y="20"/>
                  </a:lnTo>
                  <a:lnTo>
                    <a:pt x="797" y="20"/>
                  </a:lnTo>
                  <a:lnTo>
                    <a:pt x="803" y="20"/>
                  </a:lnTo>
                  <a:lnTo>
                    <a:pt x="808" y="20"/>
                  </a:lnTo>
                  <a:lnTo>
                    <a:pt x="814" y="20"/>
                  </a:lnTo>
                  <a:lnTo>
                    <a:pt x="818" y="15"/>
                  </a:lnTo>
                  <a:lnTo>
                    <a:pt x="823" y="15"/>
                  </a:lnTo>
                  <a:lnTo>
                    <a:pt x="829" y="15"/>
                  </a:lnTo>
                  <a:lnTo>
                    <a:pt x="834" y="15"/>
                  </a:lnTo>
                  <a:lnTo>
                    <a:pt x="840" y="15"/>
                  </a:lnTo>
                  <a:lnTo>
                    <a:pt x="840" y="9"/>
                  </a:lnTo>
                  <a:lnTo>
                    <a:pt x="845" y="9"/>
                  </a:lnTo>
                  <a:lnTo>
                    <a:pt x="851" y="5"/>
                  </a:lnTo>
                  <a:lnTo>
                    <a:pt x="856" y="5"/>
                  </a:lnTo>
                  <a:lnTo>
                    <a:pt x="862" y="5"/>
                  </a:lnTo>
                  <a:lnTo>
                    <a:pt x="866" y="5"/>
                  </a:lnTo>
                  <a:lnTo>
                    <a:pt x="866" y="0"/>
                  </a:lnTo>
                  <a:lnTo>
                    <a:pt x="871" y="0"/>
                  </a:lnTo>
                  <a:lnTo>
                    <a:pt x="877" y="5"/>
                  </a:lnTo>
                  <a:lnTo>
                    <a:pt x="882" y="5"/>
                  </a:lnTo>
                  <a:lnTo>
                    <a:pt x="888" y="5"/>
                  </a:lnTo>
                  <a:lnTo>
                    <a:pt x="888" y="5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461" name="Freeform 19"/>
            <p:cNvSpPr>
              <a:spLocks/>
            </p:cNvSpPr>
            <p:nvPr/>
          </p:nvSpPr>
          <p:spPr bwMode="auto">
            <a:xfrm>
              <a:off x="1675" y="583"/>
              <a:ext cx="1419" cy="1635"/>
            </a:xfrm>
            <a:custGeom>
              <a:avLst/>
              <a:gdLst>
                <a:gd name="T0" fmla="*/ 967 w 1419"/>
                <a:gd name="T1" fmla="*/ 10 h 1635"/>
                <a:gd name="T2" fmla="*/ 1046 w 1419"/>
                <a:gd name="T3" fmla="*/ 21 h 1635"/>
                <a:gd name="T4" fmla="*/ 1100 w 1419"/>
                <a:gd name="T5" fmla="*/ 58 h 1635"/>
                <a:gd name="T6" fmla="*/ 1037 w 1419"/>
                <a:gd name="T7" fmla="*/ 128 h 1635"/>
                <a:gd name="T8" fmla="*/ 967 w 1419"/>
                <a:gd name="T9" fmla="*/ 185 h 1635"/>
                <a:gd name="T10" fmla="*/ 1004 w 1419"/>
                <a:gd name="T11" fmla="*/ 266 h 1635"/>
                <a:gd name="T12" fmla="*/ 978 w 1419"/>
                <a:gd name="T13" fmla="*/ 351 h 1635"/>
                <a:gd name="T14" fmla="*/ 1026 w 1419"/>
                <a:gd name="T15" fmla="*/ 366 h 1635"/>
                <a:gd name="T16" fmla="*/ 1085 w 1419"/>
                <a:gd name="T17" fmla="*/ 323 h 1635"/>
                <a:gd name="T18" fmla="*/ 1153 w 1419"/>
                <a:gd name="T19" fmla="*/ 371 h 1635"/>
                <a:gd name="T20" fmla="*/ 1133 w 1419"/>
                <a:gd name="T21" fmla="*/ 462 h 1635"/>
                <a:gd name="T22" fmla="*/ 1170 w 1419"/>
                <a:gd name="T23" fmla="*/ 521 h 1635"/>
                <a:gd name="T24" fmla="*/ 1212 w 1419"/>
                <a:gd name="T25" fmla="*/ 578 h 1635"/>
                <a:gd name="T26" fmla="*/ 1196 w 1419"/>
                <a:gd name="T27" fmla="*/ 653 h 1635"/>
                <a:gd name="T28" fmla="*/ 1233 w 1419"/>
                <a:gd name="T29" fmla="*/ 716 h 1635"/>
                <a:gd name="T30" fmla="*/ 1297 w 1419"/>
                <a:gd name="T31" fmla="*/ 744 h 1635"/>
                <a:gd name="T32" fmla="*/ 1260 w 1419"/>
                <a:gd name="T33" fmla="*/ 829 h 1635"/>
                <a:gd name="T34" fmla="*/ 1244 w 1419"/>
                <a:gd name="T35" fmla="*/ 914 h 1635"/>
                <a:gd name="T36" fmla="*/ 1292 w 1419"/>
                <a:gd name="T37" fmla="*/ 967 h 1635"/>
                <a:gd name="T38" fmla="*/ 1345 w 1419"/>
                <a:gd name="T39" fmla="*/ 1015 h 1635"/>
                <a:gd name="T40" fmla="*/ 1414 w 1419"/>
                <a:gd name="T41" fmla="*/ 1035 h 1635"/>
                <a:gd name="T42" fmla="*/ 1377 w 1419"/>
                <a:gd name="T43" fmla="*/ 1100 h 1635"/>
                <a:gd name="T44" fmla="*/ 1388 w 1419"/>
                <a:gd name="T45" fmla="*/ 1157 h 1635"/>
                <a:gd name="T46" fmla="*/ 1329 w 1419"/>
                <a:gd name="T47" fmla="*/ 1190 h 1635"/>
                <a:gd name="T48" fmla="*/ 1314 w 1419"/>
                <a:gd name="T49" fmla="*/ 1253 h 1635"/>
                <a:gd name="T50" fmla="*/ 1281 w 1419"/>
                <a:gd name="T51" fmla="*/ 1318 h 1635"/>
                <a:gd name="T52" fmla="*/ 1318 w 1419"/>
                <a:gd name="T53" fmla="*/ 1397 h 1635"/>
                <a:gd name="T54" fmla="*/ 1308 w 1419"/>
                <a:gd name="T55" fmla="*/ 1482 h 1635"/>
                <a:gd name="T56" fmla="*/ 1260 w 1419"/>
                <a:gd name="T57" fmla="*/ 1550 h 1635"/>
                <a:gd name="T58" fmla="*/ 1227 w 1419"/>
                <a:gd name="T59" fmla="*/ 1592 h 1635"/>
                <a:gd name="T60" fmla="*/ 1170 w 1419"/>
                <a:gd name="T61" fmla="*/ 1629 h 1635"/>
                <a:gd name="T62" fmla="*/ 1100 w 1419"/>
                <a:gd name="T63" fmla="*/ 1592 h 1635"/>
                <a:gd name="T64" fmla="*/ 1046 w 1419"/>
                <a:gd name="T65" fmla="*/ 1556 h 1635"/>
                <a:gd name="T66" fmla="*/ 967 w 1419"/>
                <a:gd name="T67" fmla="*/ 1541 h 1635"/>
                <a:gd name="T68" fmla="*/ 877 w 1419"/>
                <a:gd name="T69" fmla="*/ 1530 h 1635"/>
                <a:gd name="T70" fmla="*/ 818 w 1419"/>
                <a:gd name="T71" fmla="*/ 1498 h 1635"/>
                <a:gd name="T72" fmla="*/ 749 w 1419"/>
                <a:gd name="T73" fmla="*/ 1476 h 1635"/>
                <a:gd name="T74" fmla="*/ 738 w 1419"/>
                <a:gd name="T75" fmla="*/ 1402 h 1635"/>
                <a:gd name="T76" fmla="*/ 701 w 1419"/>
                <a:gd name="T77" fmla="*/ 1343 h 1635"/>
                <a:gd name="T78" fmla="*/ 628 w 1419"/>
                <a:gd name="T79" fmla="*/ 1295 h 1635"/>
                <a:gd name="T80" fmla="*/ 574 w 1419"/>
                <a:gd name="T81" fmla="*/ 1222 h 1635"/>
                <a:gd name="T82" fmla="*/ 580 w 1419"/>
                <a:gd name="T83" fmla="*/ 1146 h 1635"/>
                <a:gd name="T84" fmla="*/ 622 w 1419"/>
                <a:gd name="T85" fmla="*/ 1067 h 1635"/>
                <a:gd name="T86" fmla="*/ 633 w 1419"/>
                <a:gd name="T87" fmla="*/ 993 h 1635"/>
                <a:gd name="T88" fmla="*/ 659 w 1419"/>
                <a:gd name="T89" fmla="*/ 925 h 1635"/>
                <a:gd name="T90" fmla="*/ 600 w 1419"/>
                <a:gd name="T91" fmla="*/ 882 h 1635"/>
                <a:gd name="T92" fmla="*/ 546 w 1419"/>
                <a:gd name="T93" fmla="*/ 834 h 1635"/>
                <a:gd name="T94" fmla="*/ 473 w 1419"/>
                <a:gd name="T95" fmla="*/ 801 h 1635"/>
                <a:gd name="T96" fmla="*/ 419 w 1419"/>
                <a:gd name="T97" fmla="*/ 753 h 1635"/>
                <a:gd name="T98" fmla="*/ 340 w 1419"/>
                <a:gd name="T99" fmla="*/ 781 h 1635"/>
                <a:gd name="T100" fmla="*/ 286 w 1419"/>
                <a:gd name="T101" fmla="*/ 840 h 1635"/>
                <a:gd name="T102" fmla="*/ 218 w 1419"/>
                <a:gd name="T103" fmla="*/ 877 h 1635"/>
                <a:gd name="T104" fmla="*/ 128 w 1419"/>
                <a:gd name="T105" fmla="*/ 882 h 1635"/>
                <a:gd name="T106" fmla="*/ 80 w 1419"/>
                <a:gd name="T107" fmla="*/ 843 h 1635"/>
                <a:gd name="T108" fmla="*/ 52 w 1419"/>
                <a:gd name="T109" fmla="*/ 759 h 1635"/>
                <a:gd name="T110" fmla="*/ 10 w 1419"/>
                <a:gd name="T111" fmla="*/ 733 h 1635"/>
                <a:gd name="T112" fmla="*/ 4 w 1419"/>
                <a:gd name="T113" fmla="*/ 663 h 1635"/>
                <a:gd name="T114" fmla="*/ 85 w 1419"/>
                <a:gd name="T115" fmla="*/ 574 h 1635"/>
                <a:gd name="T116" fmla="*/ 227 w 1419"/>
                <a:gd name="T117" fmla="*/ 498 h 1635"/>
                <a:gd name="T118" fmla="*/ 340 w 1419"/>
                <a:gd name="T119" fmla="*/ 467 h 163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19"/>
                <a:gd name="T181" fmla="*/ 0 h 1635"/>
                <a:gd name="T182" fmla="*/ 1419 w 1419"/>
                <a:gd name="T183" fmla="*/ 1635 h 163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19" h="1635">
                  <a:moveTo>
                    <a:pt x="888" y="0"/>
                  </a:moveTo>
                  <a:lnTo>
                    <a:pt x="893" y="0"/>
                  </a:lnTo>
                  <a:lnTo>
                    <a:pt x="899" y="0"/>
                  </a:lnTo>
                  <a:lnTo>
                    <a:pt x="904" y="0"/>
                  </a:lnTo>
                  <a:lnTo>
                    <a:pt x="908" y="0"/>
                  </a:lnTo>
                  <a:lnTo>
                    <a:pt x="914" y="0"/>
                  </a:lnTo>
                  <a:lnTo>
                    <a:pt x="919" y="0"/>
                  </a:lnTo>
                  <a:lnTo>
                    <a:pt x="925" y="4"/>
                  </a:lnTo>
                  <a:lnTo>
                    <a:pt x="930" y="4"/>
                  </a:lnTo>
                  <a:lnTo>
                    <a:pt x="936" y="10"/>
                  </a:lnTo>
                  <a:lnTo>
                    <a:pt x="941" y="10"/>
                  </a:lnTo>
                  <a:lnTo>
                    <a:pt x="941" y="15"/>
                  </a:lnTo>
                  <a:lnTo>
                    <a:pt x="947" y="15"/>
                  </a:lnTo>
                  <a:lnTo>
                    <a:pt x="952" y="15"/>
                  </a:lnTo>
                  <a:lnTo>
                    <a:pt x="956" y="10"/>
                  </a:lnTo>
                  <a:lnTo>
                    <a:pt x="962" y="10"/>
                  </a:lnTo>
                  <a:lnTo>
                    <a:pt x="967" y="10"/>
                  </a:lnTo>
                  <a:lnTo>
                    <a:pt x="973" y="10"/>
                  </a:lnTo>
                  <a:lnTo>
                    <a:pt x="973" y="4"/>
                  </a:lnTo>
                  <a:lnTo>
                    <a:pt x="978" y="4"/>
                  </a:lnTo>
                  <a:lnTo>
                    <a:pt x="984" y="4"/>
                  </a:lnTo>
                  <a:lnTo>
                    <a:pt x="989" y="4"/>
                  </a:lnTo>
                  <a:lnTo>
                    <a:pt x="995" y="4"/>
                  </a:lnTo>
                  <a:lnTo>
                    <a:pt x="998" y="4"/>
                  </a:lnTo>
                  <a:lnTo>
                    <a:pt x="1004" y="4"/>
                  </a:lnTo>
                  <a:lnTo>
                    <a:pt x="1010" y="4"/>
                  </a:lnTo>
                  <a:lnTo>
                    <a:pt x="1015" y="4"/>
                  </a:lnTo>
                  <a:lnTo>
                    <a:pt x="1021" y="4"/>
                  </a:lnTo>
                  <a:lnTo>
                    <a:pt x="1026" y="4"/>
                  </a:lnTo>
                  <a:lnTo>
                    <a:pt x="1032" y="4"/>
                  </a:lnTo>
                  <a:lnTo>
                    <a:pt x="1037" y="10"/>
                  </a:lnTo>
                  <a:lnTo>
                    <a:pt x="1043" y="15"/>
                  </a:lnTo>
                  <a:lnTo>
                    <a:pt x="1046" y="15"/>
                  </a:lnTo>
                  <a:lnTo>
                    <a:pt x="1046" y="21"/>
                  </a:lnTo>
                  <a:lnTo>
                    <a:pt x="1052" y="21"/>
                  </a:lnTo>
                  <a:lnTo>
                    <a:pt x="1057" y="21"/>
                  </a:lnTo>
                  <a:lnTo>
                    <a:pt x="1057" y="15"/>
                  </a:lnTo>
                  <a:lnTo>
                    <a:pt x="1057" y="10"/>
                  </a:lnTo>
                  <a:lnTo>
                    <a:pt x="1063" y="10"/>
                  </a:lnTo>
                  <a:lnTo>
                    <a:pt x="1069" y="10"/>
                  </a:lnTo>
                  <a:lnTo>
                    <a:pt x="1074" y="10"/>
                  </a:lnTo>
                  <a:lnTo>
                    <a:pt x="1080" y="10"/>
                  </a:lnTo>
                  <a:lnTo>
                    <a:pt x="1085" y="10"/>
                  </a:lnTo>
                  <a:lnTo>
                    <a:pt x="1085" y="15"/>
                  </a:lnTo>
                  <a:lnTo>
                    <a:pt x="1085" y="32"/>
                  </a:lnTo>
                  <a:lnTo>
                    <a:pt x="1085" y="37"/>
                  </a:lnTo>
                  <a:lnTo>
                    <a:pt x="1085" y="43"/>
                  </a:lnTo>
                  <a:lnTo>
                    <a:pt x="1089" y="43"/>
                  </a:lnTo>
                  <a:lnTo>
                    <a:pt x="1094" y="48"/>
                  </a:lnTo>
                  <a:lnTo>
                    <a:pt x="1100" y="52"/>
                  </a:lnTo>
                  <a:lnTo>
                    <a:pt x="1100" y="58"/>
                  </a:lnTo>
                  <a:lnTo>
                    <a:pt x="1100" y="63"/>
                  </a:lnTo>
                  <a:lnTo>
                    <a:pt x="1100" y="69"/>
                  </a:lnTo>
                  <a:lnTo>
                    <a:pt x="1100" y="74"/>
                  </a:lnTo>
                  <a:lnTo>
                    <a:pt x="1094" y="74"/>
                  </a:lnTo>
                  <a:lnTo>
                    <a:pt x="1089" y="80"/>
                  </a:lnTo>
                  <a:lnTo>
                    <a:pt x="1085" y="85"/>
                  </a:lnTo>
                  <a:lnTo>
                    <a:pt x="1080" y="91"/>
                  </a:lnTo>
                  <a:lnTo>
                    <a:pt x="1074" y="94"/>
                  </a:lnTo>
                  <a:lnTo>
                    <a:pt x="1069" y="100"/>
                  </a:lnTo>
                  <a:lnTo>
                    <a:pt x="1063" y="100"/>
                  </a:lnTo>
                  <a:lnTo>
                    <a:pt x="1057" y="106"/>
                  </a:lnTo>
                  <a:lnTo>
                    <a:pt x="1052" y="106"/>
                  </a:lnTo>
                  <a:lnTo>
                    <a:pt x="1052" y="111"/>
                  </a:lnTo>
                  <a:lnTo>
                    <a:pt x="1046" y="117"/>
                  </a:lnTo>
                  <a:lnTo>
                    <a:pt x="1043" y="122"/>
                  </a:lnTo>
                  <a:lnTo>
                    <a:pt x="1037" y="122"/>
                  </a:lnTo>
                  <a:lnTo>
                    <a:pt x="1037" y="128"/>
                  </a:lnTo>
                  <a:lnTo>
                    <a:pt x="1032" y="128"/>
                  </a:lnTo>
                  <a:lnTo>
                    <a:pt x="1032" y="133"/>
                  </a:lnTo>
                  <a:lnTo>
                    <a:pt x="1026" y="133"/>
                  </a:lnTo>
                  <a:lnTo>
                    <a:pt x="1026" y="137"/>
                  </a:lnTo>
                  <a:lnTo>
                    <a:pt x="1021" y="137"/>
                  </a:lnTo>
                  <a:lnTo>
                    <a:pt x="1015" y="142"/>
                  </a:lnTo>
                  <a:lnTo>
                    <a:pt x="1010" y="148"/>
                  </a:lnTo>
                  <a:lnTo>
                    <a:pt x="1004" y="153"/>
                  </a:lnTo>
                  <a:lnTo>
                    <a:pt x="998" y="159"/>
                  </a:lnTo>
                  <a:lnTo>
                    <a:pt x="995" y="159"/>
                  </a:lnTo>
                  <a:lnTo>
                    <a:pt x="989" y="159"/>
                  </a:lnTo>
                  <a:lnTo>
                    <a:pt x="984" y="165"/>
                  </a:lnTo>
                  <a:lnTo>
                    <a:pt x="978" y="170"/>
                  </a:lnTo>
                  <a:lnTo>
                    <a:pt x="973" y="170"/>
                  </a:lnTo>
                  <a:lnTo>
                    <a:pt x="967" y="176"/>
                  </a:lnTo>
                  <a:lnTo>
                    <a:pt x="967" y="179"/>
                  </a:lnTo>
                  <a:lnTo>
                    <a:pt x="967" y="185"/>
                  </a:lnTo>
                  <a:lnTo>
                    <a:pt x="967" y="190"/>
                  </a:lnTo>
                  <a:lnTo>
                    <a:pt x="973" y="196"/>
                  </a:lnTo>
                  <a:lnTo>
                    <a:pt x="973" y="201"/>
                  </a:lnTo>
                  <a:lnTo>
                    <a:pt x="978" y="201"/>
                  </a:lnTo>
                  <a:lnTo>
                    <a:pt x="984" y="207"/>
                  </a:lnTo>
                  <a:lnTo>
                    <a:pt x="989" y="213"/>
                  </a:lnTo>
                  <a:lnTo>
                    <a:pt x="989" y="218"/>
                  </a:lnTo>
                  <a:lnTo>
                    <a:pt x="989" y="224"/>
                  </a:lnTo>
                  <a:lnTo>
                    <a:pt x="989" y="227"/>
                  </a:lnTo>
                  <a:lnTo>
                    <a:pt x="989" y="233"/>
                  </a:lnTo>
                  <a:lnTo>
                    <a:pt x="989" y="238"/>
                  </a:lnTo>
                  <a:lnTo>
                    <a:pt x="989" y="244"/>
                  </a:lnTo>
                  <a:lnTo>
                    <a:pt x="995" y="249"/>
                  </a:lnTo>
                  <a:lnTo>
                    <a:pt x="995" y="255"/>
                  </a:lnTo>
                  <a:lnTo>
                    <a:pt x="998" y="260"/>
                  </a:lnTo>
                  <a:lnTo>
                    <a:pt x="998" y="266"/>
                  </a:lnTo>
                  <a:lnTo>
                    <a:pt x="1004" y="266"/>
                  </a:lnTo>
                  <a:lnTo>
                    <a:pt x="1010" y="266"/>
                  </a:lnTo>
                  <a:lnTo>
                    <a:pt x="1015" y="270"/>
                  </a:lnTo>
                  <a:lnTo>
                    <a:pt x="1015" y="275"/>
                  </a:lnTo>
                  <a:lnTo>
                    <a:pt x="1010" y="281"/>
                  </a:lnTo>
                  <a:lnTo>
                    <a:pt x="1004" y="286"/>
                  </a:lnTo>
                  <a:lnTo>
                    <a:pt x="998" y="292"/>
                  </a:lnTo>
                  <a:lnTo>
                    <a:pt x="995" y="297"/>
                  </a:lnTo>
                  <a:lnTo>
                    <a:pt x="989" y="303"/>
                  </a:lnTo>
                  <a:lnTo>
                    <a:pt x="989" y="308"/>
                  </a:lnTo>
                  <a:lnTo>
                    <a:pt x="989" y="312"/>
                  </a:lnTo>
                  <a:lnTo>
                    <a:pt x="989" y="323"/>
                  </a:lnTo>
                  <a:lnTo>
                    <a:pt x="989" y="329"/>
                  </a:lnTo>
                  <a:lnTo>
                    <a:pt x="989" y="334"/>
                  </a:lnTo>
                  <a:lnTo>
                    <a:pt x="989" y="340"/>
                  </a:lnTo>
                  <a:lnTo>
                    <a:pt x="984" y="345"/>
                  </a:lnTo>
                  <a:lnTo>
                    <a:pt x="984" y="351"/>
                  </a:lnTo>
                  <a:lnTo>
                    <a:pt x="978" y="351"/>
                  </a:lnTo>
                  <a:lnTo>
                    <a:pt x="978" y="356"/>
                  </a:lnTo>
                  <a:lnTo>
                    <a:pt x="973" y="356"/>
                  </a:lnTo>
                  <a:lnTo>
                    <a:pt x="973" y="360"/>
                  </a:lnTo>
                  <a:lnTo>
                    <a:pt x="973" y="366"/>
                  </a:lnTo>
                  <a:lnTo>
                    <a:pt x="973" y="371"/>
                  </a:lnTo>
                  <a:lnTo>
                    <a:pt x="973" y="377"/>
                  </a:lnTo>
                  <a:lnTo>
                    <a:pt x="973" y="382"/>
                  </a:lnTo>
                  <a:lnTo>
                    <a:pt x="978" y="382"/>
                  </a:lnTo>
                  <a:lnTo>
                    <a:pt x="984" y="388"/>
                  </a:lnTo>
                  <a:lnTo>
                    <a:pt x="989" y="382"/>
                  </a:lnTo>
                  <a:lnTo>
                    <a:pt x="995" y="377"/>
                  </a:lnTo>
                  <a:lnTo>
                    <a:pt x="998" y="371"/>
                  </a:lnTo>
                  <a:lnTo>
                    <a:pt x="1004" y="371"/>
                  </a:lnTo>
                  <a:lnTo>
                    <a:pt x="1010" y="371"/>
                  </a:lnTo>
                  <a:lnTo>
                    <a:pt x="1015" y="366"/>
                  </a:lnTo>
                  <a:lnTo>
                    <a:pt x="1021" y="366"/>
                  </a:lnTo>
                  <a:lnTo>
                    <a:pt x="1026" y="366"/>
                  </a:lnTo>
                  <a:lnTo>
                    <a:pt x="1032" y="366"/>
                  </a:lnTo>
                  <a:lnTo>
                    <a:pt x="1037" y="360"/>
                  </a:lnTo>
                  <a:lnTo>
                    <a:pt x="1043" y="360"/>
                  </a:lnTo>
                  <a:lnTo>
                    <a:pt x="1043" y="356"/>
                  </a:lnTo>
                  <a:lnTo>
                    <a:pt x="1046" y="351"/>
                  </a:lnTo>
                  <a:lnTo>
                    <a:pt x="1046" y="340"/>
                  </a:lnTo>
                  <a:lnTo>
                    <a:pt x="1046" y="334"/>
                  </a:lnTo>
                  <a:lnTo>
                    <a:pt x="1046" y="329"/>
                  </a:lnTo>
                  <a:lnTo>
                    <a:pt x="1052" y="329"/>
                  </a:lnTo>
                  <a:lnTo>
                    <a:pt x="1052" y="323"/>
                  </a:lnTo>
                  <a:lnTo>
                    <a:pt x="1057" y="323"/>
                  </a:lnTo>
                  <a:lnTo>
                    <a:pt x="1057" y="318"/>
                  </a:lnTo>
                  <a:lnTo>
                    <a:pt x="1063" y="318"/>
                  </a:lnTo>
                  <a:lnTo>
                    <a:pt x="1069" y="318"/>
                  </a:lnTo>
                  <a:lnTo>
                    <a:pt x="1074" y="318"/>
                  </a:lnTo>
                  <a:lnTo>
                    <a:pt x="1080" y="323"/>
                  </a:lnTo>
                  <a:lnTo>
                    <a:pt x="1085" y="323"/>
                  </a:lnTo>
                  <a:lnTo>
                    <a:pt x="1089" y="329"/>
                  </a:lnTo>
                  <a:lnTo>
                    <a:pt x="1089" y="334"/>
                  </a:lnTo>
                  <a:lnTo>
                    <a:pt x="1089" y="340"/>
                  </a:lnTo>
                  <a:lnTo>
                    <a:pt x="1094" y="345"/>
                  </a:lnTo>
                  <a:lnTo>
                    <a:pt x="1094" y="351"/>
                  </a:lnTo>
                  <a:lnTo>
                    <a:pt x="1100" y="351"/>
                  </a:lnTo>
                  <a:lnTo>
                    <a:pt x="1105" y="356"/>
                  </a:lnTo>
                  <a:lnTo>
                    <a:pt x="1117" y="356"/>
                  </a:lnTo>
                  <a:lnTo>
                    <a:pt x="1122" y="356"/>
                  </a:lnTo>
                  <a:lnTo>
                    <a:pt x="1128" y="356"/>
                  </a:lnTo>
                  <a:lnTo>
                    <a:pt x="1133" y="356"/>
                  </a:lnTo>
                  <a:lnTo>
                    <a:pt x="1137" y="356"/>
                  </a:lnTo>
                  <a:lnTo>
                    <a:pt x="1142" y="356"/>
                  </a:lnTo>
                  <a:lnTo>
                    <a:pt x="1148" y="356"/>
                  </a:lnTo>
                  <a:lnTo>
                    <a:pt x="1148" y="360"/>
                  </a:lnTo>
                  <a:lnTo>
                    <a:pt x="1153" y="366"/>
                  </a:lnTo>
                  <a:lnTo>
                    <a:pt x="1153" y="371"/>
                  </a:lnTo>
                  <a:lnTo>
                    <a:pt x="1153" y="377"/>
                  </a:lnTo>
                  <a:lnTo>
                    <a:pt x="1153" y="388"/>
                  </a:lnTo>
                  <a:lnTo>
                    <a:pt x="1153" y="393"/>
                  </a:lnTo>
                  <a:lnTo>
                    <a:pt x="1148" y="399"/>
                  </a:lnTo>
                  <a:lnTo>
                    <a:pt x="1148" y="403"/>
                  </a:lnTo>
                  <a:lnTo>
                    <a:pt x="1142" y="408"/>
                  </a:lnTo>
                  <a:lnTo>
                    <a:pt x="1142" y="414"/>
                  </a:lnTo>
                  <a:lnTo>
                    <a:pt x="1142" y="419"/>
                  </a:lnTo>
                  <a:lnTo>
                    <a:pt x="1142" y="425"/>
                  </a:lnTo>
                  <a:lnTo>
                    <a:pt x="1142" y="430"/>
                  </a:lnTo>
                  <a:lnTo>
                    <a:pt x="1142" y="436"/>
                  </a:lnTo>
                  <a:lnTo>
                    <a:pt x="1142" y="441"/>
                  </a:lnTo>
                  <a:lnTo>
                    <a:pt x="1137" y="445"/>
                  </a:lnTo>
                  <a:lnTo>
                    <a:pt x="1137" y="451"/>
                  </a:lnTo>
                  <a:lnTo>
                    <a:pt x="1137" y="456"/>
                  </a:lnTo>
                  <a:lnTo>
                    <a:pt x="1133" y="456"/>
                  </a:lnTo>
                  <a:lnTo>
                    <a:pt x="1133" y="462"/>
                  </a:lnTo>
                  <a:lnTo>
                    <a:pt x="1133" y="467"/>
                  </a:lnTo>
                  <a:lnTo>
                    <a:pt x="1128" y="467"/>
                  </a:lnTo>
                  <a:lnTo>
                    <a:pt x="1128" y="473"/>
                  </a:lnTo>
                  <a:lnTo>
                    <a:pt x="1128" y="478"/>
                  </a:lnTo>
                  <a:lnTo>
                    <a:pt x="1128" y="484"/>
                  </a:lnTo>
                  <a:lnTo>
                    <a:pt x="1128" y="487"/>
                  </a:lnTo>
                  <a:lnTo>
                    <a:pt x="1133" y="487"/>
                  </a:lnTo>
                  <a:lnTo>
                    <a:pt x="1133" y="493"/>
                  </a:lnTo>
                  <a:lnTo>
                    <a:pt x="1137" y="498"/>
                  </a:lnTo>
                  <a:lnTo>
                    <a:pt x="1137" y="504"/>
                  </a:lnTo>
                  <a:lnTo>
                    <a:pt x="1137" y="510"/>
                  </a:lnTo>
                  <a:lnTo>
                    <a:pt x="1142" y="510"/>
                  </a:lnTo>
                  <a:lnTo>
                    <a:pt x="1148" y="510"/>
                  </a:lnTo>
                  <a:lnTo>
                    <a:pt x="1153" y="510"/>
                  </a:lnTo>
                  <a:lnTo>
                    <a:pt x="1159" y="515"/>
                  </a:lnTo>
                  <a:lnTo>
                    <a:pt x="1164" y="515"/>
                  </a:lnTo>
                  <a:lnTo>
                    <a:pt x="1170" y="521"/>
                  </a:lnTo>
                  <a:lnTo>
                    <a:pt x="1176" y="521"/>
                  </a:lnTo>
                  <a:lnTo>
                    <a:pt x="1181" y="526"/>
                  </a:lnTo>
                  <a:lnTo>
                    <a:pt x="1185" y="526"/>
                  </a:lnTo>
                  <a:lnTo>
                    <a:pt x="1190" y="526"/>
                  </a:lnTo>
                  <a:lnTo>
                    <a:pt x="1196" y="526"/>
                  </a:lnTo>
                  <a:lnTo>
                    <a:pt x="1196" y="532"/>
                  </a:lnTo>
                  <a:lnTo>
                    <a:pt x="1196" y="535"/>
                  </a:lnTo>
                  <a:lnTo>
                    <a:pt x="1196" y="541"/>
                  </a:lnTo>
                  <a:lnTo>
                    <a:pt x="1196" y="546"/>
                  </a:lnTo>
                  <a:lnTo>
                    <a:pt x="1196" y="552"/>
                  </a:lnTo>
                  <a:lnTo>
                    <a:pt x="1196" y="558"/>
                  </a:lnTo>
                  <a:lnTo>
                    <a:pt x="1196" y="563"/>
                  </a:lnTo>
                  <a:lnTo>
                    <a:pt x="1190" y="563"/>
                  </a:lnTo>
                  <a:lnTo>
                    <a:pt x="1190" y="569"/>
                  </a:lnTo>
                  <a:lnTo>
                    <a:pt x="1201" y="569"/>
                  </a:lnTo>
                  <a:lnTo>
                    <a:pt x="1207" y="574"/>
                  </a:lnTo>
                  <a:lnTo>
                    <a:pt x="1212" y="578"/>
                  </a:lnTo>
                  <a:lnTo>
                    <a:pt x="1212" y="583"/>
                  </a:lnTo>
                  <a:lnTo>
                    <a:pt x="1212" y="589"/>
                  </a:lnTo>
                  <a:lnTo>
                    <a:pt x="1207" y="589"/>
                  </a:lnTo>
                  <a:lnTo>
                    <a:pt x="1201" y="589"/>
                  </a:lnTo>
                  <a:lnTo>
                    <a:pt x="1196" y="589"/>
                  </a:lnTo>
                  <a:lnTo>
                    <a:pt x="1190" y="589"/>
                  </a:lnTo>
                  <a:lnTo>
                    <a:pt x="1190" y="594"/>
                  </a:lnTo>
                  <a:lnTo>
                    <a:pt x="1190" y="600"/>
                  </a:lnTo>
                  <a:lnTo>
                    <a:pt x="1190" y="605"/>
                  </a:lnTo>
                  <a:lnTo>
                    <a:pt x="1190" y="611"/>
                  </a:lnTo>
                  <a:lnTo>
                    <a:pt x="1196" y="626"/>
                  </a:lnTo>
                  <a:lnTo>
                    <a:pt x="1196" y="631"/>
                  </a:lnTo>
                  <a:lnTo>
                    <a:pt x="1196" y="637"/>
                  </a:lnTo>
                  <a:lnTo>
                    <a:pt x="1201" y="642"/>
                  </a:lnTo>
                  <a:lnTo>
                    <a:pt x="1196" y="642"/>
                  </a:lnTo>
                  <a:lnTo>
                    <a:pt x="1196" y="648"/>
                  </a:lnTo>
                  <a:lnTo>
                    <a:pt x="1196" y="653"/>
                  </a:lnTo>
                  <a:lnTo>
                    <a:pt x="1196" y="659"/>
                  </a:lnTo>
                  <a:lnTo>
                    <a:pt x="1201" y="663"/>
                  </a:lnTo>
                  <a:lnTo>
                    <a:pt x="1201" y="668"/>
                  </a:lnTo>
                  <a:lnTo>
                    <a:pt x="1207" y="674"/>
                  </a:lnTo>
                  <a:lnTo>
                    <a:pt x="1207" y="679"/>
                  </a:lnTo>
                  <a:lnTo>
                    <a:pt x="1207" y="685"/>
                  </a:lnTo>
                  <a:lnTo>
                    <a:pt x="1207" y="690"/>
                  </a:lnTo>
                  <a:lnTo>
                    <a:pt x="1207" y="696"/>
                  </a:lnTo>
                  <a:lnTo>
                    <a:pt x="1207" y="701"/>
                  </a:lnTo>
                  <a:lnTo>
                    <a:pt x="1207" y="707"/>
                  </a:lnTo>
                  <a:lnTo>
                    <a:pt x="1207" y="711"/>
                  </a:lnTo>
                  <a:lnTo>
                    <a:pt x="1212" y="711"/>
                  </a:lnTo>
                  <a:lnTo>
                    <a:pt x="1218" y="711"/>
                  </a:lnTo>
                  <a:lnTo>
                    <a:pt x="1224" y="711"/>
                  </a:lnTo>
                  <a:lnTo>
                    <a:pt x="1227" y="711"/>
                  </a:lnTo>
                  <a:lnTo>
                    <a:pt x="1233" y="711"/>
                  </a:lnTo>
                  <a:lnTo>
                    <a:pt x="1233" y="716"/>
                  </a:lnTo>
                  <a:lnTo>
                    <a:pt x="1238" y="716"/>
                  </a:lnTo>
                  <a:lnTo>
                    <a:pt x="1238" y="722"/>
                  </a:lnTo>
                  <a:lnTo>
                    <a:pt x="1244" y="716"/>
                  </a:lnTo>
                  <a:lnTo>
                    <a:pt x="1249" y="711"/>
                  </a:lnTo>
                  <a:lnTo>
                    <a:pt x="1255" y="711"/>
                  </a:lnTo>
                  <a:lnTo>
                    <a:pt x="1260" y="707"/>
                  </a:lnTo>
                  <a:lnTo>
                    <a:pt x="1266" y="711"/>
                  </a:lnTo>
                  <a:lnTo>
                    <a:pt x="1271" y="716"/>
                  </a:lnTo>
                  <a:lnTo>
                    <a:pt x="1275" y="716"/>
                  </a:lnTo>
                  <a:lnTo>
                    <a:pt x="1281" y="716"/>
                  </a:lnTo>
                  <a:lnTo>
                    <a:pt x="1286" y="716"/>
                  </a:lnTo>
                  <a:lnTo>
                    <a:pt x="1292" y="722"/>
                  </a:lnTo>
                  <a:lnTo>
                    <a:pt x="1297" y="722"/>
                  </a:lnTo>
                  <a:lnTo>
                    <a:pt x="1297" y="727"/>
                  </a:lnTo>
                  <a:lnTo>
                    <a:pt x="1297" y="733"/>
                  </a:lnTo>
                  <a:lnTo>
                    <a:pt x="1297" y="738"/>
                  </a:lnTo>
                  <a:lnTo>
                    <a:pt x="1297" y="744"/>
                  </a:lnTo>
                  <a:lnTo>
                    <a:pt x="1292" y="744"/>
                  </a:lnTo>
                  <a:lnTo>
                    <a:pt x="1292" y="749"/>
                  </a:lnTo>
                  <a:lnTo>
                    <a:pt x="1292" y="753"/>
                  </a:lnTo>
                  <a:lnTo>
                    <a:pt x="1292" y="759"/>
                  </a:lnTo>
                  <a:lnTo>
                    <a:pt x="1292" y="764"/>
                  </a:lnTo>
                  <a:lnTo>
                    <a:pt x="1286" y="764"/>
                  </a:lnTo>
                  <a:lnTo>
                    <a:pt x="1286" y="775"/>
                  </a:lnTo>
                  <a:lnTo>
                    <a:pt x="1281" y="781"/>
                  </a:lnTo>
                  <a:lnTo>
                    <a:pt x="1275" y="786"/>
                  </a:lnTo>
                  <a:lnTo>
                    <a:pt x="1275" y="792"/>
                  </a:lnTo>
                  <a:lnTo>
                    <a:pt x="1271" y="795"/>
                  </a:lnTo>
                  <a:lnTo>
                    <a:pt x="1271" y="801"/>
                  </a:lnTo>
                  <a:lnTo>
                    <a:pt x="1266" y="801"/>
                  </a:lnTo>
                  <a:lnTo>
                    <a:pt x="1266" y="812"/>
                  </a:lnTo>
                  <a:lnTo>
                    <a:pt x="1266" y="818"/>
                  </a:lnTo>
                  <a:lnTo>
                    <a:pt x="1260" y="823"/>
                  </a:lnTo>
                  <a:lnTo>
                    <a:pt x="1260" y="829"/>
                  </a:lnTo>
                  <a:lnTo>
                    <a:pt x="1255" y="834"/>
                  </a:lnTo>
                  <a:lnTo>
                    <a:pt x="1255" y="840"/>
                  </a:lnTo>
                  <a:lnTo>
                    <a:pt x="1255" y="843"/>
                  </a:lnTo>
                  <a:lnTo>
                    <a:pt x="1249" y="849"/>
                  </a:lnTo>
                  <a:lnTo>
                    <a:pt x="1249" y="855"/>
                  </a:lnTo>
                  <a:lnTo>
                    <a:pt x="1249" y="860"/>
                  </a:lnTo>
                  <a:lnTo>
                    <a:pt x="1244" y="860"/>
                  </a:lnTo>
                  <a:lnTo>
                    <a:pt x="1244" y="866"/>
                  </a:lnTo>
                  <a:lnTo>
                    <a:pt x="1244" y="871"/>
                  </a:lnTo>
                  <a:lnTo>
                    <a:pt x="1238" y="877"/>
                  </a:lnTo>
                  <a:lnTo>
                    <a:pt x="1244" y="882"/>
                  </a:lnTo>
                  <a:lnTo>
                    <a:pt x="1244" y="886"/>
                  </a:lnTo>
                  <a:lnTo>
                    <a:pt x="1244" y="897"/>
                  </a:lnTo>
                  <a:lnTo>
                    <a:pt x="1249" y="902"/>
                  </a:lnTo>
                  <a:lnTo>
                    <a:pt x="1249" y="908"/>
                  </a:lnTo>
                  <a:lnTo>
                    <a:pt x="1244" y="908"/>
                  </a:lnTo>
                  <a:lnTo>
                    <a:pt x="1244" y="914"/>
                  </a:lnTo>
                  <a:lnTo>
                    <a:pt x="1244" y="919"/>
                  </a:lnTo>
                  <a:lnTo>
                    <a:pt x="1244" y="925"/>
                  </a:lnTo>
                  <a:lnTo>
                    <a:pt x="1244" y="928"/>
                  </a:lnTo>
                  <a:lnTo>
                    <a:pt x="1244" y="934"/>
                  </a:lnTo>
                  <a:lnTo>
                    <a:pt x="1244" y="939"/>
                  </a:lnTo>
                  <a:lnTo>
                    <a:pt x="1238" y="939"/>
                  </a:lnTo>
                  <a:lnTo>
                    <a:pt x="1238" y="945"/>
                  </a:lnTo>
                  <a:lnTo>
                    <a:pt x="1238" y="950"/>
                  </a:lnTo>
                  <a:lnTo>
                    <a:pt x="1238" y="956"/>
                  </a:lnTo>
                  <a:lnTo>
                    <a:pt x="1238" y="962"/>
                  </a:lnTo>
                  <a:lnTo>
                    <a:pt x="1238" y="967"/>
                  </a:lnTo>
                  <a:lnTo>
                    <a:pt x="1249" y="967"/>
                  </a:lnTo>
                  <a:lnTo>
                    <a:pt x="1260" y="967"/>
                  </a:lnTo>
                  <a:lnTo>
                    <a:pt x="1271" y="967"/>
                  </a:lnTo>
                  <a:lnTo>
                    <a:pt x="1281" y="967"/>
                  </a:lnTo>
                  <a:lnTo>
                    <a:pt x="1286" y="967"/>
                  </a:lnTo>
                  <a:lnTo>
                    <a:pt x="1292" y="967"/>
                  </a:lnTo>
                  <a:lnTo>
                    <a:pt x="1303" y="967"/>
                  </a:lnTo>
                  <a:lnTo>
                    <a:pt x="1308" y="967"/>
                  </a:lnTo>
                  <a:lnTo>
                    <a:pt x="1314" y="967"/>
                  </a:lnTo>
                  <a:lnTo>
                    <a:pt x="1318" y="967"/>
                  </a:lnTo>
                  <a:lnTo>
                    <a:pt x="1323" y="967"/>
                  </a:lnTo>
                  <a:lnTo>
                    <a:pt x="1323" y="971"/>
                  </a:lnTo>
                  <a:lnTo>
                    <a:pt x="1323" y="976"/>
                  </a:lnTo>
                  <a:lnTo>
                    <a:pt x="1323" y="982"/>
                  </a:lnTo>
                  <a:lnTo>
                    <a:pt x="1318" y="987"/>
                  </a:lnTo>
                  <a:lnTo>
                    <a:pt x="1318" y="993"/>
                  </a:lnTo>
                  <a:lnTo>
                    <a:pt x="1318" y="998"/>
                  </a:lnTo>
                  <a:lnTo>
                    <a:pt x="1314" y="998"/>
                  </a:lnTo>
                  <a:lnTo>
                    <a:pt x="1318" y="1004"/>
                  </a:lnTo>
                  <a:lnTo>
                    <a:pt x="1323" y="1004"/>
                  </a:lnTo>
                  <a:lnTo>
                    <a:pt x="1329" y="1004"/>
                  </a:lnTo>
                  <a:lnTo>
                    <a:pt x="1334" y="1009"/>
                  </a:lnTo>
                  <a:lnTo>
                    <a:pt x="1345" y="1015"/>
                  </a:lnTo>
                  <a:lnTo>
                    <a:pt x="1351" y="1015"/>
                  </a:lnTo>
                  <a:lnTo>
                    <a:pt x="1356" y="1019"/>
                  </a:lnTo>
                  <a:lnTo>
                    <a:pt x="1362" y="1019"/>
                  </a:lnTo>
                  <a:lnTo>
                    <a:pt x="1366" y="1024"/>
                  </a:lnTo>
                  <a:lnTo>
                    <a:pt x="1371" y="1024"/>
                  </a:lnTo>
                  <a:lnTo>
                    <a:pt x="1377" y="1030"/>
                  </a:lnTo>
                  <a:lnTo>
                    <a:pt x="1382" y="1035"/>
                  </a:lnTo>
                  <a:lnTo>
                    <a:pt x="1388" y="1030"/>
                  </a:lnTo>
                  <a:lnTo>
                    <a:pt x="1388" y="1024"/>
                  </a:lnTo>
                  <a:lnTo>
                    <a:pt x="1393" y="1024"/>
                  </a:lnTo>
                  <a:lnTo>
                    <a:pt x="1399" y="1024"/>
                  </a:lnTo>
                  <a:lnTo>
                    <a:pt x="1399" y="1019"/>
                  </a:lnTo>
                  <a:lnTo>
                    <a:pt x="1404" y="1019"/>
                  </a:lnTo>
                  <a:lnTo>
                    <a:pt x="1408" y="1024"/>
                  </a:lnTo>
                  <a:lnTo>
                    <a:pt x="1414" y="1024"/>
                  </a:lnTo>
                  <a:lnTo>
                    <a:pt x="1414" y="1030"/>
                  </a:lnTo>
                  <a:lnTo>
                    <a:pt x="1414" y="1035"/>
                  </a:lnTo>
                  <a:lnTo>
                    <a:pt x="1414" y="1041"/>
                  </a:lnTo>
                  <a:lnTo>
                    <a:pt x="1414" y="1046"/>
                  </a:lnTo>
                  <a:lnTo>
                    <a:pt x="1419" y="1046"/>
                  </a:lnTo>
                  <a:lnTo>
                    <a:pt x="1414" y="1052"/>
                  </a:lnTo>
                  <a:lnTo>
                    <a:pt x="1414" y="1057"/>
                  </a:lnTo>
                  <a:lnTo>
                    <a:pt x="1414" y="1061"/>
                  </a:lnTo>
                  <a:lnTo>
                    <a:pt x="1414" y="1067"/>
                  </a:lnTo>
                  <a:lnTo>
                    <a:pt x="1408" y="1067"/>
                  </a:lnTo>
                  <a:lnTo>
                    <a:pt x="1404" y="1072"/>
                  </a:lnTo>
                  <a:lnTo>
                    <a:pt x="1399" y="1078"/>
                  </a:lnTo>
                  <a:lnTo>
                    <a:pt x="1399" y="1083"/>
                  </a:lnTo>
                  <a:lnTo>
                    <a:pt x="1393" y="1083"/>
                  </a:lnTo>
                  <a:lnTo>
                    <a:pt x="1388" y="1089"/>
                  </a:lnTo>
                  <a:lnTo>
                    <a:pt x="1382" y="1089"/>
                  </a:lnTo>
                  <a:lnTo>
                    <a:pt x="1382" y="1094"/>
                  </a:lnTo>
                  <a:lnTo>
                    <a:pt x="1382" y="1100"/>
                  </a:lnTo>
                  <a:lnTo>
                    <a:pt x="1377" y="1100"/>
                  </a:lnTo>
                  <a:lnTo>
                    <a:pt x="1377" y="1104"/>
                  </a:lnTo>
                  <a:lnTo>
                    <a:pt x="1382" y="1104"/>
                  </a:lnTo>
                  <a:lnTo>
                    <a:pt x="1388" y="1109"/>
                  </a:lnTo>
                  <a:lnTo>
                    <a:pt x="1388" y="1115"/>
                  </a:lnTo>
                  <a:lnTo>
                    <a:pt x="1382" y="1120"/>
                  </a:lnTo>
                  <a:lnTo>
                    <a:pt x="1382" y="1126"/>
                  </a:lnTo>
                  <a:lnTo>
                    <a:pt x="1377" y="1126"/>
                  </a:lnTo>
                  <a:lnTo>
                    <a:pt x="1382" y="1131"/>
                  </a:lnTo>
                  <a:lnTo>
                    <a:pt x="1388" y="1137"/>
                  </a:lnTo>
                  <a:lnTo>
                    <a:pt x="1393" y="1137"/>
                  </a:lnTo>
                  <a:lnTo>
                    <a:pt x="1399" y="1142"/>
                  </a:lnTo>
                  <a:lnTo>
                    <a:pt x="1399" y="1146"/>
                  </a:lnTo>
                  <a:lnTo>
                    <a:pt x="1404" y="1146"/>
                  </a:lnTo>
                  <a:lnTo>
                    <a:pt x="1404" y="1152"/>
                  </a:lnTo>
                  <a:lnTo>
                    <a:pt x="1399" y="1152"/>
                  </a:lnTo>
                  <a:lnTo>
                    <a:pt x="1393" y="1157"/>
                  </a:lnTo>
                  <a:lnTo>
                    <a:pt x="1388" y="1157"/>
                  </a:lnTo>
                  <a:lnTo>
                    <a:pt x="1382" y="1157"/>
                  </a:lnTo>
                  <a:lnTo>
                    <a:pt x="1377" y="1157"/>
                  </a:lnTo>
                  <a:lnTo>
                    <a:pt x="1371" y="1152"/>
                  </a:lnTo>
                  <a:lnTo>
                    <a:pt x="1366" y="1152"/>
                  </a:lnTo>
                  <a:lnTo>
                    <a:pt x="1362" y="1152"/>
                  </a:lnTo>
                  <a:lnTo>
                    <a:pt x="1356" y="1152"/>
                  </a:lnTo>
                  <a:lnTo>
                    <a:pt x="1351" y="1152"/>
                  </a:lnTo>
                  <a:lnTo>
                    <a:pt x="1345" y="1152"/>
                  </a:lnTo>
                  <a:lnTo>
                    <a:pt x="1340" y="1152"/>
                  </a:lnTo>
                  <a:lnTo>
                    <a:pt x="1340" y="1157"/>
                  </a:lnTo>
                  <a:lnTo>
                    <a:pt x="1334" y="1157"/>
                  </a:lnTo>
                  <a:lnTo>
                    <a:pt x="1334" y="1168"/>
                  </a:lnTo>
                  <a:lnTo>
                    <a:pt x="1334" y="1174"/>
                  </a:lnTo>
                  <a:lnTo>
                    <a:pt x="1334" y="1179"/>
                  </a:lnTo>
                  <a:lnTo>
                    <a:pt x="1334" y="1185"/>
                  </a:lnTo>
                  <a:lnTo>
                    <a:pt x="1329" y="1185"/>
                  </a:lnTo>
                  <a:lnTo>
                    <a:pt x="1329" y="1190"/>
                  </a:lnTo>
                  <a:lnTo>
                    <a:pt x="1323" y="1190"/>
                  </a:lnTo>
                  <a:lnTo>
                    <a:pt x="1318" y="1194"/>
                  </a:lnTo>
                  <a:lnTo>
                    <a:pt x="1318" y="1199"/>
                  </a:lnTo>
                  <a:lnTo>
                    <a:pt x="1323" y="1199"/>
                  </a:lnTo>
                  <a:lnTo>
                    <a:pt x="1323" y="1205"/>
                  </a:lnTo>
                  <a:lnTo>
                    <a:pt x="1323" y="1211"/>
                  </a:lnTo>
                  <a:lnTo>
                    <a:pt x="1323" y="1216"/>
                  </a:lnTo>
                  <a:lnTo>
                    <a:pt x="1329" y="1216"/>
                  </a:lnTo>
                  <a:lnTo>
                    <a:pt x="1329" y="1222"/>
                  </a:lnTo>
                  <a:lnTo>
                    <a:pt x="1329" y="1227"/>
                  </a:lnTo>
                  <a:lnTo>
                    <a:pt x="1323" y="1233"/>
                  </a:lnTo>
                  <a:lnTo>
                    <a:pt x="1318" y="1233"/>
                  </a:lnTo>
                  <a:lnTo>
                    <a:pt x="1318" y="1236"/>
                  </a:lnTo>
                  <a:lnTo>
                    <a:pt x="1318" y="1242"/>
                  </a:lnTo>
                  <a:lnTo>
                    <a:pt x="1314" y="1242"/>
                  </a:lnTo>
                  <a:lnTo>
                    <a:pt x="1314" y="1247"/>
                  </a:lnTo>
                  <a:lnTo>
                    <a:pt x="1314" y="1253"/>
                  </a:lnTo>
                  <a:lnTo>
                    <a:pt x="1308" y="1259"/>
                  </a:lnTo>
                  <a:lnTo>
                    <a:pt x="1308" y="1264"/>
                  </a:lnTo>
                  <a:lnTo>
                    <a:pt x="1308" y="1270"/>
                  </a:lnTo>
                  <a:lnTo>
                    <a:pt x="1314" y="1270"/>
                  </a:lnTo>
                  <a:lnTo>
                    <a:pt x="1314" y="1275"/>
                  </a:lnTo>
                  <a:lnTo>
                    <a:pt x="1314" y="1279"/>
                  </a:lnTo>
                  <a:lnTo>
                    <a:pt x="1308" y="1284"/>
                  </a:lnTo>
                  <a:lnTo>
                    <a:pt x="1303" y="1284"/>
                  </a:lnTo>
                  <a:lnTo>
                    <a:pt x="1303" y="1290"/>
                  </a:lnTo>
                  <a:lnTo>
                    <a:pt x="1297" y="1290"/>
                  </a:lnTo>
                  <a:lnTo>
                    <a:pt x="1292" y="1295"/>
                  </a:lnTo>
                  <a:lnTo>
                    <a:pt x="1286" y="1295"/>
                  </a:lnTo>
                  <a:lnTo>
                    <a:pt x="1286" y="1301"/>
                  </a:lnTo>
                  <a:lnTo>
                    <a:pt x="1281" y="1301"/>
                  </a:lnTo>
                  <a:lnTo>
                    <a:pt x="1281" y="1306"/>
                  </a:lnTo>
                  <a:lnTo>
                    <a:pt x="1281" y="1312"/>
                  </a:lnTo>
                  <a:lnTo>
                    <a:pt x="1281" y="1318"/>
                  </a:lnTo>
                  <a:lnTo>
                    <a:pt x="1286" y="1323"/>
                  </a:lnTo>
                  <a:lnTo>
                    <a:pt x="1286" y="1327"/>
                  </a:lnTo>
                  <a:lnTo>
                    <a:pt x="1286" y="1332"/>
                  </a:lnTo>
                  <a:lnTo>
                    <a:pt x="1292" y="1338"/>
                  </a:lnTo>
                  <a:lnTo>
                    <a:pt x="1292" y="1343"/>
                  </a:lnTo>
                  <a:lnTo>
                    <a:pt x="1297" y="1349"/>
                  </a:lnTo>
                  <a:lnTo>
                    <a:pt x="1303" y="1349"/>
                  </a:lnTo>
                  <a:lnTo>
                    <a:pt x="1308" y="1354"/>
                  </a:lnTo>
                  <a:lnTo>
                    <a:pt x="1308" y="1360"/>
                  </a:lnTo>
                  <a:lnTo>
                    <a:pt x="1314" y="1366"/>
                  </a:lnTo>
                  <a:lnTo>
                    <a:pt x="1318" y="1369"/>
                  </a:lnTo>
                  <a:lnTo>
                    <a:pt x="1323" y="1375"/>
                  </a:lnTo>
                  <a:lnTo>
                    <a:pt x="1323" y="1380"/>
                  </a:lnTo>
                  <a:lnTo>
                    <a:pt x="1323" y="1386"/>
                  </a:lnTo>
                  <a:lnTo>
                    <a:pt x="1323" y="1391"/>
                  </a:lnTo>
                  <a:lnTo>
                    <a:pt x="1318" y="1391"/>
                  </a:lnTo>
                  <a:lnTo>
                    <a:pt x="1318" y="1397"/>
                  </a:lnTo>
                  <a:lnTo>
                    <a:pt x="1314" y="1397"/>
                  </a:lnTo>
                  <a:lnTo>
                    <a:pt x="1314" y="1402"/>
                  </a:lnTo>
                  <a:lnTo>
                    <a:pt x="1314" y="1408"/>
                  </a:lnTo>
                  <a:lnTo>
                    <a:pt x="1314" y="1412"/>
                  </a:lnTo>
                  <a:lnTo>
                    <a:pt x="1314" y="1417"/>
                  </a:lnTo>
                  <a:lnTo>
                    <a:pt x="1314" y="1423"/>
                  </a:lnTo>
                  <a:lnTo>
                    <a:pt x="1314" y="1428"/>
                  </a:lnTo>
                  <a:lnTo>
                    <a:pt x="1314" y="1434"/>
                  </a:lnTo>
                  <a:lnTo>
                    <a:pt x="1314" y="1439"/>
                  </a:lnTo>
                  <a:lnTo>
                    <a:pt x="1314" y="1445"/>
                  </a:lnTo>
                  <a:lnTo>
                    <a:pt x="1314" y="1450"/>
                  </a:lnTo>
                  <a:lnTo>
                    <a:pt x="1314" y="1454"/>
                  </a:lnTo>
                  <a:lnTo>
                    <a:pt x="1314" y="1460"/>
                  </a:lnTo>
                  <a:lnTo>
                    <a:pt x="1314" y="1465"/>
                  </a:lnTo>
                  <a:lnTo>
                    <a:pt x="1314" y="1471"/>
                  </a:lnTo>
                  <a:lnTo>
                    <a:pt x="1308" y="1476"/>
                  </a:lnTo>
                  <a:lnTo>
                    <a:pt x="1308" y="1482"/>
                  </a:lnTo>
                  <a:lnTo>
                    <a:pt x="1303" y="1482"/>
                  </a:lnTo>
                  <a:lnTo>
                    <a:pt x="1303" y="1487"/>
                  </a:lnTo>
                  <a:lnTo>
                    <a:pt x="1297" y="1493"/>
                  </a:lnTo>
                  <a:lnTo>
                    <a:pt x="1292" y="1498"/>
                  </a:lnTo>
                  <a:lnTo>
                    <a:pt x="1286" y="1498"/>
                  </a:lnTo>
                  <a:lnTo>
                    <a:pt x="1286" y="1502"/>
                  </a:lnTo>
                  <a:lnTo>
                    <a:pt x="1286" y="1508"/>
                  </a:lnTo>
                  <a:lnTo>
                    <a:pt x="1281" y="1513"/>
                  </a:lnTo>
                  <a:lnTo>
                    <a:pt x="1281" y="1519"/>
                  </a:lnTo>
                  <a:lnTo>
                    <a:pt x="1275" y="1519"/>
                  </a:lnTo>
                  <a:lnTo>
                    <a:pt x="1275" y="1524"/>
                  </a:lnTo>
                  <a:lnTo>
                    <a:pt x="1271" y="1530"/>
                  </a:lnTo>
                  <a:lnTo>
                    <a:pt x="1271" y="1535"/>
                  </a:lnTo>
                  <a:lnTo>
                    <a:pt x="1266" y="1535"/>
                  </a:lnTo>
                  <a:lnTo>
                    <a:pt x="1266" y="1541"/>
                  </a:lnTo>
                  <a:lnTo>
                    <a:pt x="1266" y="1544"/>
                  </a:lnTo>
                  <a:lnTo>
                    <a:pt x="1260" y="1550"/>
                  </a:lnTo>
                  <a:lnTo>
                    <a:pt x="1260" y="1544"/>
                  </a:lnTo>
                  <a:lnTo>
                    <a:pt x="1255" y="1544"/>
                  </a:lnTo>
                  <a:lnTo>
                    <a:pt x="1255" y="1541"/>
                  </a:lnTo>
                  <a:lnTo>
                    <a:pt x="1249" y="1544"/>
                  </a:lnTo>
                  <a:lnTo>
                    <a:pt x="1244" y="1544"/>
                  </a:lnTo>
                  <a:lnTo>
                    <a:pt x="1238" y="1541"/>
                  </a:lnTo>
                  <a:lnTo>
                    <a:pt x="1233" y="1541"/>
                  </a:lnTo>
                  <a:lnTo>
                    <a:pt x="1233" y="1544"/>
                  </a:lnTo>
                  <a:lnTo>
                    <a:pt x="1238" y="1550"/>
                  </a:lnTo>
                  <a:lnTo>
                    <a:pt x="1238" y="1556"/>
                  </a:lnTo>
                  <a:lnTo>
                    <a:pt x="1238" y="1561"/>
                  </a:lnTo>
                  <a:lnTo>
                    <a:pt x="1238" y="1567"/>
                  </a:lnTo>
                  <a:lnTo>
                    <a:pt x="1238" y="1572"/>
                  </a:lnTo>
                  <a:lnTo>
                    <a:pt x="1238" y="1578"/>
                  </a:lnTo>
                  <a:lnTo>
                    <a:pt x="1238" y="1583"/>
                  </a:lnTo>
                  <a:lnTo>
                    <a:pt x="1233" y="1587"/>
                  </a:lnTo>
                  <a:lnTo>
                    <a:pt x="1227" y="1592"/>
                  </a:lnTo>
                  <a:lnTo>
                    <a:pt x="1224" y="1592"/>
                  </a:lnTo>
                  <a:lnTo>
                    <a:pt x="1218" y="1598"/>
                  </a:lnTo>
                  <a:lnTo>
                    <a:pt x="1218" y="1604"/>
                  </a:lnTo>
                  <a:lnTo>
                    <a:pt x="1212" y="1604"/>
                  </a:lnTo>
                  <a:lnTo>
                    <a:pt x="1212" y="1609"/>
                  </a:lnTo>
                  <a:lnTo>
                    <a:pt x="1212" y="1615"/>
                  </a:lnTo>
                  <a:lnTo>
                    <a:pt x="1212" y="1620"/>
                  </a:lnTo>
                  <a:lnTo>
                    <a:pt x="1207" y="1620"/>
                  </a:lnTo>
                  <a:lnTo>
                    <a:pt x="1201" y="1620"/>
                  </a:lnTo>
                  <a:lnTo>
                    <a:pt x="1196" y="1620"/>
                  </a:lnTo>
                  <a:lnTo>
                    <a:pt x="1196" y="1626"/>
                  </a:lnTo>
                  <a:lnTo>
                    <a:pt x="1190" y="1629"/>
                  </a:lnTo>
                  <a:lnTo>
                    <a:pt x="1185" y="1635"/>
                  </a:lnTo>
                  <a:lnTo>
                    <a:pt x="1181" y="1635"/>
                  </a:lnTo>
                  <a:lnTo>
                    <a:pt x="1176" y="1635"/>
                  </a:lnTo>
                  <a:lnTo>
                    <a:pt x="1176" y="1629"/>
                  </a:lnTo>
                  <a:lnTo>
                    <a:pt x="1170" y="1629"/>
                  </a:lnTo>
                  <a:lnTo>
                    <a:pt x="1164" y="1629"/>
                  </a:lnTo>
                  <a:lnTo>
                    <a:pt x="1159" y="1629"/>
                  </a:lnTo>
                  <a:lnTo>
                    <a:pt x="1159" y="1626"/>
                  </a:lnTo>
                  <a:lnTo>
                    <a:pt x="1153" y="1626"/>
                  </a:lnTo>
                  <a:lnTo>
                    <a:pt x="1153" y="1620"/>
                  </a:lnTo>
                  <a:lnTo>
                    <a:pt x="1148" y="1620"/>
                  </a:lnTo>
                  <a:lnTo>
                    <a:pt x="1142" y="1620"/>
                  </a:lnTo>
                  <a:lnTo>
                    <a:pt x="1137" y="1615"/>
                  </a:lnTo>
                  <a:lnTo>
                    <a:pt x="1133" y="1615"/>
                  </a:lnTo>
                  <a:lnTo>
                    <a:pt x="1128" y="1609"/>
                  </a:lnTo>
                  <a:lnTo>
                    <a:pt x="1122" y="1609"/>
                  </a:lnTo>
                  <a:lnTo>
                    <a:pt x="1117" y="1604"/>
                  </a:lnTo>
                  <a:lnTo>
                    <a:pt x="1117" y="1598"/>
                  </a:lnTo>
                  <a:lnTo>
                    <a:pt x="1111" y="1598"/>
                  </a:lnTo>
                  <a:lnTo>
                    <a:pt x="1105" y="1598"/>
                  </a:lnTo>
                  <a:lnTo>
                    <a:pt x="1105" y="1592"/>
                  </a:lnTo>
                  <a:lnTo>
                    <a:pt x="1100" y="1592"/>
                  </a:lnTo>
                  <a:lnTo>
                    <a:pt x="1100" y="1587"/>
                  </a:lnTo>
                  <a:lnTo>
                    <a:pt x="1094" y="1587"/>
                  </a:lnTo>
                  <a:lnTo>
                    <a:pt x="1089" y="1587"/>
                  </a:lnTo>
                  <a:lnTo>
                    <a:pt x="1085" y="1592"/>
                  </a:lnTo>
                  <a:lnTo>
                    <a:pt x="1080" y="1592"/>
                  </a:lnTo>
                  <a:lnTo>
                    <a:pt x="1080" y="1587"/>
                  </a:lnTo>
                  <a:lnTo>
                    <a:pt x="1074" y="1587"/>
                  </a:lnTo>
                  <a:lnTo>
                    <a:pt x="1074" y="1583"/>
                  </a:lnTo>
                  <a:lnTo>
                    <a:pt x="1069" y="1583"/>
                  </a:lnTo>
                  <a:lnTo>
                    <a:pt x="1063" y="1578"/>
                  </a:lnTo>
                  <a:lnTo>
                    <a:pt x="1057" y="1578"/>
                  </a:lnTo>
                  <a:lnTo>
                    <a:pt x="1052" y="1578"/>
                  </a:lnTo>
                  <a:lnTo>
                    <a:pt x="1052" y="1572"/>
                  </a:lnTo>
                  <a:lnTo>
                    <a:pt x="1052" y="1567"/>
                  </a:lnTo>
                  <a:lnTo>
                    <a:pt x="1052" y="1561"/>
                  </a:lnTo>
                  <a:lnTo>
                    <a:pt x="1046" y="1561"/>
                  </a:lnTo>
                  <a:lnTo>
                    <a:pt x="1046" y="1556"/>
                  </a:lnTo>
                  <a:lnTo>
                    <a:pt x="1043" y="1556"/>
                  </a:lnTo>
                  <a:lnTo>
                    <a:pt x="1037" y="1556"/>
                  </a:lnTo>
                  <a:lnTo>
                    <a:pt x="1032" y="1556"/>
                  </a:lnTo>
                  <a:lnTo>
                    <a:pt x="1026" y="1556"/>
                  </a:lnTo>
                  <a:lnTo>
                    <a:pt x="1026" y="1550"/>
                  </a:lnTo>
                  <a:lnTo>
                    <a:pt x="1021" y="1550"/>
                  </a:lnTo>
                  <a:lnTo>
                    <a:pt x="1015" y="1544"/>
                  </a:lnTo>
                  <a:lnTo>
                    <a:pt x="1010" y="1544"/>
                  </a:lnTo>
                  <a:lnTo>
                    <a:pt x="1004" y="1544"/>
                  </a:lnTo>
                  <a:lnTo>
                    <a:pt x="998" y="1550"/>
                  </a:lnTo>
                  <a:lnTo>
                    <a:pt x="995" y="1550"/>
                  </a:lnTo>
                  <a:lnTo>
                    <a:pt x="989" y="1550"/>
                  </a:lnTo>
                  <a:lnTo>
                    <a:pt x="984" y="1550"/>
                  </a:lnTo>
                  <a:lnTo>
                    <a:pt x="984" y="1544"/>
                  </a:lnTo>
                  <a:lnTo>
                    <a:pt x="978" y="1544"/>
                  </a:lnTo>
                  <a:lnTo>
                    <a:pt x="973" y="1541"/>
                  </a:lnTo>
                  <a:lnTo>
                    <a:pt x="967" y="1541"/>
                  </a:lnTo>
                  <a:lnTo>
                    <a:pt x="962" y="1544"/>
                  </a:lnTo>
                  <a:lnTo>
                    <a:pt x="956" y="1544"/>
                  </a:lnTo>
                  <a:lnTo>
                    <a:pt x="952" y="1541"/>
                  </a:lnTo>
                  <a:lnTo>
                    <a:pt x="947" y="1535"/>
                  </a:lnTo>
                  <a:lnTo>
                    <a:pt x="941" y="1535"/>
                  </a:lnTo>
                  <a:lnTo>
                    <a:pt x="936" y="1535"/>
                  </a:lnTo>
                  <a:lnTo>
                    <a:pt x="930" y="1535"/>
                  </a:lnTo>
                  <a:lnTo>
                    <a:pt x="925" y="1535"/>
                  </a:lnTo>
                  <a:lnTo>
                    <a:pt x="919" y="1535"/>
                  </a:lnTo>
                  <a:lnTo>
                    <a:pt x="914" y="1535"/>
                  </a:lnTo>
                  <a:lnTo>
                    <a:pt x="908" y="1541"/>
                  </a:lnTo>
                  <a:lnTo>
                    <a:pt x="904" y="1541"/>
                  </a:lnTo>
                  <a:lnTo>
                    <a:pt x="899" y="1541"/>
                  </a:lnTo>
                  <a:lnTo>
                    <a:pt x="893" y="1541"/>
                  </a:lnTo>
                  <a:lnTo>
                    <a:pt x="888" y="1535"/>
                  </a:lnTo>
                  <a:lnTo>
                    <a:pt x="882" y="1535"/>
                  </a:lnTo>
                  <a:lnTo>
                    <a:pt x="877" y="1530"/>
                  </a:lnTo>
                  <a:lnTo>
                    <a:pt x="871" y="1530"/>
                  </a:lnTo>
                  <a:lnTo>
                    <a:pt x="866" y="1530"/>
                  </a:lnTo>
                  <a:lnTo>
                    <a:pt x="862" y="1530"/>
                  </a:lnTo>
                  <a:lnTo>
                    <a:pt x="862" y="1524"/>
                  </a:lnTo>
                  <a:lnTo>
                    <a:pt x="856" y="1524"/>
                  </a:lnTo>
                  <a:lnTo>
                    <a:pt x="856" y="1519"/>
                  </a:lnTo>
                  <a:lnTo>
                    <a:pt x="851" y="1519"/>
                  </a:lnTo>
                  <a:lnTo>
                    <a:pt x="851" y="1513"/>
                  </a:lnTo>
                  <a:lnTo>
                    <a:pt x="845" y="1513"/>
                  </a:lnTo>
                  <a:lnTo>
                    <a:pt x="845" y="1508"/>
                  </a:lnTo>
                  <a:lnTo>
                    <a:pt x="840" y="1502"/>
                  </a:lnTo>
                  <a:lnTo>
                    <a:pt x="840" y="1508"/>
                  </a:lnTo>
                  <a:lnTo>
                    <a:pt x="834" y="1508"/>
                  </a:lnTo>
                  <a:lnTo>
                    <a:pt x="829" y="1513"/>
                  </a:lnTo>
                  <a:lnTo>
                    <a:pt x="823" y="1508"/>
                  </a:lnTo>
                  <a:lnTo>
                    <a:pt x="823" y="1502"/>
                  </a:lnTo>
                  <a:lnTo>
                    <a:pt x="818" y="1498"/>
                  </a:lnTo>
                  <a:lnTo>
                    <a:pt x="818" y="1493"/>
                  </a:lnTo>
                  <a:lnTo>
                    <a:pt x="814" y="1493"/>
                  </a:lnTo>
                  <a:lnTo>
                    <a:pt x="808" y="1493"/>
                  </a:lnTo>
                  <a:lnTo>
                    <a:pt x="803" y="1493"/>
                  </a:lnTo>
                  <a:lnTo>
                    <a:pt x="803" y="1498"/>
                  </a:lnTo>
                  <a:lnTo>
                    <a:pt x="797" y="1498"/>
                  </a:lnTo>
                  <a:lnTo>
                    <a:pt x="792" y="1498"/>
                  </a:lnTo>
                  <a:lnTo>
                    <a:pt x="786" y="1493"/>
                  </a:lnTo>
                  <a:lnTo>
                    <a:pt x="786" y="1498"/>
                  </a:lnTo>
                  <a:lnTo>
                    <a:pt x="781" y="1498"/>
                  </a:lnTo>
                  <a:lnTo>
                    <a:pt x="775" y="1498"/>
                  </a:lnTo>
                  <a:lnTo>
                    <a:pt x="772" y="1493"/>
                  </a:lnTo>
                  <a:lnTo>
                    <a:pt x="766" y="1487"/>
                  </a:lnTo>
                  <a:lnTo>
                    <a:pt x="760" y="1482"/>
                  </a:lnTo>
                  <a:lnTo>
                    <a:pt x="760" y="1476"/>
                  </a:lnTo>
                  <a:lnTo>
                    <a:pt x="755" y="1476"/>
                  </a:lnTo>
                  <a:lnTo>
                    <a:pt x="749" y="1476"/>
                  </a:lnTo>
                  <a:lnTo>
                    <a:pt x="744" y="1476"/>
                  </a:lnTo>
                  <a:lnTo>
                    <a:pt x="738" y="1476"/>
                  </a:lnTo>
                  <a:lnTo>
                    <a:pt x="733" y="1476"/>
                  </a:lnTo>
                  <a:lnTo>
                    <a:pt x="733" y="1471"/>
                  </a:lnTo>
                  <a:lnTo>
                    <a:pt x="727" y="1465"/>
                  </a:lnTo>
                  <a:lnTo>
                    <a:pt x="727" y="1460"/>
                  </a:lnTo>
                  <a:lnTo>
                    <a:pt x="727" y="1454"/>
                  </a:lnTo>
                  <a:lnTo>
                    <a:pt x="733" y="1450"/>
                  </a:lnTo>
                  <a:lnTo>
                    <a:pt x="733" y="1445"/>
                  </a:lnTo>
                  <a:lnTo>
                    <a:pt x="733" y="1439"/>
                  </a:lnTo>
                  <a:lnTo>
                    <a:pt x="733" y="1434"/>
                  </a:lnTo>
                  <a:lnTo>
                    <a:pt x="733" y="1428"/>
                  </a:lnTo>
                  <a:lnTo>
                    <a:pt x="733" y="1423"/>
                  </a:lnTo>
                  <a:lnTo>
                    <a:pt x="733" y="1417"/>
                  </a:lnTo>
                  <a:lnTo>
                    <a:pt x="733" y="1412"/>
                  </a:lnTo>
                  <a:lnTo>
                    <a:pt x="738" y="1408"/>
                  </a:lnTo>
                  <a:lnTo>
                    <a:pt x="738" y="1402"/>
                  </a:lnTo>
                  <a:lnTo>
                    <a:pt x="738" y="1397"/>
                  </a:lnTo>
                  <a:lnTo>
                    <a:pt x="744" y="1391"/>
                  </a:lnTo>
                  <a:lnTo>
                    <a:pt x="744" y="1386"/>
                  </a:lnTo>
                  <a:lnTo>
                    <a:pt x="744" y="1380"/>
                  </a:lnTo>
                  <a:lnTo>
                    <a:pt x="744" y="1375"/>
                  </a:lnTo>
                  <a:lnTo>
                    <a:pt x="744" y="1369"/>
                  </a:lnTo>
                  <a:lnTo>
                    <a:pt x="738" y="1369"/>
                  </a:lnTo>
                  <a:lnTo>
                    <a:pt x="738" y="1366"/>
                  </a:lnTo>
                  <a:lnTo>
                    <a:pt x="733" y="1366"/>
                  </a:lnTo>
                  <a:lnTo>
                    <a:pt x="733" y="1360"/>
                  </a:lnTo>
                  <a:lnTo>
                    <a:pt x="727" y="1360"/>
                  </a:lnTo>
                  <a:lnTo>
                    <a:pt x="724" y="1354"/>
                  </a:lnTo>
                  <a:lnTo>
                    <a:pt x="718" y="1354"/>
                  </a:lnTo>
                  <a:lnTo>
                    <a:pt x="712" y="1354"/>
                  </a:lnTo>
                  <a:lnTo>
                    <a:pt x="712" y="1349"/>
                  </a:lnTo>
                  <a:lnTo>
                    <a:pt x="707" y="1349"/>
                  </a:lnTo>
                  <a:lnTo>
                    <a:pt x="701" y="1343"/>
                  </a:lnTo>
                  <a:lnTo>
                    <a:pt x="696" y="1338"/>
                  </a:lnTo>
                  <a:lnTo>
                    <a:pt x="690" y="1338"/>
                  </a:lnTo>
                  <a:lnTo>
                    <a:pt x="685" y="1332"/>
                  </a:lnTo>
                  <a:lnTo>
                    <a:pt x="681" y="1332"/>
                  </a:lnTo>
                  <a:lnTo>
                    <a:pt x="676" y="1327"/>
                  </a:lnTo>
                  <a:lnTo>
                    <a:pt x="670" y="1323"/>
                  </a:lnTo>
                  <a:lnTo>
                    <a:pt x="665" y="1323"/>
                  </a:lnTo>
                  <a:lnTo>
                    <a:pt x="659" y="1323"/>
                  </a:lnTo>
                  <a:lnTo>
                    <a:pt x="653" y="1323"/>
                  </a:lnTo>
                  <a:lnTo>
                    <a:pt x="648" y="1323"/>
                  </a:lnTo>
                  <a:lnTo>
                    <a:pt x="648" y="1318"/>
                  </a:lnTo>
                  <a:lnTo>
                    <a:pt x="642" y="1312"/>
                  </a:lnTo>
                  <a:lnTo>
                    <a:pt x="637" y="1306"/>
                  </a:lnTo>
                  <a:lnTo>
                    <a:pt x="637" y="1301"/>
                  </a:lnTo>
                  <a:lnTo>
                    <a:pt x="637" y="1295"/>
                  </a:lnTo>
                  <a:lnTo>
                    <a:pt x="633" y="1295"/>
                  </a:lnTo>
                  <a:lnTo>
                    <a:pt x="628" y="1295"/>
                  </a:lnTo>
                  <a:lnTo>
                    <a:pt x="622" y="1290"/>
                  </a:lnTo>
                  <a:lnTo>
                    <a:pt x="617" y="1284"/>
                  </a:lnTo>
                  <a:lnTo>
                    <a:pt x="611" y="1284"/>
                  </a:lnTo>
                  <a:lnTo>
                    <a:pt x="605" y="1279"/>
                  </a:lnTo>
                  <a:lnTo>
                    <a:pt x="600" y="1275"/>
                  </a:lnTo>
                  <a:lnTo>
                    <a:pt x="600" y="1270"/>
                  </a:lnTo>
                  <a:lnTo>
                    <a:pt x="600" y="1264"/>
                  </a:lnTo>
                  <a:lnTo>
                    <a:pt x="594" y="1264"/>
                  </a:lnTo>
                  <a:lnTo>
                    <a:pt x="594" y="1259"/>
                  </a:lnTo>
                  <a:lnTo>
                    <a:pt x="591" y="1253"/>
                  </a:lnTo>
                  <a:lnTo>
                    <a:pt x="591" y="1247"/>
                  </a:lnTo>
                  <a:lnTo>
                    <a:pt x="585" y="1242"/>
                  </a:lnTo>
                  <a:lnTo>
                    <a:pt x="585" y="1236"/>
                  </a:lnTo>
                  <a:lnTo>
                    <a:pt x="580" y="1233"/>
                  </a:lnTo>
                  <a:lnTo>
                    <a:pt x="580" y="1227"/>
                  </a:lnTo>
                  <a:lnTo>
                    <a:pt x="574" y="1227"/>
                  </a:lnTo>
                  <a:lnTo>
                    <a:pt x="574" y="1222"/>
                  </a:lnTo>
                  <a:lnTo>
                    <a:pt x="574" y="1216"/>
                  </a:lnTo>
                  <a:lnTo>
                    <a:pt x="574" y="1211"/>
                  </a:lnTo>
                  <a:lnTo>
                    <a:pt x="569" y="1205"/>
                  </a:lnTo>
                  <a:lnTo>
                    <a:pt x="569" y="1199"/>
                  </a:lnTo>
                  <a:lnTo>
                    <a:pt x="569" y="1194"/>
                  </a:lnTo>
                  <a:lnTo>
                    <a:pt x="569" y="1190"/>
                  </a:lnTo>
                  <a:lnTo>
                    <a:pt x="569" y="1185"/>
                  </a:lnTo>
                  <a:lnTo>
                    <a:pt x="574" y="1185"/>
                  </a:lnTo>
                  <a:lnTo>
                    <a:pt x="574" y="1179"/>
                  </a:lnTo>
                  <a:lnTo>
                    <a:pt x="569" y="1179"/>
                  </a:lnTo>
                  <a:lnTo>
                    <a:pt x="574" y="1174"/>
                  </a:lnTo>
                  <a:lnTo>
                    <a:pt x="574" y="1168"/>
                  </a:lnTo>
                  <a:lnTo>
                    <a:pt x="574" y="1163"/>
                  </a:lnTo>
                  <a:lnTo>
                    <a:pt x="574" y="1157"/>
                  </a:lnTo>
                  <a:lnTo>
                    <a:pt x="580" y="1157"/>
                  </a:lnTo>
                  <a:lnTo>
                    <a:pt x="580" y="1152"/>
                  </a:lnTo>
                  <a:lnTo>
                    <a:pt x="580" y="1146"/>
                  </a:lnTo>
                  <a:lnTo>
                    <a:pt x="585" y="1146"/>
                  </a:lnTo>
                  <a:lnTo>
                    <a:pt x="585" y="1142"/>
                  </a:lnTo>
                  <a:lnTo>
                    <a:pt x="591" y="1137"/>
                  </a:lnTo>
                  <a:lnTo>
                    <a:pt x="594" y="1131"/>
                  </a:lnTo>
                  <a:lnTo>
                    <a:pt x="594" y="1126"/>
                  </a:lnTo>
                  <a:lnTo>
                    <a:pt x="594" y="1120"/>
                  </a:lnTo>
                  <a:lnTo>
                    <a:pt x="594" y="1115"/>
                  </a:lnTo>
                  <a:lnTo>
                    <a:pt x="600" y="1109"/>
                  </a:lnTo>
                  <a:lnTo>
                    <a:pt x="605" y="1104"/>
                  </a:lnTo>
                  <a:lnTo>
                    <a:pt x="605" y="1100"/>
                  </a:lnTo>
                  <a:lnTo>
                    <a:pt x="605" y="1094"/>
                  </a:lnTo>
                  <a:lnTo>
                    <a:pt x="605" y="1089"/>
                  </a:lnTo>
                  <a:lnTo>
                    <a:pt x="611" y="1089"/>
                  </a:lnTo>
                  <a:lnTo>
                    <a:pt x="611" y="1083"/>
                  </a:lnTo>
                  <a:lnTo>
                    <a:pt x="617" y="1078"/>
                  </a:lnTo>
                  <a:lnTo>
                    <a:pt x="622" y="1072"/>
                  </a:lnTo>
                  <a:lnTo>
                    <a:pt x="622" y="1067"/>
                  </a:lnTo>
                  <a:lnTo>
                    <a:pt x="622" y="1061"/>
                  </a:lnTo>
                  <a:lnTo>
                    <a:pt x="617" y="1061"/>
                  </a:lnTo>
                  <a:lnTo>
                    <a:pt x="617" y="1057"/>
                  </a:lnTo>
                  <a:lnTo>
                    <a:pt x="617" y="1052"/>
                  </a:lnTo>
                  <a:lnTo>
                    <a:pt x="617" y="1046"/>
                  </a:lnTo>
                  <a:lnTo>
                    <a:pt x="622" y="1041"/>
                  </a:lnTo>
                  <a:lnTo>
                    <a:pt x="628" y="1041"/>
                  </a:lnTo>
                  <a:lnTo>
                    <a:pt x="633" y="1035"/>
                  </a:lnTo>
                  <a:lnTo>
                    <a:pt x="633" y="1030"/>
                  </a:lnTo>
                  <a:lnTo>
                    <a:pt x="628" y="1030"/>
                  </a:lnTo>
                  <a:lnTo>
                    <a:pt x="628" y="1019"/>
                  </a:lnTo>
                  <a:lnTo>
                    <a:pt x="633" y="1019"/>
                  </a:lnTo>
                  <a:lnTo>
                    <a:pt x="633" y="1015"/>
                  </a:lnTo>
                  <a:lnTo>
                    <a:pt x="633" y="1009"/>
                  </a:lnTo>
                  <a:lnTo>
                    <a:pt x="633" y="1004"/>
                  </a:lnTo>
                  <a:lnTo>
                    <a:pt x="633" y="998"/>
                  </a:lnTo>
                  <a:lnTo>
                    <a:pt x="633" y="993"/>
                  </a:lnTo>
                  <a:lnTo>
                    <a:pt x="633" y="987"/>
                  </a:lnTo>
                  <a:lnTo>
                    <a:pt x="628" y="987"/>
                  </a:lnTo>
                  <a:lnTo>
                    <a:pt x="622" y="982"/>
                  </a:lnTo>
                  <a:lnTo>
                    <a:pt x="622" y="976"/>
                  </a:lnTo>
                  <a:lnTo>
                    <a:pt x="622" y="971"/>
                  </a:lnTo>
                  <a:lnTo>
                    <a:pt x="628" y="971"/>
                  </a:lnTo>
                  <a:lnTo>
                    <a:pt x="633" y="967"/>
                  </a:lnTo>
                  <a:lnTo>
                    <a:pt x="637" y="962"/>
                  </a:lnTo>
                  <a:lnTo>
                    <a:pt x="642" y="956"/>
                  </a:lnTo>
                  <a:lnTo>
                    <a:pt x="642" y="950"/>
                  </a:lnTo>
                  <a:lnTo>
                    <a:pt x="642" y="945"/>
                  </a:lnTo>
                  <a:lnTo>
                    <a:pt x="648" y="945"/>
                  </a:lnTo>
                  <a:lnTo>
                    <a:pt x="648" y="939"/>
                  </a:lnTo>
                  <a:lnTo>
                    <a:pt x="653" y="939"/>
                  </a:lnTo>
                  <a:lnTo>
                    <a:pt x="659" y="934"/>
                  </a:lnTo>
                  <a:lnTo>
                    <a:pt x="659" y="928"/>
                  </a:lnTo>
                  <a:lnTo>
                    <a:pt x="659" y="925"/>
                  </a:lnTo>
                  <a:lnTo>
                    <a:pt x="665" y="925"/>
                  </a:lnTo>
                  <a:lnTo>
                    <a:pt x="659" y="925"/>
                  </a:lnTo>
                  <a:lnTo>
                    <a:pt x="659" y="919"/>
                  </a:lnTo>
                  <a:lnTo>
                    <a:pt x="653" y="919"/>
                  </a:lnTo>
                  <a:lnTo>
                    <a:pt x="648" y="919"/>
                  </a:lnTo>
                  <a:lnTo>
                    <a:pt x="642" y="914"/>
                  </a:lnTo>
                  <a:lnTo>
                    <a:pt x="637" y="914"/>
                  </a:lnTo>
                  <a:lnTo>
                    <a:pt x="633" y="908"/>
                  </a:lnTo>
                  <a:lnTo>
                    <a:pt x="633" y="902"/>
                  </a:lnTo>
                  <a:lnTo>
                    <a:pt x="628" y="902"/>
                  </a:lnTo>
                  <a:lnTo>
                    <a:pt x="628" y="897"/>
                  </a:lnTo>
                  <a:lnTo>
                    <a:pt x="622" y="897"/>
                  </a:lnTo>
                  <a:lnTo>
                    <a:pt x="622" y="891"/>
                  </a:lnTo>
                  <a:lnTo>
                    <a:pt x="617" y="886"/>
                  </a:lnTo>
                  <a:lnTo>
                    <a:pt x="611" y="882"/>
                  </a:lnTo>
                  <a:lnTo>
                    <a:pt x="605" y="882"/>
                  </a:lnTo>
                  <a:lnTo>
                    <a:pt x="600" y="882"/>
                  </a:lnTo>
                  <a:lnTo>
                    <a:pt x="600" y="877"/>
                  </a:lnTo>
                  <a:lnTo>
                    <a:pt x="600" y="871"/>
                  </a:lnTo>
                  <a:lnTo>
                    <a:pt x="594" y="866"/>
                  </a:lnTo>
                  <a:lnTo>
                    <a:pt x="594" y="860"/>
                  </a:lnTo>
                  <a:lnTo>
                    <a:pt x="594" y="855"/>
                  </a:lnTo>
                  <a:lnTo>
                    <a:pt x="594" y="849"/>
                  </a:lnTo>
                  <a:lnTo>
                    <a:pt x="591" y="849"/>
                  </a:lnTo>
                  <a:lnTo>
                    <a:pt x="585" y="843"/>
                  </a:lnTo>
                  <a:lnTo>
                    <a:pt x="585" y="840"/>
                  </a:lnTo>
                  <a:lnTo>
                    <a:pt x="580" y="840"/>
                  </a:lnTo>
                  <a:lnTo>
                    <a:pt x="574" y="840"/>
                  </a:lnTo>
                  <a:lnTo>
                    <a:pt x="569" y="840"/>
                  </a:lnTo>
                  <a:lnTo>
                    <a:pt x="563" y="840"/>
                  </a:lnTo>
                  <a:lnTo>
                    <a:pt x="558" y="840"/>
                  </a:lnTo>
                  <a:lnTo>
                    <a:pt x="552" y="840"/>
                  </a:lnTo>
                  <a:lnTo>
                    <a:pt x="552" y="834"/>
                  </a:lnTo>
                  <a:lnTo>
                    <a:pt x="546" y="834"/>
                  </a:lnTo>
                  <a:lnTo>
                    <a:pt x="543" y="834"/>
                  </a:lnTo>
                  <a:lnTo>
                    <a:pt x="543" y="829"/>
                  </a:lnTo>
                  <a:lnTo>
                    <a:pt x="537" y="829"/>
                  </a:lnTo>
                  <a:lnTo>
                    <a:pt x="532" y="829"/>
                  </a:lnTo>
                  <a:lnTo>
                    <a:pt x="526" y="829"/>
                  </a:lnTo>
                  <a:lnTo>
                    <a:pt x="521" y="823"/>
                  </a:lnTo>
                  <a:lnTo>
                    <a:pt x="515" y="823"/>
                  </a:lnTo>
                  <a:lnTo>
                    <a:pt x="510" y="823"/>
                  </a:lnTo>
                  <a:lnTo>
                    <a:pt x="504" y="823"/>
                  </a:lnTo>
                  <a:lnTo>
                    <a:pt x="504" y="818"/>
                  </a:lnTo>
                  <a:lnTo>
                    <a:pt x="498" y="812"/>
                  </a:lnTo>
                  <a:lnTo>
                    <a:pt x="495" y="812"/>
                  </a:lnTo>
                  <a:lnTo>
                    <a:pt x="489" y="807"/>
                  </a:lnTo>
                  <a:lnTo>
                    <a:pt x="484" y="807"/>
                  </a:lnTo>
                  <a:lnTo>
                    <a:pt x="478" y="807"/>
                  </a:lnTo>
                  <a:lnTo>
                    <a:pt x="478" y="801"/>
                  </a:lnTo>
                  <a:lnTo>
                    <a:pt x="473" y="801"/>
                  </a:lnTo>
                  <a:lnTo>
                    <a:pt x="467" y="795"/>
                  </a:lnTo>
                  <a:lnTo>
                    <a:pt x="462" y="795"/>
                  </a:lnTo>
                  <a:lnTo>
                    <a:pt x="456" y="792"/>
                  </a:lnTo>
                  <a:lnTo>
                    <a:pt x="452" y="786"/>
                  </a:lnTo>
                  <a:lnTo>
                    <a:pt x="452" y="781"/>
                  </a:lnTo>
                  <a:lnTo>
                    <a:pt x="447" y="775"/>
                  </a:lnTo>
                  <a:lnTo>
                    <a:pt x="447" y="770"/>
                  </a:lnTo>
                  <a:lnTo>
                    <a:pt x="447" y="764"/>
                  </a:lnTo>
                  <a:lnTo>
                    <a:pt x="441" y="764"/>
                  </a:lnTo>
                  <a:lnTo>
                    <a:pt x="441" y="759"/>
                  </a:lnTo>
                  <a:lnTo>
                    <a:pt x="441" y="753"/>
                  </a:lnTo>
                  <a:lnTo>
                    <a:pt x="436" y="753"/>
                  </a:lnTo>
                  <a:lnTo>
                    <a:pt x="436" y="749"/>
                  </a:lnTo>
                  <a:lnTo>
                    <a:pt x="430" y="749"/>
                  </a:lnTo>
                  <a:lnTo>
                    <a:pt x="430" y="753"/>
                  </a:lnTo>
                  <a:lnTo>
                    <a:pt x="425" y="753"/>
                  </a:lnTo>
                  <a:lnTo>
                    <a:pt x="419" y="753"/>
                  </a:lnTo>
                  <a:lnTo>
                    <a:pt x="419" y="759"/>
                  </a:lnTo>
                  <a:lnTo>
                    <a:pt x="414" y="759"/>
                  </a:lnTo>
                  <a:lnTo>
                    <a:pt x="408" y="759"/>
                  </a:lnTo>
                  <a:lnTo>
                    <a:pt x="404" y="759"/>
                  </a:lnTo>
                  <a:lnTo>
                    <a:pt x="399" y="759"/>
                  </a:lnTo>
                  <a:lnTo>
                    <a:pt x="393" y="759"/>
                  </a:lnTo>
                  <a:lnTo>
                    <a:pt x="388" y="759"/>
                  </a:lnTo>
                  <a:lnTo>
                    <a:pt x="382" y="759"/>
                  </a:lnTo>
                  <a:lnTo>
                    <a:pt x="377" y="759"/>
                  </a:lnTo>
                  <a:lnTo>
                    <a:pt x="371" y="759"/>
                  </a:lnTo>
                  <a:lnTo>
                    <a:pt x="366" y="764"/>
                  </a:lnTo>
                  <a:lnTo>
                    <a:pt x="362" y="764"/>
                  </a:lnTo>
                  <a:lnTo>
                    <a:pt x="362" y="770"/>
                  </a:lnTo>
                  <a:lnTo>
                    <a:pt x="356" y="770"/>
                  </a:lnTo>
                  <a:lnTo>
                    <a:pt x="351" y="770"/>
                  </a:lnTo>
                  <a:lnTo>
                    <a:pt x="345" y="775"/>
                  </a:lnTo>
                  <a:lnTo>
                    <a:pt x="340" y="781"/>
                  </a:lnTo>
                  <a:lnTo>
                    <a:pt x="334" y="781"/>
                  </a:lnTo>
                  <a:lnTo>
                    <a:pt x="334" y="786"/>
                  </a:lnTo>
                  <a:lnTo>
                    <a:pt x="329" y="792"/>
                  </a:lnTo>
                  <a:lnTo>
                    <a:pt x="323" y="792"/>
                  </a:lnTo>
                  <a:lnTo>
                    <a:pt x="318" y="792"/>
                  </a:lnTo>
                  <a:lnTo>
                    <a:pt x="314" y="792"/>
                  </a:lnTo>
                  <a:lnTo>
                    <a:pt x="314" y="795"/>
                  </a:lnTo>
                  <a:lnTo>
                    <a:pt x="308" y="801"/>
                  </a:lnTo>
                  <a:lnTo>
                    <a:pt x="303" y="807"/>
                  </a:lnTo>
                  <a:lnTo>
                    <a:pt x="303" y="812"/>
                  </a:lnTo>
                  <a:lnTo>
                    <a:pt x="297" y="812"/>
                  </a:lnTo>
                  <a:lnTo>
                    <a:pt x="297" y="818"/>
                  </a:lnTo>
                  <a:lnTo>
                    <a:pt x="297" y="823"/>
                  </a:lnTo>
                  <a:lnTo>
                    <a:pt x="297" y="829"/>
                  </a:lnTo>
                  <a:lnTo>
                    <a:pt x="292" y="834"/>
                  </a:lnTo>
                  <a:lnTo>
                    <a:pt x="292" y="840"/>
                  </a:lnTo>
                  <a:lnTo>
                    <a:pt x="286" y="840"/>
                  </a:lnTo>
                  <a:lnTo>
                    <a:pt x="281" y="843"/>
                  </a:lnTo>
                  <a:lnTo>
                    <a:pt x="275" y="849"/>
                  </a:lnTo>
                  <a:lnTo>
                    <a:pt x="272" y="855"/>
                  </a:lnTo>
                  <a:lnTo>
                    <a:pt x="272" y="860"/>
                  </a:lnTo>
                  <a:lnTo>
                    <a:pt x="266" y="866"/>
                  </a:lnTo>
                  <a:lnTo>
                    <a:pt x="261" y="871"/>
                  </a:lnTo>
                  <a:lnTo>
                    <a:pt x="255" y="871"/>
                  </a:lnTo>
                  <a:lnTo>
                    <a:pt x="255" y="877"/>
                  </a:lnTo>
                  <a:lnTo>
                    <a:pt x="255" y="882"/>
                  </a:lnTo>
                  <a:lnTo>
                    <a:pt x="249" y="886"/>
                  </a:lnTo>
                  <a:lnTo>
                    <a:pt x="249" y="891"/>
                  </a:lnTo>
                  <a:lnTo>
                    <a:pt x="244" y="891"/>
                  </a:lnTo>
                  <a:lnTo>
                    <a:pt x="238" y="886"/>
                  </a:lnTo>
                  <a:lnTo>
                    <a:pt x="233" y="882"/>
                  </a:lnTo>
                  <a:lnTo>
                    <a:pt x="227" y="882"/>
                  </a:lnTo>
                  <a:lnTo>
                    <a:pt x="224" y="877"/>
                  </a:lnTo>
                  <a:lnTo>
                    <a:pt x="218" y="877"/>
                  </a:lnTo>
                  <a:lnTo>
                    <a:pt x="213" y="871"/>
                  </a:lnTo>
                  <a:lnTo>
                    <a:pt x="207" y="871"/>
                  </a:lnTo>
                  <a:lnTo>
                    <a:pt x="201" y="871"/>
                  </a:lnTo>
                  <a:lnTo>
                    <a:pt x="196" y="871"/>
                  </a:lnTo>
                  <a:lnTo>
                    <a:pt x="190" y="877"/>
                  </a:lnTo>
                  <a:lnTo>
                    <a:pt x="185" y="877"/>
                  </a:lnTo>
                  <a:lnTo>
                    <a:pt x="176" y="877"/>
                  </a:lnTo>
                  <a:lnTo>
                    <a:pt x="170" y="877"/>
                  </a:lnTo>
                  <a:lnTo>
                    <a:pt x="165" y="877"/>
                  </a:lnTo>
                  <a:lnTo>
                    <a:pt x="159" y="877"/>
                  </a:lnTo>
                  <a:lnTo>
                    <a:pt x="153" y="882"/>
                  </a:lnTo>
                  <a:lnTo>
                    <a:pt x="148" y="886"/>
                  </a:lnTo>
                  <a:lnTo>
                    <a:pt x="142" y="886"/>
                  </a:lnTo>
                  <a:lnTo>
                    <a:pt x="137" y="886"/>
                  </a:lnTo>
                  <a:lnTo>
                    <a:pt x="133" y="886"/>
                  </a:lnTo>
                  <a:lnTo>
                    <a:pt x="133" y="882"/>
                  </a:lnTo>
                  <a:lnTo>
                    <a:pt x="128" y="882"/>
                  </a:lnTo>
                  <a:lnTo>
                    <a:pt x="122" y="882"/>
                  </a:lnTo>
                  <a:lnTo>
                    <a:pt x="122" y="886"/>
                  </a:lnTo>
                  <a:lnTo>
                    <a:pt x="117" y="886"/>
                  </a:lnTo>
                  <a:lnTo>
                    <a:pt x="111" y="886"/>
                  </a:lnTo>
                  <a:lnTo>
                    <a:pt x="111" y="882"/>
                  </a:lnTo>
                  <a:lnTo>
                    <a:pt x="106" y="882"/>
                  </a:lnTo>
                  <a:lnTo>
                    <a:pt x="106" y="877"/>
                  </a:lnTo>
                  <a:lnTo>
                    <a:pt x="106" y="871"/>
                  </a:lnTo>
                  <a:lnTo>
                    <a:pt x="100" y="871"/>
                  </a:lnTo>
                  <a:lnTo>
                    <a:pt x="100" y="866"/>
                  </a:lnTo>
                  <a:lnTo>
                    <a:pt x="94" y="866"/>
                  </a:lnTo>
                  <a:lnTo>
                    <a:pt x="94" y="860"/>
                  </a:lnTo>
                  <a:lnTo>
                    <a:pt x="91" y="860"/>
                  </a:lnTo>
                  <a:lnTo>
                    <a:pt x="85" y="860"/>
                  </a:lnTo>
                  <a:lnTo>
                    <a:pt x="85" y="855"/>
                  </a:lnTo>
                  <a:lnTo>
                    <a:pt x="80" y="849"/>
                  </a:lnTo>
                  <a:lnTo>
                    <a:pt x="80" y="843"/>
                  </a:lnTo>
                  <a:lnTo>
                    <a:pt x="74" y="843"/>
                  </a:lnTo>
                  <a:lnTo>
                    <a:pt x="69" y="840"/>
                  </a:lnTo>
                  <a:lnTo>
                    <a:pt x="69" y="834"/>
                  </a:lnTo>
                  <a:lnTo>
                    <a:pt x="69" y="829"/>
                  </a:lnTo>
                  <a:lnTo>
                    <a:pt x="69" y="823"/>
                  </a:lnTo>
                  <a:lnTo>
                    <a:pt x="63" y="818"/>
                  </a:lnTo>
                  <a:lnTo>
                    <a:pt x="63" y="812"/>
                  </a:lnTo>
                  <a:lnTo>
                    <a:pt x="63" y="807"/>
                  </a:lnTo>
                  <a:lnTo>
                    <a:pt x="63" y="801"/>
                  </a:lnTo>
                  <a:lnTo>
                    <a:pt x="58" y="795"/>
                  </a:lnTo>
                  <a:lnTo>
                    <a:pt x="63" y="792"/>
                  </a:lnTo>
                  <a:lnTo>
                    <a:pt x="63" y="786"/>
                  </a:lnTo>
                  <a:lnTo>
                    <a:pt x="58" y="781"/>
                  </a:lnTo>
                  <a:lnTo>
                    <a:pt x="52" y="775"/>
                  </a:lnTo>
                  <a:lnTo>
                    <a:pt x="52" y="770"/>
                  </a:lnTo>
                  <a:lnTo>
                    <a:pt x="52" y="764"/>
                  </a:lnTo>
                  <a:lnTo>
                    <a:pt x="52" y="759"/>
                  </a:lnTo>
                  <a:lnTo>
                    <a:pt x="52" y="753"/>
                  </a:lnTo>
                  <a:lnTo>
                    <a:pt x="46" y="753"/>
                  </a:lnTo>
                  <a:lnTo>
                    <a:pt x="43" y="753"/>
                  </a:lnTo>
                  <a:lnTo>
                    <a:pt x="37" y="753"/>
                  </a:lnTo>
                  <a:lnTo>
                    <a:pt x="32" y="753"/>
                  </a:lnTo>
                  <a:lnTo>
                    <a:pt x="32" y="749"/>
                  </a:lnTo>
                  <a:lnTo>
                    <a:pt x="32" y="744"/>
                  </a:lnTo>
                  <a:lnTo>
                    <a:pt x="26" y="744"/>
                  </a:lnTo>
                  <a:lnTo>
                    <a:pt x="26" y="738"/>
                  </a:lnTo>
                  <a:lnTo>
                    <a:pt x="26" y="733"/>
                  </a:lnTo>
                  <a:lnTo>
                    <a:pt x="21" y="738"/>
                  </a:lnTo>
                  <a:lnTo>
                    <a:pt x="15" y="738"/>
                  </a:lnTo>
                  <a:lnTo>
                    <a:pt x="10" y="738"/>
                  </a:lnTo>
                  <a:lnTo>
                    <a:pt x="4" y="744"/>
                  </a:lnTo>
                  <a:lnTo>
                    <a:pt x="4" y="738"/>
                  </a:lnTo>
                  <a:lnTo>
                    <a:pt x="10" y="738"/>
                  </a:lnTo>
                  <a:lnTo>
                    <a:pt x="10" y="733"/>
                  </a:lnTo>
                  <a:lnTo>
                    <a:pt x="15" y="727"/>
                  </a:lnTo>
                  <a:lnTo>
                    <a:pt x="15" y="722"/>
                  </a:lnTo>
                  <a:lnTo>
                    <a:pt x="15" y="716"/>
                  </a:lnTo>
                  <a:lnTo>
                    <a:pt x="15" y="711"/>
                  </a:lnTo>
                  <a:lnTo>
                    <a:pt x="15" y="707"/>
                  </a:lnTo>
                  <a:lnTo>
                    <a:pt x="15" y="701"/>
                  </a:lnTo>
                  <a:lnTo>
                    <a:pt x="10" y="701"/>
                  </a:lnTo>
                  <a:lnTo>
                    <a:pt x="10" y="696"/>
                  </a:lnTo>
                  <a:lnTo>
                    <a:pt x="4" y="696"/>
                  </a:lnTo>
                  <a:lnTo>
                    <a:pt x="4" y="690"/>
                  </a:lnTo>
                  <a:lnTo>
                    <a:pt x="4" y="685"/>
                  </a:lnTo>
                  <a:lnTo>
                    <a:pt x="0" y="685"/>
                  </a:lnTo>
                  <a:lnTo>
                    <a:pt x="0" y="679"/>
                  </a:lnTo>
                  <a:lnTo>
                    <a:pt x="0" y="674"/>
                  </a:lnTo>
                  <a:lnTo>
                    <a:pt x="0" y="668"/>
                  </a:lnTo>
                  <a:lnTo>
                    <a:pt x="4" y="668"/>
                  </a:lnTo>
                  <a:lnTo>
                    <a:pt x="4" y="663"/>
                  </a:lnTo>
                  <a:lnTo>
                    <a:pt x="4" y="659"/>
                  </a:lnTo>
                  <a:lnTo>
                    <a:pt x="4" y="653"/>
                  </a:lnTo>
                  <a:lnTo>
                    <a:pt x="4" y="648"/>
                  </a:lnTo>
                  <a:lnTo>
                    <a:pt x="4" y="642"/>
                  </a:lnTo>
                  <a:lnTo>
                    <a:pt x="4" y="637"/>
                  </a:lnTo>
                  <a:lnTo>
                    <a:pt x="0" y="626"/>
                  </a:lnTo>
                  <a:lnTo>
                    <a:pt x="4" y="620"/>
                  </a:lnTo>
                  <a:lnTo>
                    <a:pt x="10" y="620"/>
                  </a:lnTo>
                  <a:lnTo>
                    <a:pt x="15" y="617"/>
                  </a:lnTo>
                  <a:lnTo>
                    <a:pt x="26" y="611"/>
                  </a:lnTo>
                  <a:lnTo>
                    <a:pt x="37" y="611"/>
                  </a:lnTo>
                  <a:lnTo>
                    <a:pt x="43" y="605"/>
                  </a:lnTo>
                  <a:lnTo>
                    <a:pt x="52" y="600"/>
                  </a:lnTo>
                  <a:lnTo>
                    <a:pt x="58" y="600"/>
                  </a:lnTo>
                  <a:lnTo>
                    <a:pt x="63" y="589"/>
                  </a:lnTo>
                  <a:lnTo>
                    <a:pt x="74" y="583"/>
                  </a:lnTo>
                  <a:lnTo>
                    <a:pt x="85" y="574"/>
                  </a:lnTo>
                  <a:lnTo>
                    <a:pt x="91" y="569"/>
                  </a:lnTo>
                  <a:lnTo>
                    <a:pt x="100" y="563"/>
                  </a:lnTo>
                  <a:lnTo>
                    <a:pt x="111" y="552"/>
                  </a:lnTo>
                  <a:lnTo>
                    <a:pt x="117" y="546"/>
                  </a:lnTo>
                  <a:lnTo>
                    <a:pt x="122" y="546"/>
                  </a:lnTo>
                  <a:lnTo>
                    <a:pt x="133" y="541"/>
                  </a:lnTo>
                  <a:lnTo>
                    <a:pt x="142" y="535"/>
                  </a:lnTo>
                  <a:lnTo>
                    <a:pt x="153" y="532"/>
                  </a:lnTo>
                  <a:lnTo>
                    <a:pt x="159" y="532"/>
                  </a:lnTo>
                  <a:lnTo>
                    <a:pt x="170" y="526"/>
                  </a:lnTo>
                  <a:lnTo>
                    <a:pt x="181" y="521"/>
                  </a:lnTo>
                  <a:lnTo>
                    <a:pt x="185" y="515"/>
                  </a:lnTo>
                  <a:lnTo>
                    <a:pt x="196" y="515"/>
                  </a:lnTo>
                  <a:lnTo>
                    <a:pt x="207" y="510"/>
                  </a:lnTo>
                  <a:lnTo>
                    <a:pt x="218" y="504"/>
                  </a:lnTo>
                  <a:lnTo>
                    <a:pt x="224" y="498"/>
                  </a:lnTo>
                  <a:lnTo>
                    <a:pt x="227" y="498"/>
                  </a:lnTo>
                  <a:lnTo>
                    <a:pt x="233" y="498"/>
                  </a:lnTo>
                  <a:lnTo>
                    <a:pt x="244" y="493"/>
                  </a:lnTo>
                  <a:lnTo>
                    <a:pt x="249" y="487"/>
                  </a:lnTo>
                  <a:lnTo>
                    <a:pt x="261" y="484"/>
                  </a:lnTo>
                  <a:lnTo>
                    <a:pt x="272" y="484"/>
                  </a:lnTo>
                  <a:lnTo>
                    <a:pt x="281" y="478"/>
                  </a:lnTo>
                  <a:lnTo>
                    <a:pt x="286" y="473"/>
                  </a:lnTo>
                  <a:lnTo>
                    <a:pt x="297" y="473"/>
                  </a:lnTo>
                  <a:lnTo>
                    <a:pt x="297" y="467"/>
                  </a:lnTo>
                  <a:lnTo>
                    <a:pt x="303" y="467"/>
                  </a:lnTo>
                  <a:lnTo>
                    <a:pt x="308" y="467"/>
                  </a:lnTo>
                  <a:lnTo>
                    <a:pt x="314" y="467"/>
                  </a:lnTo>
                  <a:lnTo>
                    <a:pt x="318" y="467"/>
                  </a:lnTo>
                  <a:lnTo>
                    <a:pt x="323" y="467"/>
                  </a:lnTo>
                  <a:lnTo>
                    <a:pt x="329" y="467"/>
                  </a:lnTo>
                  <a:lnTo>
                    <a:pt x="334" y="467"/>
                  </a:lnTo>
                  <a:lnTo>
                    <a:pt x="340" y="467"/>
                  </a:lnTo>
                  <a:lnTo>
                    <a:pt x="345" y="467"/>
                  </a:lnTo>
                  <a:lnTo>
                    <a:pt x="351" y="467"/>
                  </a:lnTo>
                  <a:lnTo>
                    <a:pt x="356" y="462"/>
                  </a:lnTo>
                  <a:lnTo>
                    <a:pt x="356" y="456"/>
                  </a:lnTo>
                </a:path>
              </a:pathLst>
            </a:custGeom>
            <a:noFill/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21"/>
            <p:cNvSpPr>
              <a:spLocks/>
            </p:cNvSpPr>
            <p:nvPr/>
          </p:nvSpPr>
          <p:spPr bwMode="auto">
            <a:xfrm>
              <a:off x="2498" y="2351"/>
              <a:ext cx="1282" cy="1678"/>
            </a:xfrm>
            <a:custGeom>
              <a:avLst/>
              <a:gdLst>
                <a:gd name="T0" fmla="*/ 633 w 1282"/>
                <a:gd name="T1" fmla="*/ 48 h 1678"/>
                <a:gd name="T2" fmla="*/ 723 w 1282"/>
                <a:gd name="T3" fmla="*/ 53 h 1678"/>
                <a:gd name="T4" fmla="*/ 793 w 1282"/>
                <a:gd name="T5" fmla="*/ 101 h 1678"/>
                <a:gd name="T6" fmla="*/ 856 w 1282"/>
                <a:gd name="T7" fmla="*/ 127 h 1678"/>
                <a:gd name="T8" fmla="*/ 921 w 1282"/>
                <a:gd name="T9" fmla="*/ 160 h 1678"/>
                <a:gd name="T10" fmla="*/ 963 w 1282"/>
                <a:gd name="T11" fmla="*/ 217 h 1678"/>
                <a:gd name="T12" fmla="*/ 1017 w 1282"/>
                <a:gd name="T13" fmla="*/ 276 h 1678"/>
                <a:gd name="T14" fmla="*/ 1070 w 1282"/>
                <a:gd name="T15" fmla="*/ 341 h 1678"/>
                <a:gd name="T16" fmla="*/ 1133 w 1282"/>
                <a:gd name="T17" fmla="*/ 383 h 1678"/>
                <a:gd name="T18" fmla="*/ 1192 w 1282"/>
                <a:gd name="T19" fmla="*/ 404 h 1678"/>
                <a:gd name="T20" fmla="*/ 1245 w 1282"/>
                <a:gd name="T21" fmla="*/ 431 h 1678"/>
                <a:gd name="T22" fmla="*/ 1245 w 1282"/>
                <a:gd name="T23" fmla="*/ 511 h 1678"/>
                <a:gd name="T24" fmla="*/ 1229 w 1282"/>
                <a:gd name="T25" fmla="*/ 590 h 1678"/>
                <a:gd name="T26" fmla="*/ 1223 w 1282"/>
                <a:gd name="T27" fmla="*/ 664 h 1678"/>
                <a:gd name="T28" fmla="*/ 1214 w 1282"/>
                <a:gd name="T29" fmla="*/ 728 h 1678"/>
                <a:gd name="T30" fmla="*/ 1192 w 1282"/>
                <a:gd name="T31" fmla="*/ 786 h 1678"/>
                <a:gd name="T32" fmla="*/ 1175 w 1282"/>
                <a:gd name="T33" fmla="*/ 861 h 1678"/>
                <a:gd name="T34" fmla="*/ 1161 w 1282"/>
                <a:gd name="T35" fmla="*/ 929 h 1678"/>
                <a:gd name="T36" fmla="*/ 1192 w 1282"/>
                <a:gd name="T37" fmla="*/ 983 h 1678"/>
                <a:gd name="T38" fmla="*/ 1223 w 1282"/>
                <a:gd name="T39" fmla="*/ 1042 h 1678"/>
                <a:gd name="T40" fmla="*/ 1203 w 1282"/>
                <a:gd name="T41" fmla="*/ 1190 h 1678"/>
                <a:gd name="T42" fmla="*/ 734 w 1282"/>
                <a:gd name="T43" fmla="*/ 1658 h 1678"/>
                <a:gd name="T44" fmla="*/ 655 w 1282"/>
                <a:gd name="T45" fmla="*/ 1631 h 1678"/>
                <a:gd name="T46" fmla="*/ 613 w 1282"/>
                <a:gd name="T47" fmla="*/ 1573 h 1678"/>
                <a:gd name="T48" fmla="*/ 581 w 1282"/>
                <a:gd name="T49" fmla="*/ 1525 h 1678"/>
                <a:gd name="T50" fmla="*/ 543 w 1282"/>
                <a:gd name="T51" fmla="*/ 1483 h 1678"/>
                <a:gd name="T52" fmla="*/ 511 w 1282"/>
                <a:gd name="T53" fmla="*/ 1435 h 1678"/>
                <a:gd name="T54" fmla="*/ 474 w 1282"/>
                <a:gd name="T55" fmla="*/ 1387 h 1678"/>
                <a:gd name="T56" fmla="*/ 432 w 1282"/>
                <a:gd name="T57" fmla="*/ 1328 h 1678"/>
                <a:gd name="T58" fmla="*/ 389 w 1282"/>
                <a:gd name="T59" fmla="*/ 1311 h 1678"/>
                <a:gd name="T60" fmla="*/ 347 w 1282"/>
                <a:gd name="T61" fmla="*/ 1274 h 1678"/>
                <a:gd name="T62" fmla="*/ 271 w 1282"/>
                <a:gd name="T63" fmla="*/ 1249 h 1678"/>
                <a:gd name="T64" fmla="*/ 220 w 1282"/>
                <a:gd name="T65" fmla="*/ 1217 h 1678"/>
                <a:gd name="T66" fmla="*/ 172 w 1282"/>
                <a:gd name="T67" fmla="*/ 1184 h 1678"/>
                <a:gd name="T68" fmla="*/ 113 w 1282"/>
                <a:gd name="T69" fmla="*/ 1127 h 1678"/>
                <a:gd name="T70" fmla="*/ 76 w 1282"/>
                <a:gd name="T71" fmla="*/ 1073 h 1678"/>
                <a:gd name="T72" fmla="*/ 43 w 1282"/>
                <a:gd name="T73" fmla="*/ 1014 h 1678"/>
                <a:gd name="T74" fmla="*/ 0 w 1282"/>
                <a:gd name="T75" fmla="*/ 957 h 1678"/>
                <a:gd name="T76" fmla="*/ 81 w 1282"/>
                <a:gd name="T77" fmla="*/ 915 h 1678"/>
                <a:gd name="T78" fmla="*/ 150 w 1282"/>
                <a:gd name="T79" fmla="*/ 924 h 1678"/>
                <a:gd name="T80" fmla="*/ 223 w 1282"/>
                <a:gd name="T81" fmla="*/ 961 h 1678"/>
                <a:gd name="T82" fmla="*/ 299 w 1282"/>
                <a:gd name="T83" fmla="*/ 966 h 1678"/>
                <a:gd name="T84" fmla="*/ 341 w 1282"/>
                <a:gd name="T85" fmla="*/ 904 h 1678"/>
                <a:gd name="T86" fmla="*/ 358 w 1282"/>
                <a:gd name="T87" fmla="*/ 824 h 1678"/>
                <a:gd name="T88" fmla="*/ 353 w 1282"/>
                <a:gd name="T89" fmla="*/ 771 h 1678"/>
                <a:gd name="T90" fmla="*/ 330 w 1282"/>
                <a:gd name="T91" fmla="*/ 691 h 1678"/>
                <a:gd name="T92" fmla="*/ 282 w 1282"/>
                <a:gd name="T93" fmla="*/ 632 h 1678"/>
                <a:gd name="T94" fmla="*/ 246 w 1282"/>
                <a:gd name="T95" fmla="*/ 579 h 1678"/>
                <a:gd name="T96" fmla="*/ 223 w 1282"/>
                <a:gd name="T97" fmla="*/ 522 h 1678"/>
                <a:gd name="T98" fmla="*/ 209 w 1282"/>
                <a:gd name="T99" fmla="*/ 489 h 1678"/>
                <a:gd name="T100" fmla="*/ 234 w 1282"/>
                <a:gd name="T101" fmla="*/ 441 h 1678"/>
                <a:gd name="T102" fmla="*/ 305 w 1282"/>
                <a:gd name="T103" fmla="*/ 431 h 1678"/>
                <a:gd name="T104" fmla="*/ 347 w 1282"/>
                <a:gd name="T105" fmla="*/ 393 h 1678"/>
                <a:gd name="T106" fmla="*/ 378 w 1282"/>
                <a:gd name="T107" fmla="*/ 350 h 1678"/>
                <a:gd name="T108" fmla="*/ 452 w 1282"/>
                <a:gd name="T109" fmla="*/ 350 h 1678"/>
                <a:gd name="T110" fmla="*/ 463 w 1282"/>
                <a:gd name="T111" fmla="*/ 265 h 1678"/>
                <a:gd name="T112" fmla="*/ 469 w 1282"/>
                <a:gd name="T113" fmla="*/ 180 h 1678"/>
                <a:gd name="T114" fmla="*/ 480 w 1282"/>
                <a:gd name="T115" fmla="*/ 127 h 1678"/>
                <a:gd name="T116" fmla="*/ 511 w 1282"/>
                <a:gd name="T117" fmla="*/ 85 h 1678"/>
                <a:gd name="T118" fmla="*/ 554 w 1282"/>
                <a:gd name="T119" fmla="*/ 33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2" h="1678">
                  <a:moveTo>
                    <a:pt x="585" y="5"/>
                  </a:moveTo>
                  <a:lnTo>
                    <a:pt x="596" y="5"/>
                  </a:lnTo>
                  <a:lnTo>
                    <a:pt x="602" y="5"/>
                  </a:lnTo>
                  <a:lnTo>
                    <a:pt x="602" y="11"/>
                  </a:lnTo>
                  <a:lnTo>
                    <a:pt x="602" y="22"/>
                  </a:lnTo>
                  <a:lnTo>
                    <a:pt x="602" y="27"/>
                  </a:lnTo>
                  <a:lnTo>
                    <a:pt x="602" y="38"/>
                  </a:lnTo>
                  <a:lnTo>
                    <a:pt x="602" y="42"/>
                  </a:lnTo>
                  <a:lnTo>
                    <a:pt x="602" y="48"/>
                  </a:lnTo>
                  <a:lnTo>
                    <a:pt x="602" y="53"/>
                  </a:lnTo>
                  <a:lnTo>
                    <a:pt x="613" y="53"/>
                  </a:lnTo>
                  <a:lnTo>
                    <a:pt x="624" y="53"/>
                  </a:lnTo>
                  <a:lnTo>
                    <a:pt x="629" y="53"/>
                  </a:lnTo>
                  <a:lnTo>
                    <a:pt x="633" y="48"/>
                  </a:lnTo>
                  <a:lnTo>
                    <a:pt x="644" y="48"/>
                  </a:lnTo>
                  <a:lnTo>
                    <a:pt x="650" y="48"/>
                  </a:lnTo>
                  <a:lnTo>
                    <a:pt x="655" y="48"/>
                  </a:lnTo>
                  <a:lnTo>
                    <a:pt x="661" y="48"/>
                  </a:lnTo>
                  <a:lnTo>
                    <a:pt x="666" y="48"/>
                  </a:lnTo>
                  <a:lnTo>
                    <a:pt x="675" y="48"/>
                  </a:lnTo>
                  <a:lnTo>
                    <a:pt x="686" y="42"/>
                  </a:lnTo>
                  <a:lnTo>
                    <a:pt x="692" y="42"/>
                  </a:lnTo>
                  <a:lnTo>
                    <a:pt x="698" y="42"/>
                  </a:lnTo>
                  <a:lnTo>
                    <a:pt x="703" y="42"/>
                  </a:lnTo>
                  <a:lnTo>
                    <a:pt x="709" y="42"/>
                  </a:lnTo>
                  <a:lnTo>
                    <a:pt x="714" y="48"/>
                  </a:lnTo>
                  <a:lnTo>
                    <a:pt x="720" y="48"/>
                  </a:lnTo>
                  <a:lnTo>
                    <a:pt x="723" y="53"/>
                  </a:lnTo>
                  <a:lnTo>
                    <a:pt x="729" y="59"/>
                  </a:lnTo>
                  <a:lnTo>
                    <a:pt x="734" y="59"/>
                  </a:lnTo>
                  <a:lnTo>
                    <a:pt x="740" y="64"/>
                  </a:lnTo>
                  <a:lnTo>
                    <a:pt x="746" y="70"/>
                  </a:lnTo>
                  <a:lnTo>
                    <a:pt x="751" y="70"/>
                  </a:lnTo>
                  <a:lnTo>
                    <a:pt x="757" y="75"/>
                  </a:lnTo>
                  <a:lnTo>
                    <a:pt x="762" y="81"/>
                  </a:lnTo>
                  <a:lnTo>
                    <a:pt x="766" y="85"/>
                  </a:lnTo>
                  <a:lnTo>
                    <a:pt x="771" y="85"/>
                  </a:lnTo>
                  <a:lnTo>
                    <a:pt x="777" y="90"/>
                  </a:lnTo>
                  <a:lnTo>
                    <a:pt x="782" y="90"/>
                  </a:lnTo>
                  <a:lnTo>
                    <a:pt x="788" y="96"/>
                  </a:lnTo>
                  <a:lnTo>
                    <a:pt x="788" y="101"/>
                  </a:lnTo>
                  <a:lnTo>
                    <a:pt x="793" y="101"/>
                  </a:lnTo>
                  <a:lnTo>
                    <a:pt x="793" y="107"/>
                  </a:lnTo>
                  <a:lnTo>
                    <a:pt x="799" y="112"/>
                  </a:lnTo>
                  <a:lnTo>
                    <a:pt x="805" y="112"/>
                  </a:lnTo>
                  <a:lnTo>
                    <a:pt x="810" y="112"/>
                  </a:lnTo>
                  <a:lnTo>
                    <a:pt x="814" y="112"/>
                  </a:lnTo>
                  <a:lnTo>
                    <a:pt x="819" y="112"/>
                  </a:lnTo>
                  <a:lnTo>
                    <a:pt x="825" y="112"/>
                  </a:lnTo>
                  <a:lnTo>
                    <a:pt x="830" y="112"/>
                  </a:lnTo>
                  <a:lnTo>
                    <a:pt x="836" y="112"/>
                  </a:lnTo>
                  <a:lnTo>
                    <a:pt x="836" y="118"/>
                  </a:lnTo>
                  <a:lnTo>
                    <a:pt x="841" y="118"/>
                  </a:lnTo>
                  <a:lnTo>
                    <a:pt x="847" y="118"/>
                  </a:lnTo>
                  <a:lnTo>
                    <a:pt x="853" y="123"/>
                  </a:lnTo>
                  <a:lnTo>
                    <a:pt x="856" y="127"/>
                  </a:lnTo>
                  <a:lnTo>
                    <a:pt x="862" y="133"/>
                  </a:lnTo>
                  <a:lnTo>
                    <a:pt x="867" y="133"/>
                  </a:lnTo>
                  <a:lnTo>
                    <a:pt x="867" y="138"/>
                  </a:lnTo>
                  <a:lnTo>
                    <a:pt x="873" y="144"/>
                  </a:lnTo>
                  <a:lnTo>
                    <a:pt x="878" y="149"/>
                  </a:lnTo>
                  <a:lnTo>
                    <a:pt x="878" y="155"/>
                  </a:lnTo>
                  <a:lnTo>
                    <a:pt x="884" y="155"/>
                  </a:lnTo>
                  <a:lnTo>
                    <a:pt x="889" y="155"/>
                  </a:lnTo>
                  <a:lnTo>
                    <a:pt x="895" y="155"/>
                  </a:lnTo>
                  <a:lnTo>
                    <a:pt x="900" y="155"/>
                  </a:lnTo>
                  <a:lnTo>
                    <a:pt x="904" y="155"/>
                  </a:lnTo>
                  <a:lnTo>
                    <a:pt x="910" y="155"/>
                  </a:lnTo>
                  <a:lnTo>
                    <a:pt x="915" y="160"/>
                  </a:lnTo>
                  <a:lnTo>
                    <a:pt x="921" y="160"/>
                  </a:lnTo>
                  <a:lnTo>
                    <a:pt x="926" y="160"/>
                  </a:lnTo>
                  <a:lnTo>
                    <a:pt x="926" y="166"/>
                  </a:lnTo>
                  <a:lnTo>
                    <a:pt x="932" y="169"/>
                  </a:lnTo>
                  <a:lnTo>
                    <a:pt x="932" y="175"/>
                  </a:lnTo>
                  <a:lnTo>
                    <a:pt x="932" y="180"/>
                  </a:lnTo>
                  <a:lnTo>
                    <a:pt x="932" y="186"/>
                  </a:lnTo>
                  <a:lnTo>
                    <a:pt x="937" y="186"/>
                  </a:lnTo>
                  <a:lnTo>
                    <a:pt x="943" y="192"/>
                  </a:lnTo>
                  <a:lnTo>
                    <a:pt x="947" y="192"/>
                  </a:lnTo>
                  <a:lnTo>
                    <a:pt x="947" y="197"/>
                  </a:lnTo>
                  <a:lnTo>
                    <a:pt x="952" y="203"/>
                  </a:lnTo>
                  <a:lnTo>
                    <a:pt x="958" y="203"/>
                  </a:lnTo>
                  <a:lnTo>
                    <a:pt x="958" y="214"/>
                  </a:lnTo>
                  <a:lnTo>
                    <a:pt x="963" y="217"/>
                  </a:lnTo>
                  <a:lnTo>
                    <a:pt x="969" y="217"/>
                  </a:lnTo>
                  <a:lnTo>
                    <a:pt x="974" y="223"/>
                  </a:lnTo>
                  <a:lnTo>
                    <a:pt x="980" y="223"/>
                  </a:lnTo>
                  <a:lnTo>
                    <a:pt x="985" y="228"/>
                  </a:lnTo>
                  <a:lnTo>
                    <a:pt x="991" y="228"/>
                  </a:lnTo>
                  <a:lnTo>
                    <a:pt x="995" y="234"/>
                  </a:lnTo>
                  <a:lnTo>
                    <a:pt x="995" y="240"/>
                  </a:lnTo>
                  <a:lnTo>
                    <a:pt x="1000" y="245"/>
                  </a:lnTo>
                  <a:lnTo>
                    <a:pt x="1000" y="251"/>
                  </a:lnTo>
                  <a:lnTo>
                    <a:pt x="1000" y="256"/>
                  </a:lnTo>
                  <a:lnTo>
                    <a:pt x="1006" y="260"/>
                  </a:lnTo>
                  <a:lnTo>
                    <a:pt x="1011" y="265"/>
                  </a:lnTo>
                  <a:lnTo>
                    <a:pt x="1017" y="271"/>
                  </a:lnTo>
                  <a:lnTo>
                    <a:pt x="1017" y="276"/>
                  </a:lnTo>
                  <a:lnTo>
                    <a:pt x="1022" y="276"/>
                  </a:lnTo>
                  <a:lnTo>
                    <a:pt x="1022" y="282"/>
                  </a:lnTo>
                  <a:lnTo>
                    <a:pt x="1028" y="282"/>
                  </a:lnTo>
                  <a:lnTo>
                    <a:pt x="1033" y="287"/>
                  </a:lnTo>
                  <a:lnTo>
                    <a:pt x="1039" y="293"/>
                  </a:lnTo>
                  <a:lnTo>
                    <a:pt x="1039" y="299"/>
                  </a:lnTo>
                  <a:lnTo>
                    <a:pt x="1043" y="302"/>
                  </a:lnTo>
                  <a:lnTo>
                    <a:pt x="1043" y="308"/>
                  </a:lnTo>
                  <a:lnTo>
                    <a:pt x="1048" y="313"/>
                  </a:lnTo>
                  <a:lnTo>
                    <a:pt x="1054" y="319"/>
                  </a:lnTo>
                  <a:lnTo>
                    <a:pt x="1065" y="324"/>
                  </a:lnTo>
                  <a:lnTo>
                    <a:pt x="1070" y="330"/>
                  </a:lnTo>
                  <a:lnTo>
                    <a:pt x="1070" y="335"/>
                  </a:lnTo>
                  <a:lnTo>
                    <a:pt x="1070" y="341"/>
                  </a:lnTo>
                  <a:lnTo>
                    <a:pt x="1076" y="345"/>
                  </a:lnTo>
                  <a:lnTo>
                    <a:pt x="1076" y="350"/>
                  </a:lnTo>
                  <a:lnTo>
                    <a:pt x="1081" y="356"/>
                  </a:lnTo>
                  <a:lnTo>
                    <a:pt x="1085" y="361"/>
                  </a:lnTo>
                  <a:lnTo>
                    <a:pt x="1091" y="361"/>
                  </a:lnTo>
                  <a:lnTo>
                    <a:pt x="1096" y="367"/>
                  </a:lnTo>
                  <a:lnTo>
                    <a:pt x="1102" y="367"/>
                  </a:lnTo>
                  <a:lnTo>
                    <a:pt x="1107" y="367"/>
                  </a:lnTo>
                  <a:lnTo>
                    <a:pt x="1113" y="367"/>
                  </a:lnTo>
                  <a:lnTo>
                    <a:pt x="1118" y="367"/>
                  </a:lnTo>
                  <a:lnTo>
                    <a:pt x="1124" y="372"/>
                  </a:lnTo>
                  <a:lnTo>
                    <a:pt x="1129" y="372"/>
                  </a:lnTo>
                  <a:lnTo>
                    <a:pt x="1129" y="378"/>
                  </a:lnTo>
                  <a:lnTo>
                    <a:pt x="1133" y="383"/>
                  </a:lnTo>
                  <a:lnTo>
                    <a:pt x="1138" y="383"/>
                  </a:lnTo>
                  <a:lnTo>
                    <a:pt x="1144" y="389"/>
                  </a:lnTo>
                  <a:lnTo>
                    <a:pt x="1150" y="389"/>
                  </a:lnTo>
                  <a:lnTo>
                    <a:pt x="1150" y="383"/>
                  </a:lnTo>
                  <a:lnTo>
                    <a:pt x="1155" y="383"/>
                  </a:lnTo>
                  <a:lnTo>
                    <a:pt x="1161" y="383"/>
                  </a:lnTo>
                  <a:lnTo>
                    <a:pt x="1166" y="383"/>
                  </a:lnTo>
                  <a:lnTo>
                    <a:pt x="1172" y="383"/>
                  </a:lnTo>
                  <a:lnTo>
                    <a:pt x="1175" y="383"/>
                  </a:lnTo>
                  <a:lnTo>
                    <a:pt x="1175" y="389"/>
                  </a:lnTo>
                  <a:lnTo>
                    <a:pt x="1181" y="389"/>
                  </a:lnTo>
                  <a:lnTo>
                    <a:pt x="1186" y="393"/>
                  </a:lnTo>
                  <a:lnTo>
                    <a:pt x="1192" y="398"/>
                  </a:lnTo>
                  <a:lnTo>
                    <a:pt x="1192" y="404"/>
                  </a:lnTo>
                  <a:lnTo>
                    <a:pt x="1198" y="404"/>
                  </a:lnTo>
                  <a:lnTo>
                    <a:pt x="1203" y="404"/>
                  </a:lnTo>
                  <a:lnTo>
                    <a:pt x="1203" y="409"/>
                  </a:lnTo>
                  <a:lnTo>
                    <a:pt x="1209" y="409"/>
                  </a:lnTo>
                  <a:lnTo>
                    <a:pt x="1214" y="415"/>
                  </a:lnTo>
                  <a:lnTo>
                    <a:pt x="1220" y="415"/>
                  </a:lnTo>
                  <a:lnTo>
                    <a:pt x="1220" y="420"/>
                  </a:lnTo>
                  <a:lnTo>
                    <a:pt x="1223" y="420"/>
                  </a:lnTo>
                  <a:lnTo>
                    <a:pt x="1229" y="420"/>
                  </a:lnTo>
                  <a:lnTo>
                    <a:pt x="1234" y="420"/>
                  </a:lnTo>
                  <a:lnTo>
                    <a:pt x="1234" y="426"/>
                  </a:lnTo>
                  <a:lnTo>
                    <a:pt x="1240" y="426"/>
                  </a:lnTo>
                  <a:lnTo>
                    <a:pt x="1245" y="426"/>
                  </a:lnTo>
                  <a:lnTo>
                    <a:pt x="1245" y="431"/>
                  </a:lnTo>
                  <a:lnTo>
                    <a:pt x="1251" y="441"/>
                  </a:lnTo>
                  <a:lnTo>
                    <a:pt x="1251" y="452"/>
                  </a:lnTo>
                  <a:lnTo>
                    <a:pt x="1251" y="457"/>
                  </a:lnTo>
                  <a:lnTo>
                    <a:pt x="1251" y="463"/>
                  </a:lnTo>
                  <a:lnTo>
                    <a:pt x="1251" y="468"/>
                  </a:lnTo>
                  <a:lnTo>
                    <a:pt x="1251" y="474"/>
                  </a:lnTo>
                  <a:lnTo>
                    <a:pt x="1251" y="478"/>
                  </a:lnTo>
                  <a:lnTo>
                    <a:pt x="1251" y="483"/>
                  </a:lnTo>
                  <a:lnTo>
                    <a:pt x="1251" y="489"/>
                  </a:lnTo>
                  <a:lnTo>
                    <a:pt x="1251" y="494"/>
                  </a:lnTo>
                  <a:lnTo>
                    <a:pt x="1245" y="494"/>
                  </a:lnTo>
                  <a:lnTo>
                    <a:pt x="1245" y="500"/>
                  </a:lnTo>
                  <a:lnTo>
                    <a:pt x="1245" y="505"/>
                  </a:lnTo>
                  <a:lnTo>
                    <a:pt x="1245" y="511"/>
                  </a:lnTo>
                  <a:lnTo>
                    <a:pt x="1245" y="516"/>
                  </a:lnTo>
                  <a:lnTo>
                    <a:pt x="1240" y="522"/>
                  </a:lnTo>
                  <a:lnTo>
                    <a:pt x="1240" y="525"/>
                  </a:lnTo>
                  <a:lnTo>
                    <a:pt x="1240" y="531"/>
                  </a:lnTo>
                  <a:lnTo>
                    <a:pt x="1240" y="537"/>
                  </a:lnTo>
                  <a:lnTo>
                    <a:pt x="1240" y="548"/>
                  </a:lnTo>
                  <a:lnTo>
                    <a:pt x="1240" y="553"/>
                  </a:lnTo>
                  <a:lnTo>
                    <a:pt x="1240" y="559"/>
                  </a:lnTo>
                  <a:lnTo>
                    <a:pt x="1234" y="564"/>
                  </a:lnTo>
                  <a:lnTo>
                    <a:pt x="1234" y="568"/>
                  </a:lnTo>
                  <a:lnTo>
                    <a:pt x="1234" y="573"/>
                  </a:lnTo>
                  <a:lnTo>
                    <a:pt x="1234" y="579"/>
                  </a:lnTo>
                  <a:lnTo>
                    <a:pt x="1234" y="584"/>
                  </a:lnTo>
                  <a:lnTo>
                    <a:pt x="1229" y="590"/>
                  </a:lnTo>
                  <a:lnTo>
                    <a:pt x="1229" y="596"/>
                  </a:lnTo>
                  <a:lnTo>
                    <a:pt x="1229" y="601"/>
                  </a:lnTo>
                  <a:lnTo>
                    <a:pt x="1229" y="607"/>
                  </a:lnTo>
                  <a:lnTo>
                    <a:pt x="1229" y="610"/>
                  </a:lnTo>
                  <a:lnTo>
                    <a:pt x="1229" y="616"/>
                  </a:lnTo>
                  <a:lnTo>
                    <a:pt x="1223" y="621"/>
                  </a:lnTo>
                  <a:lnTo>
                    <a:pt x="1223" y="627"/>
                  </a:lnTo>
                  <a:lnTo>
                    <a:pt x="1223" y="632"/>
                  </a:lnTo>
                  <a:lnTo>
                    <a:pt x="1223" y="638"/>
                  </a:lnTo>
                  <a:lnTo>
                    <a:pt x="1223" y="644"/>
                  </a:lnTo>
                  <a:lnTo>
                    <a:pt x="1223" y="649"/>
                  </a:lnTo>
                  <a:lnTo>
                    <a:pt x="1223" y="653"/>
                  </a:lnTo>
                  <a:lnTo>
                    <a:pt x="1223" y="658"/>
                  </a:lnTo>
                  <a:lnTo>
                    <a:pt x="1223" y="664"/>
                  </a:lnTo>
                  <a:lnTo>
                    <a:pt x="1220" y="669"/>
                  </a:lnTo>
                  <a:lnTo>
                    <a:pt x="1220" y="675"/>
                  </a:lnTo>
                  <a:lnTo>
                    <a:pt x="1220" y="680"/>
                  </a:lnTo>
                  <a:lnTo>
                    <a:pt x="1220" y="686"/>
                  </a:lnTo>
                  <a:lnTo>
                    <a:pt x="1220" y="691"/>
                  </a:lnTo>
                  <a:lnTo>
                    <a:pt x="1220" y="697"/>
                  </a:lnTo>
                  <a:lnTo>
                    <a:pt x="1220" y="701"/>
                  </a:lnTo>
                  <a:lnTo>
                    <a:pt x="1220" y="706"/>
                  </a:lnTo>
                  <a:lnTo>
                    <a:pt x="1220" y="712"/>
                  </a:lnTo>
                  <a:lnTo>
                    <a:pt x="1223" y="712"/>
                  </a:lnTo>
                  <a:lnTo>
                    <a:pt x="1223" y="717"/>
                  </a:lnTo>
                  <a:lnTo>
                    <a:pt x="1220" y="717"/>
                  </a:lnTo>
                  <a:lnTo>
                    <a:pt x="1220" y="723"/>
                  </a:lnTo>
                  <a:lnTo>
                    <a:pt x="1214" y="728"/>
                  </a:lnTo>
                  <a:lnTo>
                    <a:pt x="1214" y="734"/>
                  </a:lnTo>
                  <a:lnTo>
                    <a:pt x="1214" y="739"/>
                  </a:lnTo>
                  <a:lnTo>
                    <a:pt x="1214" y="743"/>
                  </a:lnTo>
                  <a:lnTo>
                    <a:pt x="1214" y="749"/>
                  </a:lnTo>
                  <a:lnTo>
                    <a:pt x="1209" y="749"/>
                  </a:lnTo>
                  <a:lnTo>
                    <a:pt x="1209" y="754"/>
                  </a:lnTo>
                  <a:lnTo>
                    <a:pt x="1209" y="760"/>
                  </a:lnTo>
                  <a:lnTo>
                    <a:pt x="1209" y="765"/>
                  </a:lnTo>
                  <a:lnTo>
                    <a:pt x="1209" y="771"/>
                  </a:lnTo>
                  <a:lnTo>
                    <a:pt x="1209" y="776"/>
                  </a:lnTo>
                  <a:lnTo>
                    <a:pt x="1203" y="776"/>
                  </a:lnTo>
                  <a:lnTo>
                    <a:pt x="1198" y="782"/>
                  </a:lnTo>
                  <a:lnTo>
                    <a:pt x="1198" y="786"/>
                  </a:lnTo>
                  <a:lnTo>
                    <a:pt x="1192" y="786"/>
                  </a:lnTo>
                  <a:lnTo>
                    <a:pt x="1192" y="791"/>
                  </a:lnTo>
                  <a:lnTo>
                    <a:pt x="1192" y="797"/>
                  </a:lnTo>
                  <a:lnTo>
                    <a:pt x="1192" y="802"/>
                  </a:lnTo>
                  <a:lnTo>
                    <a:pt x="1192" y="808"/>
                  </a:lnTo>
                  <a:lnTo>
                    <a:pt x="1186" y="813"/>
                  </a:lnTo>
                  <a:lnTo>
                    <a:pt x="1186" y="819"/>
                  </a:lnTo>
                  <a:lnTo>
                    <a:pt x="1186" y="824"/>
                  </a:lnTo>
                  <a:lnTo>
                    <a:pt x="1186" y="828"/>
                  </a:lnTo>
                  <a:lnTo>
                    <a:pt x="1186" y="834"/>
                  </a:lnTo>
                  <a:lnTo>
                    <a:pt x="1181" y="839"/>
                  </a:lnTo>
                  <a:lnTo>
                    <a:pt x="1181" y="845"/>
                  </a:lnTo>
                  <a:lnTo>
                    <a:pt x="1175" y="850"/>
                  </a:lnTo>
                  <a:lnTo>
                    <a:pt x="1175" y="856"/>
                  </a:lnTo>
                  <a:lnTo>
                    <a:pt x="1175" y="861"/>
                  </a:lnTo>
                  <a:lnTo>
                    <a:pt x="1172" y="861"/>
                  </a:lnTo>
                  <a:lnTo>
                    <a:pt x="1172" y="867"/>
                  </a:lnTo>
                  <a:lnTo>
                    <a:pt x="1166" y="872"/>
                  </a:lnTo>
                  <a:lnTo>
                    <a:pt x="1166" y="876"/>
                  </a:lnTo>
                  <a:lnTo>
                    <a:pt x="1161" y="882"/>
                  </a:lnTo>
                  <a:lnTo>
                    <a:pt x="1161" y="887"/>
                  </a:lnTo>
                  <a:lnTo>
                    <a:pt x="1155" y="893"/>
                  </a:lnTo>
                  <a:lnTo>
                    <a:pt x="1155" y="898"/>
                  </a:lnTo>
                  <a:lnTo>
                    <a:pt x="1155" y="904"/>
                  </a:lnTo>
                  <a:lnTo>
                    <a:pt x="1155" y="909"/>
                  </a:lnTo>
                  <a:lnTo>
                    <a:pt x="1155" y="915"/>
                  </a:lnTo>
                  <a:lnTo>
                    <a:pt x="1155" y="918"/>
                  </a:lnTo>
                  <a:lnTo>
                    <a:pt x="1161" y="924"/>
                  </a:lnTo>
                  <a:lnTo>
                    <a:pt x="1161" y="929"/>
                  </a:lnTo>
                  <a:lnTo>
                    <a:pt x="1161" y="935"/>
                  </a:lnTo>
                  <a:lnTo>
                    <a:pt x="1161" y="941"/>
                  </a:lnTo>
                  <a:lnTo>
                    <a:pt x="1166" y="946"/>
                  </a:lnTo>
                  <a:lnTo>
                    <a:pt x="1172" y="952"/>
                  </a:lnTo>
                  <a:lnTo>
                    <a:pt x="1175" y="952"/>
                  </a:lnTo>
                  <a:lnTo>
                    <a:pt x="1175" y="957"/>
                  </a:lnTo>
                  <a:lnTo>
                    <a:pt x="1175" y="961"/>
                  </a:lnTo>
                  <a:lnTo>
                    <a:pt x="1175" y="966"/>
                  </a:lnTo>
                  <a:lnTo>
                    <a:pt x="1175" y="972"/>
                  </a:lnTo>
                  <a:lnTo>
                    <a:pt x="1175" y="977"/>
                  </a:lnTo>
                  <a:lnTo>
                    <a:pt x="1181" y="977"/>
                  </a:lnTo>
                  <a:lnTo>
                    <a:pt x="1186" y="977"/>
                  </a:lnTo>
                  <a:lnTo>
                    <a:pt x="1192" y="977"/>
                  </a:lnTo>
                  <a:lnTo>
                    <a:pt x="1192" y="983"/>
                  </a:lnTo>
                  <a:lnTo>
                    <a:pt x="1198" y="983"/>
                  </a:lnTo>
                  <a:lnTo>
                    <a:pt x="1203" y="983"/>
                  </a:lnTo>
                  <a:lnTo>
                    <a:pt x="1203" y="989"/>
                  </a:lnTo>
                  <a:lnTo>
                    <a:pt x="1209" y="989"/>
                  </a:lnTo>
                  <a:lnTo>
                    <a:pt x="1209" y="994"/>
                  </a:lnTo>
                  <a:lnTo>
                    <a:pt x="1214" y="1000"/>
                  </a:lnTo>
                  <a:lnTo>
                    <a:pt x="1214" y="1005"/>
                  </a:lnTo>
                  <a:lnTo>
                    <a:pt x="1214" y="1009"/>
                  </a:lnTo>
                  <a:lnTo>
                    <a:pt x="1220" y="1014"/>
                  </a:lnTo>
                  <a:lnTo>
                    <a:pt x="1220" y="1020"/>
                  </a:lnTo>
                  <a:lnTo>
                    <a:pt x="1220" y="1025"/>
                  </a:lnTo>
                  <a:lnTo>
                    <a:pt x="1220" y="1031"/>
                  </a:lnTo>
                  <a:lnTo>
                    <a:pt x="1220" y="1036"/>
                  </a:lnTo>
                  <a:lnTo>
                    <a:pt x="1223" y="1042"/>
                  </a:lnTo>
                  <a:lnTo>
                    <a:pt x="1229" y="1048"/>
                  </a:lnTo>
                  <a:lnTo>
                    <a:pt x="1229" y="1051"/>
                  </a:lnTo>
                  <a:lnTo>
                    <a:pt x="1229" y="1057"/>
                  </a:lnTo>
                  <a:lnTo>
                    <a:pt x="1234" y="1062"/>
                  </a:lnTo>
                  <a:lnTo>
                    <a:pt x="1240" y="1062"/>
                  </a:lnTo>
                  <a:lnTo>
                    <a:pt x="1240" y="1068"/>
                  </a:lnTo>
                  <a:lnTo>
                    <a:pt x="1245" y="1068"/>
                  </a:lnTo>
                  <a:lnTo>
                    <a:pt x="1251" y="1068"/>
                  </a:lnTo>
                  <a:lnTo>
                    <a:pt x="1257" y="1073"/>
                  </a:lnTo>
                  <a:lnTo>
                    <a:pt x="1262" y="1079"/>
                  </a:lnTo>
                  <a:lnTo>
                    <a:pt x="1266" y="1084"/>
                  </a:lnTo>
                  <a:lnTo>
                    <a:pt x="1271" y="1090"/>
                  </a:lnTo>
                  <a:lnTo>
                    <a:pt x="1282" y="1105"/>
                  </a:lnTo>
                  <a:lnTo>
                    <a:pt x="1203" y="1190"/>
                  </a:lnTo>
                  <a:lnTo>
                    <a:pt x="1150" y="1254"/>
                  </a:lnTo>
                  <a:lnTo>
                    <a:pt x="1065" y="1345"/>
                  </a:lnTo>
                  <a:lnTo>
                    <a:pt x="1006" y="1407"/>
                  </a:lnTo>
                  <a:lnTo>
                    <a:pt x="937" y="1483"/>
                  </a:lnTo>
                  <a:lnTo>
                    <a:pt x="853" y="1583"/>
                  </a:lnTo>
                  <a:lnTo>
                    <a:pt x="799" y="1642"/>
                  </a:lnTo>
                  <a:lnTo>
                    <a:pt x="788" y="1647"/>
                  </a:lnTo>
                  <a:lnTo>
                    <a:pt x="771" y="1658"/>
                  </a:lnTo>
                  <a:lnTo>
                    <a:pt x="762" y="1667"/>
                  </a:lnTo>
                  <a:lnTo>
                    <a:pt x="751" y="1678"/>
                  </a:lnTo>
                  <a:lnTo>
                    <a:pt x="751" y="1673"/>
                  </a:lnTo>
                  <a:lnTo>
                    <a:pt x="746" y="1667"/>
                  </a:lnTo>
                  <a:lnTo>
                    <a:pt x="740" y="1664"/>
                  </a:lnTo>
                  <a:lnTo>
                    <a:pt x="734" y="1658"/>
                  </a:lnTo>
                  <a:lnTo>
                    <a:pt x="734" y="1653"/>
                  </a:lnTo>
                  <a:lnTo>
                    <a:pt x="734" y="1647"/>
                  </a:lnTo>
                  <a:lnTo>
                    <a:pt x="723" y="1642"/>
                  </a:lnTo>
                  <a:lnTo>
                    <a:pt x="720" y="1642"/>
                  </a:lnTo>
                  <a:lnTo>
                    <a:pt x="714" y="1647"/>
                  </a:lnTo>
                  <a:lnTo>
                    <a:pt x="703" y="1647"/>
                  </a:lnTo>
                  <a:lnTo>
                    <a:pt x="703" y="1642"/>
                  </a:lnTo>
                  <a:lnTo>
                    <a:pt x="698" y="1636"/>
                  </a:lnTo>
                  <a:lnTo>
                    <a:pt x="692" y="1631"/>
                  </a:lnTo>
                  <a:lnTo>
                    <a:pt x="686" y="1631"/>
                  </a:lnTo>
                  <a:lnTo>
                    <a:pt x="686" y="1625"/>
                  </a:lnTo>
                  <a:lnTo>
                    <a:pt x="681" y="1625"/>
                  </a:lnTo>
                  <a:lnTo>
                    <a:pt x="672" y="1631"/>
                  </a:lnTo>
                  <a:lnTo>
                    <a:pt x="655" y="1631"/>
                  </a:lnTo>
                  <a:lnTo>
                    <a:pt x="650" y="1616"/>
                  </a:lnTo>
                  <a:lnTo>
                    <a:pt x="650" y="1610"/>
                  </a:lnTo>
                  <a:lnTo>
                    <a:pt x="644" y="1610"/>
                  </a:lnTo>
                  <a:lnTo>
                    <a:pt x="644" y="1605"/>
                  </a:lnTo>
                  <a:lnTo>
                    <a:pt x="639" y="1605"/>
                  </a:lnTo>
                  <a:lnTo>
                    <a:pt x="633" y="1605"/>
                  </a:lnTo>
                  <a:lnTo>
                    <a:pt x="629" y="1599"/>
                  </a:lnTo>
                  <a:lnTo>
                    <a:pt x="624" y="1594"/>
                  </a:lnTo>
                  <a:lnTo>
                    <a:pt x="618" y="1594"/>
                  </a:lnTo>
                  <a:lnTo>
                    <a:pt x="618" y="1588"/>
                  </a:lnTo>
                  <a:lnTo>
                    <a:pt x="613" y="1583"/>
                  </a:lnTo>
                  <a:lnTo>
                    <a:pt x="618" y="1577"/>
                  </a:lnTo>
                  <a:lnTo>
                    <a:pt x="618" y="1573"/>
                  </a:lnTo>
                  <a:lnTo>
                    <a:pt x="613" y="1573"/>
                  </a:lnTo>
                  <a:lnTo>
                    <a:pt x="607" y="1573"/>
                  </a:lnTo>
                  <a:lnTo>
                    <a:pt x="607" y="1568"/>
                  </a:lnTo>
                  <a:lnTo>
                    <a:pt x="607" y="1562"/>
                  </a:lnTo>
                  <a:lnTo>
                    <a:pt x="607" y="1557"/>
                  </a:lnTo>
                  <a:lnTo>
                    <a:pt x="602" y="1557"/>
                  </a:lnTo>
                  <a:lnTo>
                    <a:pt x="596" y="1551"/>
                  </a:lnTo>
                  <a:lnTo>
                    <a:pt x="591" y="1551"/>
                  </a:lnTo>
                  <a:lnTo>
                    <a:pt x="596" y="1546"/>
                  </a:lnTo>
                  <a:lnTo>
                    <a:pt x="596" y="1540"/>
                  </a:lnTo>
                  <a:lnTo>
                    <a:pt x="591" y="1540"/>
                  </a:lnTo>
                  <a:lnTo>
                    <a:pt x="585" y="1540"/>
                  </a:lnTo>
                  <a:lnTo>
                    <a:pt x="581" y="1535"/>
                  </a:lnTo>
                  <a:lnTo>
                    <a:pt x="581" y="1531"/>
                  </a:lnTo>
                  <a:lnTo>
                    <a:pt x="581" y="1525"/>
                  </a:lnTo>
                  <a:lnTo>
                    <a:pt x="581" y="1520"/>
                  </a:lnTo>
                  <a:lnTo>
                    <a:pt x="576" y="1514"/>
                  </a:lnTo>
                  <a:lnTo>
                    <a:pt x="570" y="1514"/>
                  </a:lnTo>
                  <a:lnTo>
                    <a:pt x="570" y="1509"/>
                  </a:lnTo>
                  <a:lnTo>
                    <a:pt x="576" y="1503"/>
                  </a:lnTo>
                  <a:lnTo>
                    <a:pt x="570" y="1498"/>
                  </a:lnTo>
                  <a:lnTo>
                    <a:pt x="570" y="1492"/>
                  </a:lnTo>
                  <a:lnTo>
                    <a:pt x="565" y="1492"/>
                  </a:lnTo>
                  <a:lnTo>
                    <a:pt x="559" y="1498"/>
                  </a:lnTo>
                  <a:lnTo>
                    <a:pt x="554" y="1498"/>
                  </a:lnTo>
                  <a:lnTo>
                    <a:pt x="548" y="1498"/>
                  </a:lnTo>
                  <a:lnTo>
                    <a:pt x="548" y="1492"/>
                  </a:lnTo>
                  <a:lnTo>
                    <a:pt x="548" y="1488"/>
                  </a:lnTo>
                  <a:lnTo>
                    <a:pt x="543" y="1483"/>
                  </a:lnTo>
                  <a:lnTo>
                    <a:pt x="543" y="1477"/>
                  </a:lnTo>
                  <a:lnTo>
                    <a:pt x="539" y="1477"/>
                  </a:lnTo>
                  <a:lnTo>
                    <a:pt x="539" y="1472"/>
                  </a:lnTo>
                  <a:lnTo>
                    <a:pt x="539" y="1466"/>
                  </a:lnTo>
                  <a:lnTo>
                    <a:pt x="533" y="1466"/>
                  </a:lnTo>
                  <a:lnTo>
                    <a:pt x="533" y="1461"/>
                  </a:lnTo>
                  <a:lnTo>
                    <a:pt x="528" y="1461"/>
                  </a:lnTo>
                  <a:lnTo>
                    <a:pt x="528" y="1455"/>
                  </a:lnTo>
                  <a:lnTo>
                    <a:pt x="522" y="1455"/>
                  </a:lnTo>
                  <a:lnTo>
                    <a:pt x="517" y="1450"/>
                  </a:lnTo>
                  <a:lnTo>
                    <a:pt x="511" y="1450"/>
                  </a:lnTo>
                  <a:lnTo>
                    <a:pt x="511" y="1444"/>
                  </a:lnTo>
                  <a:lnTo>
                    <a:pt x="511" y="1440"/>
                  </a:lnTo>
                  <a:lnTo>
                    <a:pt x="511" y="1435"/>
                  </a:lnTo>
                  <a:lnTo>
                    <a:pt x="506" y="1435"/>
                  </a:lnTo>
                  <a:lnTo>
                    <a:pt x="500" y="1435"/>
                  </a:lnTo>
                  <a:lnTo>
                    <a:pt x="495" y="1429"/>
                  </a:lnTo>
                  <a:lnTo>
                    <a:pt x="491" y="1429"/>
                  </a:lnTo>
                  <a:lnTo>
                    <a:pt x="491" y="1424"/>
                  </a:lnTo>
                  <a:lnTo>
                    <a:pt x="491" y="1418"/>
                  </a:lnTo>
                  <a:lnTo>
                    <a:pt x="495" y="1418"/>
                  </a:lnTo>
                  <a:lnTo>
                    <a:pt x="495" y="1413"/>
                  </a:lnTo>
                  <a:lnTo>
                    <a:pt x="495" y="1407"/>
                  </a:lnTo>
                  <a:lnTo>
                    <a:pt x="491" y="1407"/>
                  </a:lnTo>
                  <a:lnTo>
                    <a:pt x="485" y="1402"/>
                  </a:lnTo>
                  <a:lnTo>
                    <a:pt x="480" y="1398"/>
                  </a:lnTo>
                  <a:lnTo>
                    <a:pt x="480" y="1393"/>
                  </a:lnTo>
                  <a:lnTo>
                    <a:pt x="474" y="1387"/>
                  </a:lnTo>
                  <a:lnTo>
                    <a:pt x="469" y="1387"/>
                  </a:lnTo>
                  <a:lnTo>
                    <a:pt x="469" y="1381"/>
                  </a:lnTo>
                  <a:lnTo>
                    <a:pt x="469" y="1376"/>
                  </a:lnTo>
                  <a:lnTo>
                    <a:pt x="463" y="1370"/>
                  </a:lnTo>
                  <a:lnTo>
                    <a:pt x="458" y="1365"/>
                  </a:lnTo>
                  <a:lnTo>
                    <a:pt x="452" y="1365"/>
                  </a:lnTo>
                  <a:lnTo>
                    <a:pt x="448" y="1359"/>
                  </a:lnTo>
                  <a:lnTo>
                    <a:pt x="443" y="1356"/>
                  </a:lnTo>
                  <a:lnTo>
                    <a:pt x="448" y="1350"/>
                  </a:lnTo>
                  <a:lnTo>
                    <a:pt x="443" y="1345"/>
                  </a:lnTo>
                  <a:lnTo>
                    <a:pt x="443" y="1339"/>
                  </a:lnTo>
                  <a:lnTo>
                    <a:pt x="437" y="1339"/>
                  </a:lnTo>
                  <a:lnTo>
                    <a:pt x="432" y="1333"/>
                  </a:lnTo>
                  <a:lnTo>
                    <a:pt x="432" y="1328"/>
                  </a:lnTo>
                  <a:lnTo>
                    <a:pt x="437" y="1328"/>
                  </a:lnTo>
                  <a:lnTo>
                    <a:pt x="437" y="1322"/>
                  </a:lnTo>
                  <a:lnTo>
                    <a:pt x="437" y="1317"/>
                  </a:lnTo>
                  <a:lnTo>
                    <a:pt x="432" y="1317"/>
                  </a:lnTo>
                  <a:lnTo>
                    <a:pt x="426" y="1317"/>
                  </a:lnTo>
                  <a:lnTo>
                    <a:pt x="426" y="1322"/>
                  </a:lnTo>
                  <a:lnTo>
                    <a:pt x="421" y="1322"/>
                  </a:lnTo>
                  <a:lnTo>
                    <a:pt x="415" y="1322"/>
                  </a:lnTo>
                  <a:lnTo>
                    <a:pt x="410" y="1322"/>
                  </a:lnTo>
                  <a:lnTo>
                    <a:pt x="404" y="1317"/>
                  </a:lnTo>
                  <a:lnTo>
                    <a:pt x="404" y="1311"/>
                  </a:lnTo>
                  <a:lnTo>
                    <a:pt x="401" y="1311"/>
                  </a:lnTo>
                  <a:lnTo>
                    <a:pt x="395" y="1311"/>
                  </a:lnTo>
                  <a:lnTo>
                    <a:pt x="389" y="1311"/>
                  </a:lnTo>
                  <a:lnTo>
                    <a:pt x="389" y="1317"/>
                  </a:lnTo>
                  <a:lnTo>
                    <a:pt x="384" y="1317"/>
                  </a:lnTo>
                  <a:lnTo>
                    <a:pt x="384" y="1311"/>
                  </a:lnTo>
                  <a:lnTo>
                    <a:pt x="378" y="1308"/>
                  </a:lnTo>
                  <a:lnTo>
                    <a:pt x="373" y="1308"/>
                  </a:lnTo>
                  <a:lnTo>
                    <a:pt x="367" y="1302"/>
                  </a:lnTo>
                  <a:lnTo>
                    <a:pt x="367" y="1297"/>
                  </a:lnTo>
                  <a:lnTo>
                    <a:pt x="367" y="1291"/>
                  </a:lnTo>
                  <a:lnTo>
                    <a:pt x="373" y="1286"/>
                  </a:lnTo>
                  <a:lnTo>
                    <a:pt x="367" y="1280"/>
                  </a:lnTo>
                  <a:lnTo>
                    <a:pt x="362" y="1274"/>
                  </a:lnTo>
                  <a:lnTo>
                    <a:pt x="358" y="1274"/>
                  </a:lnTo>
                  <a:lnTo>
                    <a:pt x="353" y="1274"/>
                  </a:lnTo>
                  <a:lnTo>
                    <a:pt x="347" y="1274"/>
                  </a:lnTo>
                  <a:lnTo>
                    <a:pt x="341" y="1274"/>
                  </a:lnTo>
                  <a:lnTo>
                    <a:pt x="341" y="1269"/>
                  </a:lnTo>
                  <a:lnTo>
                    <a:pt x="336" y="1265"/>
                  </a:lnTo>
                  <a:lnTo>
                    <a:pt x="330" y="1265"/>
                  </a:lnTo>
                  <a:lnTo>
                    <a:pt x="319" y="1260"/>
                  </a:lnTo>
                  <a:lnTo>
                    <a:pt x="314" y="1254"/>
                  </a:lnTo>
                  <a:lnTo>
                    <a:pt x="310" y="1254"/>
                  </a:lnTo>
                  <a:lnTo>
                    <a:pt x="305" y="1254"/>
                  </a:lnTo>
                  <a:lnTo>
                    <a:pt x="299" y="1249"/>
                  </a:lnTo>
                  <a:lnTo>
                    <a:pt x="294" y="1249"/>
                  </a:lnTo>
                  <a:lnTo>
                    <a:pt x="288" y="1249"/>
                  </a:lnTo>
                  <a:lnTo>
                    <a:pt x="282" y="1249"/>
                  </a:lnTo>
                  <a:lnTo>
                    <a:pt x="277" y="1249"/>
                  </a:lnTo>
                  <a:lnTo>
                    <a:pt x="271" y="1249"/>
                  </a:lnTo>
                  <a:lnTo>
                    <a:pt x="266" y="1249"/>
                  </a:lnTo>
                  <a:lnTo>
                    <a:pt x="257" y="1249"/>
                  </a:lnTo>
                  <a:lnTo>
                    <a:pt x="251" y="1249"/>
                  </a:lnTo>
                  <a:lnTo>
                    <a:pt x="246" y="1243"/>
                  </a:lnTo>
                  <a:lnTo>
                    <a:pt x="240" y="1243"/>
                  </a:lnTo>
                  <a:lnTo>
                    <a:pt x="240" y="1238"/>
                  </a:lnTo>
                  <a:lnTo>
                    <a:pt x="246" y="1232"/>
                  </a:lnTo>
                  <a:lnTo>
                    <a:pt x="246" y="1226"/>
                  </a:lnTo>
                  <a:lnTo>
                    <a:pt x="246" y="1223"/>
                  </a:lnTo>
                  <a:lnTo>
                    <a:pt x="240" y="1223"/>
                  </a:lnTo>
                  <a:lnTo>
                    <a:pt x="234" y="1223"/>
                  </a:lnTo>
                  <a:lnTo>
                    <a:pt x="229" y="1223"/>
                  </a:lnTo>
                  <a:lnTo>
                    <a:pt x="223" y="1217"/>
                  </a:lnTo>
                  <a:lnTo>
                    <a:pt x="220" y="1217"/>
                  </a:lnTo>
                  <a:lnTo>
                    <a:pt x="220" y="1212"/>
                  </a:lnTo>
                  <a:lnTo>
                    <a:pt x="214" y="1212"/>
                  </a:lnTo>
                  <a:lnTo>
                    <a:pt x="209" y="1206"/>
                  </a:lnTo>
                  <a:lnTo>
                    <a:pt x="209" y="1201"/>
                  </a:lnTo>
                  <a:lnTo>
                    <a:pt x="203" y="1201"/>
                  </a:lnTo>
                  <a:lnTo>
                    <a:pt x="198" y="1195"/>
                  </a:lnTo>
                  <a:lnTo>
                    <a:pt x="192" y="1195"/>
                  </a:lnTo>
                  <a:lnTo>
                    <a:pt x="187" y="1195"/>
                  </a:lnTo>
                  <a:lnTo>
                    <a:pt x="181" y="1195"/>
                  </a:lnTo>
                  <a:lnTo>
                    <a:pt x="181" y="1201"/>
                  </a:lnTo>
                  <a:lnTo>
                    <a:pt x="175" y="1195"/>
                  </a:lnTo>
                  <a:lnTo>
                    <a:pt x="175" y="1190"/>
                  </a:lnTo>
                  <a:lnTo>
                    <a:pt x="172" y="1190"/>
                  </a:lnTo>
                  <a:lnTo>
                    <a:pt x="172" y="1184"/>
                  </a:lnTo>
                  <a:lnTo>
                    <a:pt x="166" y="1184"/>
                  </a:lnTo>
                  <a:lnTo>
                    <a:pt x="161" y="1180"/>
                  </a:lnTo>
                  <a:lnTo>
                    <a:pt x="155" y="1175"/>
                  </a:lnTo>
                  <a:lnTo>
                    <a:pt x="150" y="1175"/>
                  </a:lnTo>
                  <a:lnTo>
                    <a:pt x="150" y="1169"/>
                  </a:lnTo>
                  <a:lnTo>
                    <a:pt x="150" y="1164"/>
                  </a:lnTo>
                  <a:lnTo>
                    <a:pt x="144" y="1164"/>
                  </a:lnTo>
                  <a:lnTo>
                    <a:pt x="144" y="1158"/>
                  </a:lnTo>
                  <a:lnTo>
                    <a:pt x="139" y="1153"/>
                  </a:lnTo>
                  <a:lnTo>
                    <a:pt x="139" y="1147"/>
                  </a:lnTo>
                  <a:lnTo>
                    <a:pt x="129" y="1142"/>
                  </a:lnTo>
                  <a:lnTo>
                    <a:pt x="124" y="1132"/>
                  </a:lnTo>
                  <a:lnTo>
                    <a:pt x="118" y="1132"/>
                  </a:lnTo>
                  <a:lnTo>
                    <a:pt x="113" y="1127"/>
                  </a:lnTo>
                  <a:lnTo>
                    <a:pt x="102" y="1127"/>
                  </a:lnTo>
                  <a:lnTo>
                    <a:pt x="102" y="1121"/>
                  </a:lnTo>
                  <a:lnTo>
                    <a:pt x="96" y="1116"/>
                  </a:lnTo>
                  <a:lnTo>
                    <a:pt x="96" y="1110"/>
                  </a:lnTo>
                  <a:lnTo>
                    <a:pt x="96" y="1105"/>
                  </a:lnTo>
                  <a:lnTo>
                    <a:pt x="96" y="1099"/>
                  </a:lnTo>
                  <a:lnTo>
                    <a:pt x="91" y="1099"/>
                  </a:lnTo>
                  <a:lnTo>
                    <a:pt x="85" y="1094"/>
                  </a:lnTo>
                  <a:lnTo>
                    <a:pt x="85" y="1090"/>
                  </a:lnTo>
                  <a:lnTo>
                    <a:pt x="85" y="1084"/>
                  </a:lnTo>
                  <a:lnTo>
                    <a:pt x="85" y="1079"/>
                  </a:lnTo>
                  <a:lnTo>
                    <a:pt x="85" y="1073"/>
                  </a:lnTo>
                  <a:lnTo>
                    <a:pt x="81" y="1073"/>
                  </a:lnTo>
                  <a:lnTo>
                    <a:pt x="76" y="1073"/>
                  </a:lnTo>
                  <a:lnTo>
                    <a:pt x="70" y="1068"/>
                  </a:lnTo>
                  <a:lnTo>
                    <a:pt x="70" y="1062"/>
                  </a:lnTo>
                  <a:lnTo>
                    <a:pt x="70" y="1051"/>
                  </a:lnTo>
                  <a:lnTo>
                    <a:pt x="70" y="1048"/>
                  </a:lnTo>
                  <a:lnTo>
                    <a:pt x="70" y="1042"/>
                  </a:lnTo>
                  <a:lnTo>
                    <a:pt x="65" y="1042"/>
                  </a:lnTo>
                  <a:lnTo>
                    <a:pt x="59" y="1042"/>
                  </a:lnTo>
                  <a:lnTo>
                    <a:pt x="54" y="1042"/>
                  </a:lnTo>
                  <a:lnTo>
                    <a:pt x="54" y="1036"/>
                  </a:lnTo>
                  <a:lnTo>
                    <a:pt x="48" y="1036"/>
                  </a:lnTo>
                  <a:lnTo>
                    <a:pt x="48" y="1031"/>
                  </a:lnTo>
                  <a:lnTo>
                    <a:pt x="48" y="1025"/>
                  </a:lnTo>
                  <a:lnTo>
                    <a:pt x="48" y="1020"/>
                  </a:lnTo>
                  <a:lnTo>
                    <a:pt x="43" y="1014"/>
                  </a:lnTo>
                  <a:lnTo>
                    <a:pt x="43" y="1009"/>
                  </a:lnTo>
                  <a:lnTo>
                    <a:pt x="39" y="1009"/>
                  </a:lnTo>
                  <a:lnTo>
                    <a:pt x="33" y="1005"/>
                  </a:lnTo>
                  <a:lnTo>
                    <a:pt x="28" y="1005"/>
                  </a:lnTo>
                  <a:lnTo>
                    <a:pt x="28" y="1000"/>
                  </a:lnTo>
                  <a:lnTo>
                    <a:pt x="22" y="994"/>
                  </a:lnTo>
                  <a:lnTo>
                    <a:pt x="17" y="989"/>
                  </a:lnTo>
                  <a:lnTo>
                    <a:pt x="11" y="989"/>
                  </a:lnTo>
                  <a:lnTo>
                    <a:pt x="11" y="983"/>
                  </a:lnTo>
                  <a:lnTo>
                    <a:pt x="6" y="977"/>
                  </a:lnTo>
                  <a:lnTo>
                    <a:pt x="6" y="972"/>
                  </a:lnTo>
                  <a:lnTo>
                    <a:pt x="0" y="966"/>
                  </a:lnTo>
                  <a:lnTo>
                    <a:pt x="0" y="961"/>
                  </a:lnTo>
                  <a:lnTo>
                    <a:pt x="0" y="957"/>
                  </a:lnTo>
                  <a:lnTo>
                    <a:pt x="6" y="961"/>
                  </a:lnTo>
                  <a:lnTo>
                    <a:pt x="11" y="961"/>
                  </a:lnTo>
                  <a:lnTo>
                    <a:pt x="17" y="961"/>
                  </a:lnTo>
                  <a:lnTo>
                    <a:pt x="22" y="961"/>
                  </a:lnTo>
                  <a:lnTo>
                    <a:pt x="33" y="961"/>
                  </a:lnTo>
                  <a:lnTo>
                    <a:pt x="39" y="957"/>
                  </a:lnTo>
                  <a:lnTo>
                    <a:pt x="43" y="952"/>
                  </a:lnTo>
                  <a:lnTo>
                    <a:pt x="48" y="946"/>
                  </a:lnTo>
                  <a:lnTo>
                    <a:pt x="48" y="941"/>
                  </a:lnTo>
                  <a:lnTo>
                    <a:pt x="59" y="935"/>
                  </a:lnTo>
                  <a:lnTo>
                    <a:pt x="65" y="929"/>
                  </a:lnTo>
                  <a:lnTo>
                    <a:pt x="70" y="924"/>
                  </a:lnTo>
                  <a:lnTo>
                    <a:pt x="76" y="918"/>
                  </a:lnTo>
                  <a:lnTo>
                    <a:pt x="81" y="915"/>
                  </a:lnTo>
                  <a:lnTo>
                    <a:pt x="85" y="909"/>
                  </a:lnTo>
                  <a:lnTo>
                    <a:pt x="91" y="904"/>
                  </a:lnTo>
                  <a:lnTo>
                    <a:pt x="96" y="904"/>
                  </a:lnTo>
                  <a:lnTo>
                    <a:pt x="102" y="898"/>
                  </a:lnTo>
                  <a:lnTo>
                    <a:pt x="107" y="898"/>
                  </a:lnTo>
                  <a:lnTo>
                    <a:pt x="113" y="898"/>
                  </a:lnTo>
                  <a:lnTo>
                    <a:pt x="118" y="898"/>
                  </a:lnTo>
                  <a:lnTo>
                    <a:pt x="124" y="904"/>
                  </a:lnTo>
                  <a:lnTo>
                    <a:pt x="129" y="909"/>
                  </a:lnTo>
                  <a:lnTo>
                    <a:pt x="133" y="909"/>
                  </a:lnTo>
                  <a:lnTo>
                    <a:pt x="139" y="915"/>
                  </a:lnTo>
                  <a:lnTo>
                    <a:pt x="144" y="918"/>
                  </a:lnTo>
                  <a:lnTo>
                    <a:pt x="150" y="918"/>
                  </a:lnTo>
                  <a:lnTo>
                    <a:pt x="150" y="924"/>
                  </a:lnTo>
                  <a:lnTo>
                    <a:pt x="155" y="924"/>
                  </a:lnTo>
                  <a:lnTo>
                    <a:pt x="161" y="929"/>
                  </a:lnTo>
                  <a:lnTo>
                    <a:pt x="166" y="935"/>
                  </a:lnTo>
                  <a:lnTo>
                    <a:pt x="166" y="941"/>
                  </a:lnTo>
                  <a:lnTo>
                    <a:pt x="175" y="946"/>
                  </a:lnTo>
                  <a:lnTo>
                    <a:pt x="181" y="946"/>
                  </a:lnTo>
                  <a:lnTo>
                    <a:pt x="187" y="946"/>
                  </a:lnTo>
                  <a:lnTo>
                    <a:pt x="192" y="952"/>
                  </a:lnTo>
                  <a:lnTo>
                    <a:pt x="198" y="952"/>
                  </a:lnTo>
                  <a:lnTo>
                    <a:pt x="203" y="957"/>
                  </a:lnTo>
                  <a:lnTo>
                    <a:pt x="209" y="957"/>
                  </a:lnTo>
                  <a:lnTo>
                    <a:pt x="214" y="957"/>
                  </a:lnTo>
                  <a:lnTo>
                    <a:pt x="220" y="961"/>
                  </a:lnTo>
                  <a:lnTo>
                    <a:pt x="223" y="961"/>
                  </a:lnTo>
                  <a:lnTo>
                    <a:pt x="229" y="961"/>
                  </a:lnTo>
                  <a:lnTo>
                    <a:pt x="234" y="961"/>
                  </a:lnTo>
                  <a:lnTo>
                    <a:pt x="240" y="961"/>
                  </a:lnTo>
                  <a:lnTo>
                    <a:pt x="246" y="961"/>
                  </a:lnTo>
                  <a:lnTo>
                    <a:pt x="251" y="957"/>
                  </a:lnTo>
                  <a:lnTo>
                    <a:pt x="257" y="957"/>
                  </a:lnTo>
                  <a:lnTo>
                    <a:pt x="262" y="957"/>
                  </a:lnTo>
                  <a:lnTo>
                    <a:pt x="266" y="957"/>
                  </a:lnTo>
                  <a:lnTo>
                    <a:pt x="271" y="957"/>
                  </a:lnTo>
                  <a:lnTo>
                    <a:pt x="277" y="957"/>
                  </a:lnTo>
                  <a:lnTo>
                    <a:pt x="282" y="961"/>
                  </a:lnTo>
                  <a:lnTo>
                    <a:pt x="288" y="961"/>
                  </a:lnTo>
                  <a:lnTo>
                    <a:pt x="294" y="966"/>
                  </a:lnTo>
                  <a:lnTo>
                    <a:pt x="299" y="966"/>
                  </a:lnTo>
                  <a:lnTo>
                    <a:pt x="305" y="961"/>
                  </a:lnTo>
                  <a:lnTo>
                    <a:pt x="310" y="961"/>
                  </a:lnTo>
                  <a:lnTo>
                    <a:pt x="310" y="957"/>
                  </a:lnTo>
                  <a:lnTo>
                    <a:pt x="314" y="957"/>
                  </a:lnTo>
                  <a:lnTo>
                    <a:pt x="319" y="952"/>
                  </a:lnTo>
                  <a:lnTo>
                    <a:pt x="325" y="946"/>
                  </a:lnTo>
                  <a:lnTo>
                    <a:pt x="325" y="941"/>
                  </a:lnTo>
                  <a:lnTo>
                    <a:pt x="330" y="935"/>
                  </a:lnTo>
                  <a:lnTo>
                    <a:pt x="336" y="929"/>
                  </a:lnTo>
                  <a:lnTo>
                    <a:pt x="341" y="924"/>
                  </a:lnTo>
                  <a:lnTo>
                    <a:pt x="341" y="918"/>
                  </a:lnTo>
                  <a:lnTo>
                    <a:pt x="341" y="915"/>
                  </a:lnTo>
                  <a:lnTo>
                    <a:pt x="341" y="909"/>
                  </a:lnTo>
                  <a:lnTo>
                    <a:pt x="341" y="904"/>
                  </a:lnTo>
                  <a:lnTo>
                    <a:pt x="341" y="898"/>
                  </a:lnTo>
                  <a:lnTo>
                    <a:pt x="341" y="893"/>
                  </a:lnTo>
                  <a:lnTo>
                    <a:pt x="341" y="882"/>
                  </a:lnTo>
                  <a:lnTo>
                    <a:pt x="347" y="872"/>
                  </a:lnTo>
                  <a:lnTo>
                    <a:pt x="347" y="867"/>
                  </a:lnTo>
                  <a:lnTo>
                    <a:pt x="347" y="861"/>
                  </a:lnTo>
                  <a:lnTo>
                    <a:pt x="347" y="856"/>
                  </a:lnTo>
                  <a:lnTo>
                    <a:pt x="347" y="850"/>
                  </a:lnTo>
                  <a:lnTo>
                    <a:pt x="347" y="845"/>
                  </a:lnTo>
                  <a:lnTo>
                    <a:pt x="353" y="839"/>
                  </a:lnTo>
                  <a:lnTo>
                    <a:pt x="353" y="834"/>
                  </a:lnTo>
                  <a:lnTo>
                    <a:pt x="353" y="828"/>
                  </a:lnTo>
                  <a:lnTo>
                    <a:pt x="353" y="824"/>
                  </a:lnTo>
                  <a:lnTo>
                    <a:pt x="358" y="824"/>
                  </a:lnTo>
                  <a:lnTo>
                    <a:pt x="358" y="819"/>
                  </a:lnTo>
                  <a:lnTo>
                    <a:pt x="358" y="813"/>
                  </a:lnTo>
                  <a:lnTo>
                    <a:pt x="358" y="808"/>
                  </a:lnTo>
                  <a:lnTo>
                    <a:pt x="358" y="802"/>
                  </a:lnTo>
                  <a:lnTo>
                    <a:pt x="358" y="797"/>
                  </a:lnTo>
                  <a:lnTo>
                    <a:pt x="362" y="791"/>
                  </a:lnTo>
                  <a:lnTo>
                    <a:pt x="367" y="791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67" y="782"/>
                  </a:lnTo>
                  <a:lnTo>
                    <a:pt x="367" y="776"/>
                  </a:lnTo>
                  <a:lnTo>
                    <a:pt x="362" y="776"/>
                  </a:lnTo>
                  <a:lnTo>
                    <a:pt x="358" y="776"/>
                  </a:lnTo>
                  <a:lnTo>
                    <a:pt x="353" y="771"/>
                  </a:lnTo>
                  <a:lnTo>
                    <a:pt x="353" y="765"/>
                  </a:lnTo>
                  <a:lnTo>
                    <a:pt x="347" y="760"/>
                  </a:lnTo>
                  <a:lnTo>
                    <a:pt x="347" y="754"/>
                  </a:lnTo>
                  <a:lnTo>
                    <a:pt x="341" y="743"/>
                  </a:lnTo>
                  <a:lnTo>
                    <a:pt x="341" y="739"/>
                  </a:lnTo>
                  <a:lnTo>
                    <a:pt x="341" y="734"/>
                  </a:lnTo>
                  <a:lnTo>
                    <a:pt x="341" y="728"/>
                  </a:lnTo>
                  <a:lnTo>
                    <a:pt x="341" y="723"/>
                  </a:lnTo>
                  <a:lnTo>
                    <a:pt x="341" y="717"/>
                  </a:lnTo>
                  <a:lnTo>
                    <a:pt x="341" y="712"/>
                  </a:lnTo>
                  <a:lnTo>
                    <a:pt x="341" y="706"/>
                  </a:lnTo>
                  <a:lnTo>
                    <a:pt x="336" y="701"/>
                  </a:lnTo>
                  <a:lnTo>
                    <a:pt x="330" y="697"/>
                  </a:lnTo>
                  <a:lnTo>
                    <a:pt x="330" y="691"/>
                  </a:lnTo>
                  <a:lnTo>
                    <a:pt x="325" y="686"/>
                  </a:lnTo>
                  <a:lnTo>
                    <a:pt x="325" y="680"/>
                  </a:lnTo>
                  <a:lnTo>
                    <a:pt x="319" y="675"/>
                  </a:lnTo>
                  <a:lnTo>
                    <a:pt x="314" y="669"/>
                  </a:lnTo>
                  <a:lnTo>
                    <a:pt x="314" y="664"/>
                  </a:lnTo>
                  <a:lnTo>
                    <a:pt x="310" y="658"/>
                  </a:lnTo>
                  <a:lnTo>
                    <a:pt x="305" y="653"/>
                  </a:lnTo>
                  <a:lnTo>
                    <a:pt x="299" y="649"/>
                  </a:lnTo>
                  <a:lnTo>
                    <a:pt x="299" y="644"/>
                  </a:lnTo>
                  <a:lnTo>
                    <a:pt x="294" y="644"/>
                  </a:lnTo>
                  <a:lnTo>
                    <a:pt x="288" y="644"/>
                  </a:lnTo>
                  <a:lnTo>
                    <a:pt x="282" y="644"/>
                  </a:lnTo>
                  <a:lnTo>
                    <a:pt x="282" y="638"/>
                  </a:lnTo>
                  <a:lnTo>
                    <a:pt x="282" y="632"/>
                  </a:lnTo>
                  <a:lnTo>
                    <a:pt x="277" y="632"/>
                  </a:lnTo>
                  <a:lnTo>
                    <a:pt x="277" y="627"/>
                  </a:lnTo>
                  <a:lnTo>
                    <a:pt x="277" y="621"/>
                  </a:lnTo>
                  <a:lnTo>
                    <a:pt x="277" y="616"/>
                  </a:lnTo>
                  <a:lnTo>
                    <a:pt x="271" y="616"/>
                  </a:lnTo>
                  <a:lnTo>
                    <a:pt x="266" y="616"/>
                  </a:lnTo>
                  <a:lnTo>
                    <a:pt x="262" y="616"/>
                  </a:lnTo>
                  <a:lnTo>
                    <a:pt x="257" y="610"/>
                  </a:lnTo>
                  <a:lnTo>
                    <a:pt x="246" y="607"/>
                  </a:lnTo>
                  <a:lnTo>
                    <a:pt x="240" y="601"/>
                  </a:lnTo>
                  <a:lnTo>
                    <a:pt x="240" y="596"/>
                  </a:lnTo>
                  <a:lnTo>
                    <a:pt x="246" y="590"/>
                  </a:lnTo>
                  <a:lnTo>
                    <a:pt x="246" y="584"/>
                  </a:lnTo>
                  <a:lnTo>
                    <a:pt x="246" y="579"/>
                  </a:lnTo>
                  <a:lnTo>
                    <a:pt x="251" y="573"/>
                  </a:lnTo>
                  <a:lnTo>
                    <a:pt x="251" y="568"/>
                  </a:lnTo>
                  <a:lnTo>
                    <a:pt x="257" y="564"/>
                  </a:lnTo>
                  <a:lnTo>
                    <a:pt x="257" y="559"/>
                  </a:lnTo>
                  <a:lnTo>
                    <a:pt x="262" y="553"/>
                  </a:lnTo>
                  <a:lnTo>
                    <a:pt x="257" y="548"/>
                  </a:lnTo>
                  <a:lnTo>
                    <a:pt x="257" y="542"/>
                  </a:lnTo>
                  <a:lnTo>
                    <a:pt x="251" y="542"/>
                  </a:lnTo>
                  <a:lnTo>
                    <a:pt x="251" y="537"/>
                  </a:lnTo>
                  <a:lnTo>
                    <a:pt x="246" y="537"/>
                  </a:lnTo>
                  <a:lnTo>
                    <a:pt x="240" y="537"/>
                  </a:lnTo>
                  <a:lnTo>
                    <a:pt x="234" y="531"/>
                  </a:lnTo>
                  <a:lnTo>
                    <a:pt x="229" y="525"/>
                  </a:lnTo>
                  <a:lnTo>
                    <a:pt x="223" y="522"/>
                  </a:lnTo>
                  <a:lnTo>
                    <a:pt x="220" y="522"/>
                  </a:lnTo>
                  <a:lnTo>
                    <a:pt x="214" y="525"/>
                  </a:lnTo>
                  <a:lnTo>
                    <a:pt x="209" y="531"/>
                  </a:lnTo>
                  <a:lnTo>
                    <a:pt x="203" y="537"/>
                  </a:lnTo>
                  <a:lnTo>
                    <a:pt x="203" y="531"/>
                  </a:lnTo>
                  <a:lnTo>
                    <a:pt x="203" y="525"/>
                  </a:lnTo>
                  <a:lnTo>
                    <a:pt x="203" y="522"/>
                  </a:lnTo>
                  <a:lnTo>
                    <a:pt x="203" y="516"/>
                  </a:lnTo>
                  <a:lnTo>
                    <a:pt x="209" y="516"/>
                  </a:lnTo>
                  <a:lnTo>
                    <a:pt x="209" y="511"/>
                  </a:lnTo>
                  <a:lnTo>
                    <a:pt x="203" y="505"/>
                  </a:lnTo>
                  <a:lnTo>
                    <a:pt x="203" y="500"/>
                  </a:lnTo>
                  <a:lnTo>
                    <a:pt x="209" y="494"/>
                  </a:lnTo>
                  <a:lnTo>
                    <a:pt x="209" y="489"/>
                  </a:lnTo>
                  <a:lnTo>
                    <a:pt x="214" y="483"/>
                  </a:lnTo>
                  <a:lnTo>
                    <a:pt x="214" y="478"/>
                  </a:lnTo>
                  <a:lnTo>
                    <a:pt x="214" y="474"/>
                  </a:lnTo>
                  <a:lnTo>
                    <a:pt x="214" y="468"/>
                  </a:lnTo>
                  <a:lnTo>
                    <a:pt x="214" y="463"/>
                  </a:lnTo>
                  <a:lnTo>
                    <a:pt x="209" y="457"/>
                  </a:lnTo>
                  <a:lnTo>
                    <a:pt x="198" y="452"/>
                  </a:lnTo>
                  <a:lnTo>
                    <a:pt x="198" y="446"/>
                  </a:lnTo>
                  <a:lnTo>
                    <a:pt x="203" y="441"/>
                  </a:lnTo>
                  <a:lnTo>
                    <a:pt x="209" y="446"/>
                  </a:lnTo>
                  <a:lnTo>
                    <a:pt x="214" y="446"/>
                  </a:lnTo>
                  <a:lnTo>
                    <a:pt x="223" y="446"/>
                  </a:lnTo>
                  <a:lnTo>
                    <a:pt x="229" y="446"/>
                  </a:lnTo>
                  <a:lnTo>
                    <a:pt x="234" y="441"/>
                  </a:lnTo>
                  <a:lnTo>
                    <a:pt x="240" y="441"/>
                  </a:lnTo>
                  <a:lnTo>
                    <a:pt x="246" y="441"/>
                  </a:lnTo>
                  <a:lnTo>
                    <a:pt x="246" y="435"/>
                  </a:lnTo>
                  <a:lnTo>
                    <a:pt x="251" y="435"/>
                  </a:lnTo>
                  <a:lnTo>
                    <a:pt x="257" y="431"/>
                  </a:lnTo>
                  <a:lnTo>
                    <a:pt x="262" y="431"/>
                  </a:lnTo>
                  <a:lnTo>
                    <a:pt x="266" y="431"/>
                  </a:lnTo>
                  <a:lnTo>
                    <a:pt x="271" y="431"/>
                  </a:lnTo>
                  <a:lnTo>
                    <a:pt x="277" y="431"/>
                  </a:lnTo>
                  <a:lnTo>
                    <a:pt x="282" y="431"/>
                  </a:lnTo>
                  <a:lnTo>
                    <a:pt x="288" y="431"/>
                  </a:lnTo>
                  <a:lnTo>
                    <a:pt x="294" y="431"/>
                  </a:lnTo>
                  <a:lnTo>
                    <a:pt x="299" y="431"/>
                  </a:lnTo>
                  <a:lnTo>
                    <a:pt x="305" y="431"/>
                  </a:lnTo>
                  <a:lnTo>
                    <a:pt x="310" y="431"/>
                  </a:lnTo>
                  <a:lnTo>
                    <a:pt x="314" y="431"/>
                  </a:lnTo>
                  <a:lnTo>
                    <a:pt x="319" y="431"/>
                  </a:lnTo>
                  <a:lnTo>
                    <a:pt x="325" y="431"/>
                  </a:lnTo>
                  <a:lnTo>
                    <a:pt x="330" y="431"/>
                  </a:lnTo>
                  <a:lnTo>
                    <a:pt x="336" y="426"/>
                  </a:lnTo>
                  <a:lnTo>
                    <a:pt x="336" y="420"/>
                  </a:lnTo>
                  <a:lnTo>
                    <a:pt x="330" y="420"/>
                  </a:lnTo>
                  <a:lnTo>
                    <a:pt x="330" y="415"/>
                  </a:lnTo>
                  <a:lnTo>
                    <a:pt x="330" y="409"/>
                  </a:lnTo>
                  <a:lnTo>
                    <a:pt x="330" y="404"/>
                  </a:lnTo>
                  <a:lnTo>
                    <a:pt x="336" y="398"/>
                  </a:lnTo>
                  <a:lnTo>
                    <a:pt x="341" y="398"/>
                  </a:lnTo>
                  <a:lnTo>
                    <a:pt x="347" y="393"/>
                  </a:lnTo>
                  <a:lnTo>
                    <a:pt x="347" y="389"/>
                  </a:lnTo>
                  <a:lnTo>
                    <a:pt x="347" y="383"/>
                  </a:lnTo>
                  <a:lnTo>
                    <a:pt x="347" y="378"/>
                  </a:lnTo>
                  <a:lnTo>
                    <a:pt x="341" y="378"/>
                  </a:lnTo>
                  <a:lnTo>
                    <a:pt x="341" y="372"/>
                  </a:lnTo>
                  <a:lnTo>
                    <a:pt x="341" y="367"/>
                  </a:lnTo>
                  <a:lnTo>
                    <a:pt x="341" y="361"/>
                  </a:lnTo>
                  <a:lnTo>
                    <a:pt x="347" y="361"/>
                  </a:lnTo>
                  <a:lnTo>
                    <a:pt x="347" y="356"/>
                  </a:lnTo>
                  <a:lnTo>
                    <a:pt x="353" y="350"/>
                  </a:lnTo>
                  <a:lnTo>
                    <a:pt x="362" y="350"/>
                  </a:lnTo>
                  <a:lnTo>
                    <a:pt x="367" y="350"/>
                  </a:lnTo>
                  <a:lnTo>
                    <a:pt x="373" y="350"/>
                  </a:lnTo>
                  <a:lnTo>
                    <a:pt x="378" y="350"/>
                  </a:lnTo>
                  <a:lnTo>
                    <a:pt x="389" y="356"/>
                  </a:lnTo>
                  <a:lnTo>
                    <a:pt x="395" y="356"/>
                  </a:lnTo>
                  <a:lnTo>
                    <a:pt x="401" y="356"/>
                  </a:lnTo>
                  <a:lnTo>
                    <a:pt x="404" y="356"/>
                  </a:lnTo>
                  <a:lnTo>
                    <a:pt x="410" y="361"/>
                  </a:lnTo>
                  <a:lnTo>
                    <a:pt x="415" y="361"/>
                  </a:lnTo>
                  <a:lnTo>
                    <a:pt x="421" y="361"/>
                  </a:lnTo>
                  <a:lnTo>
                    <a:pt x="437" y="361"/>
                  </a:lnTo>
                  <a:lnTo>
                    <a:pt x="443" y="361"/>
                  </a:lnTo>
                  <a:lnTo>
                    <a:pt x="448" y="361"/>
                  </a:lnTo>
                  <a:lnTo>
                    <a:pt x="452" y="361"/>
                  </a:lnTo>
                  <a:lnTo>
                    <a:pt x="458" y="361"/>
                  </a:lnTo>
                  <a:lnTo>
                    <a:pt x="458" y="356"/>
                  </a:lnTo>
                  <a:lnTo>
                    <a:pt x="452" y="350"/>
                  </a:lnTo>
                  <a:lnTo>
                    <a:pt x="452" y="341"/>
                  </a:lnTo>
                  <a:lnTo>
                    <a:pt x="452" y="335"/>
                  </a:lnTo>
                  <a:lnTo>
                    <a:pt x="452" y="330"/>
                  </a:lnTo>
                  <a:lnTo>
                    <a:pt x="452" y="324"/>
                  </a:lnTo>
                  <a:lnTo>
                    <a:pt x="458" y="319"/>
                  </a:lnTo>
                  <a:lnTo>
                    <a:pt x="458" y="313"/>
                  </a:lnTo>
                  <a:lnTo>
                    <a:pt x="458" y="308"/>
                  </a:lnTo>
                  <a:lnTo>
                    <a:pt x="458" y="302"/>
                  </a:lnTo>
                  <a:lnTo>
                    <a:pt x="463" y="293"/>
                  </a:lnTo>
                  <a:lnTo>
                    <a:pt x="463" y="287"/>
                  </a:lnTo>
                  <a:lnTo>
                    <a:pt x="463" y="282"/>
                  </a:lnTo>
                  <a:lnTo>
                    <a:pt x="463" y="276"/>
                  </a:lnTo>
                  <a:lnTo>
                    <a:pt x="463" y="271"/>
                  </a:lnTo>
                  <a:lnTo>
                    <a:pt x="463" y="265"/>
                  </a:lnTo>
                  <a:lnTo>
                    <a:pt x="463" y="260"/>
                  </a:lnTo>
                  <a:lnTo>
                    <a:pt x="463" y="256"/>
                  </a:lnTo>
                  <a:lnTo>
                    <a:pt x="463" y="251"/>
                  </a:lnTo>
                  <a:lnTo>
                    <a:pt x="463" y="245"/>
                  </a:lnTo>
                  <a:lnTo>
                    <a:pt x="463" y="234"/>
                  </a:lnTo>
                  <a:lnTo>
                    <a:pt x="458" y="228"/>
                  </a:lnTo>
                  <a:lnTo>
                    <a:pt x="458" y="223"/>
                  </a:lnTo>
                  <a:lnTo>
                    <a:pt x="458" y="217"/>
                  </a:lnTo>
                  <a:lnTo>
                    <a:pt x="463" y="214"/>
                  </a:lnTo>
                  <a:lnTo>
                    <a:pt x="463" y="208"/>
                  </a:lnTo>
                  <a:lnTo>
                    <a:pt x="469" y="203"/>
                  </a:lnTo>
                  <a:lnTo>
                    <a:pt x="469" y="197"/>
                  </a:lnTo>
                  <a:lnTo>
                    <a:pt x="469" y="192"/>
                  </a:lnTo>
                  <a:lnTo>
                    <a:pt x="469" y="180"/>
                  </a:lnTo>
                  <a:lnTo>
                    <a:pt x="469" y="175"/>
                  </a:lnTo>
                  <a:lnTo>
                    <a:pt x="469" y="169"/>
                  </a:lnTo>
                  <a:lnTo>
                    <a:pt x="469" y="166"/>
                  </a:lnTo>
                  <a:lnTo>
                    <a:pt x="469" y="160"/>
                  </a:lnTo>
                  <a:lnTo>
                    <a:pt x="469" y="155"/>
                  </a:lnTo>
                  <a:lnTo>
                    <a:pt x="469" y="149"/>
                  </a:lnTo>
                  <a:lnTo>
                    <a:pt x="474" y="149"/>
                  </a:lnTo>
                  <a:lnTo>
                    <a:pt x="480" y="149"/>
                  </a:lnTo>
                  <a:lnTo>
                    <a:pt x="491" y="149"/>
                  </a:lnTo>
                  <a:lnTo>
                    <a:pt x="491" y="144"/>
                  </a:lnTo>
                  <a:lnTo>
                    <a:pt x="495" y="138"/>
                  </a:lnTo>
                  <a:lnTo>
                    <a:pt x="491" y="133"/>
                  </a:lnTo>
                  <a:lnTo>
                    <a:pt x="485" y="127"/>
                  </a:lnTo>
                  <a:lnTo>
                    <a:pt x="480" y="127"/>
                  </a:lnTo>
                  <a:lnTo>
                    <a:pt x="469" y="127"/>
                  </a:lnTo>
                  <a:lnTo>
                    <a:pt x="463" y="127"/>
                  </a:lnTo>
                  <a:lnTo>
                    <a:pt x="458" y="127"/>
                  </a:lnTo>
                  <a:lnTo>
                    <a:pt x="458" y="123"/>
                  </a:lnTo>
                  <a:lnTo>
                    <a:pt x="463" y="123"/>
                  </a:lnTo>
                  <a:lnTo>
                    <a:pt x="463" y="118"/>
                  </a:lnTo>
                  <a:lnTo>
                    <a:pt x="469" y="112"/>
                  </a:lnTo>
                  <a:lnTo>
                    <a:pt x="474" y="112"/>
                  </a:lnTo>
                  <a:lnTo>
                    <a:pt x="480" y="107"/>
                  </a:lnTo>
                  <a:lnTo>
                    <a:pt x="485" y="101"/>
                  </a:lnTo>
                  <a:lnTo>
                    <a:pt x="491" y="101"/>
                  </a:lnTo>
                  <a:lnTo>
                    <a:pt x="495" y="96"/>
                  </a:lnTo>
                  <a:lnTo>
                    <a:pt x="500" y="90"/>
                  </a:lnTo>
                  <a:lnTo>
                    <a:pt x="511" y="85"/>
                  </a:lnTo>
                  <a:lnTo>
                    <a:pt x="511" y="81"/>
                  </a:lnTo>
                  <a:lnTo>
                    <a:pt x="517" y="75"/>
                  </a:lnTo>
                  <a:lnTo>
                    <a:pt x="522" y="70"/>
                  </a:lnTo>
                  <a:lnTo>
                    <a:pt x="528" y="70"/>
                  </a:lnTo>
                  <a:lnTo>
                    <a:pt x="533" y="64"/>
                  </a:lnTo>
                  <a:lnTo>
                    <a:pt x="539" y="59"/>
                  </a:lnTo>
                  <a:lnTo>
                    <a:pt x="543" y="59"/>
                  </a:lnTo>
                  <a:lnTo>
                    <a:pt x="543" y="53"/>
                  </a:lnTo>
                  <a:lnTo>
                    <a:pt x="548" y="53"/>
                  </a:lnTo>
                  <a:lnTo>
                    <a:pt x="554" y="48"/>
                  </a:lnTo>
                  <a:lnTo>
                    <a:pt x="559" y="48"/>
                  </a:lnTo>
                  <a:lnTo>
                    <a:pt x="559" y="42"/>
                  </a:lnTo>
                  <a:lnTo>
                    <a:pt x="554" y="38"/>
                  </a:lnTo>
                  <a:lnTo>
                    <a:pt x="554" y="33"/>
                  </a:lnTo>
                  <a:lnTo>
                    <a:pt x="554" y="27"/>
                  </a:lnTo>
                  <a:lnTo>
                    <a:pt x="554" y="22"/>
                  </a:lnTo>
                  <a:lnTo>
                    <a:pt x="559" y="22"/>
                  </a:lnTo>
                  <a:lnTo>
                    <a:pt x="559" y="16"/>
                  </a:lnTo>
                  <a:lnTo>
                    <a:pt x="559" y="11"/>
                  </a:lnTo>
                  <a:lnTo>
                    <a:pt x="559" y="5"/>
                  </a:lnTo>
                  <a:lnTo>
                    <a:pt x="559" y="0"/>
                  </a:lnTo>
                  <a:lnTo>
                    <a:pt x="565" y="0"/>
                  </a:lnTo>
                  <a:lnTo>
                    <a:pt x="570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5" y="5"/>
                  </a:lnTo>
                  <a:lnTo>
                    <a:pt x="585" y="5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1664" y="1332"/>
              <a:ext cx="1373" cy="1985"/>
            </a:xfrm>
            <a:custGeom>
              <a:avLst/>
              <a:gdLst>
                <a:gd name="T0" fmla="*/ 526 w 1373"/>
                <a:gd name="T1" fmla="*/ 74 h 1985"/>
                <a:gd name="T2" fmla="*/ 605 w 1373"/>
                <a:gd name="T3" fmla="*/ 117 h 1985"/>
                <a:gd name="T4" fmla="*/ 670 w 1373"/>
                <a:gd name="T5" fmla="*/ 179 h 1985"/>
                <a:gd name="T6" fmla="*/ 644 w 1373"/>
                <a:gd name="T7" fmla="*/ 270 h 1985"/>
                <a:gd name="T8" fmla="*/ 611 w 1373"/>
                <a:gd name="T9" fmla="*/ 360 h 1985"/>
                <a:gd name="T10" fmla="*/ 580 w 1373"/>
                <a:gd name="T11" fmla="*/ 450 h 1985"/>
                <a:gd name="T12" fmla="*/ 639 w 1373"/>
                <a:gd name="T13" fmla="*/ 546 h 1985"/>
                <a:gd name="T14" fmla="*/ 729 w 1373"/>
                <a:gd name="T15" fmla="*/ 605 h 1985"/>
                <a:gd name="T16" fmla="*/ 744 w 1373"/>
                <a:gd name="T17" fmla="*/ 696 h 1985"/>
                <a:gd name="T18" fmla="*/ 814 w 1373"/>
                <a:gd name="T19" fmla="*/ 749 h 1985"/>
                <a:gd name="T20" fmla="*/ 882 w 1373"/>
                <a:gd name="T21" fmla="*/ 781 h 1985"/>
                <a:gd name="T22" fmla="*/ 995 w 1373"/>
                <a:gd name="T23" fmla="*/ 795 h 1985"/>
                <a:gd name="T24" fmla="*/ 1074 w 1373"/>
                <a:gd name="T25" fmla="*/ 829 h 1985"/>
                <a:gd name="T26" fmla="*/ 1159 w 1373"/>
                <a:gd name="T27" fmla="*/ 871 h 1985"/>
                <a:gd name="T28" fmla="*/ 1255 w 1373"/>
                <a:gd name="T29" fmla="*/ 908 h 1985"/>
                <a:gd name="T30" fmla="*/ 1297 w 1373"/>
                <a:gd name="T31" fmla="*/ 982 h 1985"/>
                <a:gd name="T32" fmla="*/ 1345 w 1373"/>
                <a:gd name="T33" fmla="*/ 1061 h 1985"/>
                <a:gd name="T34" fmla="*/ 1292 w 1373"/>
                <a:gd name="T35" fmla="*/ 1142 h 1985"/>
                <a:gd name="T36" fmla="*/ 1303 w 1373"/>
                <a:gd name="T37" fmla="*/ 1222 h 1985"/>
                <a:gd name="T38" fmla="*/ 1286 w 1373"/>
                <a:gd name="T39" fmla="*/ 1343 h 1985"/>
                <a:gd name="T40" fmla="*/ 1196 w 1373"/>
                <a:gd name="T41" fmla="*/ 1369 h 1985"/>
                <a:gd name="T42" fmla="*/ 1159 w 1373"/>
                <a:gd name="T43" fmla="*/ 1450 h 1985"/>
                <a:gd name="T44" fmla="*/ 1048 w 1373"/>
                <a:gd name="T45" fmla="*/ 1465 h 1985"/>
                <a:gd name="T46" fmla="*/ 1037 w 1373"/>
                <a:gd name="T47" fmla="*/ 1556 h 1985"/>
                <a:gd name="T48" fmla="*/ 1074 w 1373"/>
                <a:gd name="T49" fmla="*/ 1615 h 1985"/>
                <a:gd name="T50" fmla="*/ 1148 w 1373"/>
                <a:gd name="T51" fmla="*/ 1688 h 1985"/>
                <a:gd name="T52" fmla="*/ 1201 w 1373"/>
                <a:gd name="T53" fmla="*/ 1795 h 1985"/>
                <a:gd name="T54" fmla="*/ 1181 w 1373"/>
                <a:gd name="T55" fmla="*/ 1891 h 1985"/>
                <a:gd name="T56" fmla="*/ 1116 w 1373"/>
                <a:gd name="T57" fmla="*/ 1980 h 1985"/>
                <a:gd name="T58" fmla="*/ 1000 w 1373"/>
                <a:gd name="T59" fmla="*/ 1960 h 1985"/>
                <a:gd name="T60" fmla="*/ 899 w 1373"/>
                <a:gd name="T61" fmla="*/ 1948 h 1985"/>
                <a:gd name="T62" fmla="*/ 777 w 1373"/>
                <a:gd name="T63" fmla="*/ 1980 h 1985"/>
                <a:gd name="T64" fmla="*/ 738 w 1373"/>
                <a:gd name="T65" fmla="*/ 1943 h 1985"/>
                <a:gd name="T66" fmla="*/ 792 w 1373"/>
                <a:gd name="T67" fmla="*/ 1853 h 1985"/>
                <a:gd name="T68" fmla="*/ 771 w 1373"/>
                <a:gd name="T69" fmla="*/ 1784 h 1985"/>
                <a:gd name="T70" fmla="*/ 819 w 1373"/>
                <a:gd name="T71" fmla="*/ 1716 h 1985"/>
                <a:gd name="T72" fmla="*/ 851 w 1373"/>
                <a:gd name="T73" fmla="*/ 1598 h 1985"/>
                <a:gd name="T74" fmla="*/ 888 w 1373"/>
                <a:gd name="T75" fmla="*/ 1497 h 1985"/>
                <a:gd name="T76" fmla="*/ 851 w 1373"/>
                <a:gd name="T77" fmla="*/ 1428 h 1985"/>
                <a:gd name="T78" fmla="*/ 760 w 1373"/>
                <a:gd name="T79" fmla="*/ 1408 h 1985"/>
                <a:gd name="T80" fmla="*/ 676 w 1373"/>
                <a:gd name="T81" fmla="*/ 1375 h 1985"/>
                <a:gd name="T82" fmla="*/ 653 w 1373"/>
                <a:gd name="T83" fmla="*/ 1275 h 1985"/>
                <a:gd name="T84" fmla="*/ 591 w 1373"/>
                <a:gd name="T85" fmla="*/ 1188 h 1985"/>
                <a:gd name="T86" fmla="*/ 537 w 1373"/>
                <a:gd name="T87" fmla="*/ 1109 h 1985"/>
                <a:gd name="T88" fmla="*/ 478 w 1373"/>
                <a:gd name="T89" fmla="*/ 1009 h 1985"/>
                <a:gd name="T90" fmla="*/ 441 w 1373"/>
                <a:gd name="T91" fmla="*/ 914 h 1985"/>
                <a:gd name="T92" fmla="*/ 419 w 1373"/>
                <a:gd name="T93" fmla="*/ 801 h 1985"/>
                <a:gd name="T94" fmla="*/ 543 w 1373"/>
                <a:gd name="T95" fmla="*/ 759 h 1985"/>
                <a:gd name="T96" fmla="*/ 447 w 1373"/>
                <a:gd name="T97" fmla="*/ 727 h 1985"/>
                <a:gd name="T98" fmla="*/ 297 w 1373"/>
                <a:gd name="T99" fmla="*/ 722 h 1985"/>
                <a:gd name="T100" fmla="*/ 159 w 1373"/>
                <a:gd name="T101" fmla="*/ 727 h 1985"/>
                <a:gd name="T102" fmla="*/ 54 w 1373"/>
                <a:gd name="T103" fmla="*/ 711 h 1985"/>
                <a:gd name="T104" fmla="*/ 6 w 1373"/>
                <a:gd name="T105" fmla="*/ 668 h 1985"/>
                <a:gd name="T106" fmla="*/ 15 w 1373"/>
                <a:gd name="T107" fmla="*/ 541 h 1985"/>
                <a:gd name="T108" fmla="*/ 32 w 1373"/>
                <a:gd name="T109" fmla="*/ 484 h 1985"/>
                <a:gd name="T110" fmla="*/ 26 w 1373"/>
                <a:gd name="T111" fmla="*/ 408 h 1985"/>
                <a:gd name="T112" fmla="*/ 48 w 1373"/>
                <a:gd name="T113" fmla="*/ 308 h 1985"/>
                <a:gd name="T114" fmla="*/ 102 w 1373"/>
                <a:gd name="T115" fmla="*/ 218 h 1985"/>
                <a:gd name="T116" fmla="*/ 144 w 1373"/>
                <a:gd name="T117" fmla="*/ 133 h 1985"/>
                <a:gd name="T118" fmla="*/ 255 w 1373"/>
                <a:gd name="T119" fmla="*/ 142 h 1985"/>
                <a:gd name="T120" fmla="*/ 319 w 1373"/>
                <a:gd name="T121" fmla="*/ 52 h 1985"/>
                <a:gd name="T122" fmla="*/ 415 w 1373"/>
                <a:gd name="T123" fmla="*/ 10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3" h="1985">
                  <a:moveTo>
                    <a:pt x="452" y="10"/>
                  </a:moveTo>
                  <a:lnTo>
                    <a:pt x="452" y="15"/>
                  </a:lnTo>
                  <a:lnTo>
                    <a:pt x="458" y="15"/>
                  </a:lnTo>
                  <a:lnTo>
                    <a:pt x="458" y="21"/>
                  </a:lnTo>
                  <a:lnTo>
                    <a:pt x="458" y="26"/>
                  </a:lnTo>
                  <a:lnTo>
                    <a:pt x="463" y="32"/>
                  </a:lnTo>
                  <a:lnTo>
                    <a:pt x="463" y="37"/>
                  </a:lnTo>
                  <a:lnTo>
                    <a:pt x="467" y="43"/>
                  </a:lnTo>
                  <a:lnTo>
                    <a:pt x="473" y="46"/>
                  </a:lnTo>
                  <a:lnTo>
                    <a:pt x="478" y="46"/>
                  </a:lnTo>
                  <a:lnTo>
                    <a:pt x="484" y="52"/>
                  </a:lnTo>
                  <a:lnTo>
                    <a:pt x="489" y="52"/>
                  </a:lnTo>
                  <a:lnTo>
                    <a:pt x="489" y="58"/>
                  </a:lnTo>
                  <a:lnTo>
                    <a:pt x="495" y="58"/>
                  </a:lnTo>
                  <a:lnTo>
                    <a:pt x="500" y="58"/>
                  </a:lnTo>
                  <a:lnTo>
                    <a:pt x="506" y="63"/>
                  </a:lnTo>
                  <a:lnTo>
                    <a:pt x="509" y="63"/>
                  </a:lnTo>
                  <a:lnTo>
                    <a:pt x="515" y="69"/>
                  </a:lnTo>
                  <a:lnTo>
                    <a:pt x="515" y="74"/>
                  </a:lnTo>
                  <a:lnTo>
                    <a:pt x="521" y="74"/>
                  </a:lnTo>
                  <a:lnTo>
                    <a:pt x="526" y="74"/>
                  </a:lnTo>
                  <a:lnTo>
                    <a:pt x="532" y="74"/>
                  </a:lnTo>
                  <a:lnTo>
                    <a:pt x="537" y="80"/>
                  </a:lnTo>
                  <a:lnTo>
                    <a:pt x="543" y="80"/>
                  </a:lnTo>
                  <a:lnTo>
                    <a:pt x="548" y="80"/>
                  </a:lnTo>
                  <a:lnTo>
                    <a:pt x="554" y="80"/>
                  </a:lnTo>
                  <a:lnTo>
                    <a:pt x="554" y="85"/>
                  </a:lnTo>
                  <a:lnTo>
                    <a:pt x="557" y="85"/>
                  </a:lnTo>
                  <a:lnTo>
                    <a:pt x="563" y="85"/>
                  </a:lnTo>
                  <a:lnTo>
                    <a:pt x="563" y="91"/>
                  </a:lnTo>
                  <a:lnTo>
                    <a:pt x="569" y="91"/>
                  </a:lnTo>
                  <a:lnTo>
                    <a:pt x="574" y="91"/>
                  </a:lnTo>
                  <a:lnTo>
                    <a:pt x="580" y="91"/>
                  </a:lnTo>
                  <a:lnTo>
                    <a:pt x="585" y="91"/>
                  </a:lnTo>
                  <a:lnTo>
                    <a:pt x="591" y="91"/>
                  </a:lnTo>
                  <a:lnTo>
                    <a:pt x="596" y="91"/>
                  </a:lnTo>
                  <a:lnTo>
                    <a:pt x="596" y="94"/>
                  </a:lnTo>
                  <a:lnTo>
                    <a:pt x="602" y="100"/>
                  </a:lnTo>
                  <a:lnTo>
                    <a:pt x="605" y="100"/>
                  </a:lnTo>
                  <a:lnTo>
                    <a:pt x="605" y="106"/>
                  </a:lnTo>
                  <a:lnTo>
                    <a:pt x="605" y="111"/>
                  </a:lnTo>
                  <a:lnTo>
                    <a:pt x="605" y="117"/>
                  </a:lnTo>
                  <a:lnTo>
                    <a:pt x="611" y="122"/>
                  </a:lnTo>
                  <a:lnTo>
                    <a:pt x="611" y="128"/>
                  </a:lnTo>
                  <a:lnTo>
                    <a:pt x="611" y="133"/>
                  </a:lnTo>
                  <a:lnTo>
                    <a:pt x="616" y="133"/>
                  </a:lnTo>
                  <a:lnTo>
                    <a:pt x="622" y="133"/>
                  </a:lnTo>
                  <a:lnTo>
                    <a:pt x="628" y="137"/>
                  </a:lnTo>
                  <a:lnTo>
                    <a:pt x="633" y="142"/>
                  </a:lnTo>
                  <a:lnTo>
                    <a:pt x="633" y="148"/>
                  </a:lnTo>
                  <a:lnTo>
                    <a:pt x="639" y="148"/>
                  </a:lnTo>
                  <a:lnTo>
                    <a:pt x="639" y="153"/>
                  </a:lnTo>
                  <a:lnTo>
                    <a:pt x="644" y="153"/>
                  </a:lnTo>
                  <a:lnTo>
                    <a:pt x="644" y="159"/>
                  </a:lnTo>
                  <a:lnTo>
                    <a:pt x="648" y="165"/>
                  </a:lnTo>
                  <a:lnTo>
                    <a:pt x="653" y="165"/>
                  </a:lnTo>
                  <a:lnTo>
                    <a:pt x="659" y="170"/>
                  </a:lnTo>
                  <a:lnTo>
                    <a:pt x="664" y="170"/>
                  </a:lnTo>
                  <a:lnTo>
                    <a:pt x="670" y="170"/>
                  </a:lnTo>
                  <a:lnTo>
                    <a:pt x="670" y="176"/>
                  </a:lnTo>
                  <a:lnTo>
                    <a:pt x="676" y="176"/>
                  </a:lnTo>
                  <a:lnTo>
                    <a:pt x="670" y="176"/>
                  </a:lnTo>
                  <a:lnTo>
                    <a:pt x="670" y="179"/>
                  </a:lnTo>
                  <a:lnTo>
                    <a:pt x="670" y="185"/>
                  </a:lnTo>
                  <a:lnTo>
                    <a:pt x="664" y="190"/>
                  </a:lnTo>
                  <a:lnTo>
                    <a:pt x="659" y="190"/>
                  </a:lnTo>
                  <a:lnTo>
                    <a:pt x="659" y="196"/>
                  </a:lnTo>
                  <a:lnTo>
                    <a:pt x="653" y="196"/>
                  </a:lnTo>
                  <a:lnTo>
                    <a:pt x="653" y="201"/>
                  </a:lnTo>
                  <a:lnTo>
                    <a:pt x="653" y="207"/>
                  </a:lnTo>
                  <a:lnTo>
                    <a:pt x="648" y="213"/>
                  </a:lnTo>
                  <a:lnTo>
                    <a:pt x="644" y="218"/>
                  </a:lnTo>
                  <a:lnTo>
                    <a:pt x="639" y="222"/>
                  </a:lnTo>
                  <a:lnTo>
                    <a:pt x="633" y="222"/>
                  </a:lnTo>
                  <a:lnTo>
                    <a:pt x="633" y="227"/>
                  </a:lnTo>
                  <a:lnTo>
                    <a:pt x="633" y="233"/>
                  </a:lnTo>
                  <a:lnTo>
                    <a:pt x="639" y="238"/>
                  </a:lnTo>
                  <a:lnTo>
                    <a:pt x="644" y="238"/>
                  </a:lnTo>
                  <a:lnTo>
                    <a:pt x="644" y="244"/>
                  </a:lnTo>
                  <a:lnTo>
                    <a:pt x="644" y="249"/>
                  </a:lnTo>
                  <a:lnTo>
                    <a:pt x="644" y="255"/>
                  </a:lnTo>
                  <a:lnTo>
                    <a:pt x="644" y="260"/>
                  </a:lnTo>
                  <a:lnTo>
                    <a:pt x="644" y="266"/>
                  </a:lnTo>
                  <a:lnTo>
                    <a:pt x="644" y="270"/>
                  </a:lnTo>
                  <a:lnTo>
                    <a:pt x="639" y="270"/>
                  </a:lnTo>
                  <a:lnTo>
                    <a:pt x="639" y="281"/>
                  </a:lnTo>
                  <a:lnTo>
                    <a:pt x="644" y="281"/>
                  </a:lnTo>
                  <a:lnTo>
                    <a:pt x="644" y="286"/>
                  </a:lnTo>
                  <a:lnTo>
                    <a:pt x="639" y="292"/>
                  </a:lnTo>
                  <a:lnTo>
                    <a:pt x="633" y="292"/>
                  </a:lnTo>
                  <a:lnTo>
                    <a:pt x="628" y="297"/>
                  </a:lnTo>
                  <a:lnTo>
                    <a:pt x="628" y="303"/>
                  </a:lnTo>
                  <a:lnTo>
                    <a:pt x="628" y="308"/>
                  </a:lnTo>
                  <a:lnTo>
                    <a:pt x="628" y="312"/>
                  </a:lnTo>
                  <a:lnTo>
                    <a:pt x="633" y="312"/>
                  </a:lnTo>
                  <a:lnTo>
                    <a:pt x="633" y="318"/>
                  </a:lnTo>
                  <a:lnTo>
                    <a:pt x="633" y="323"/>
                  </a:lnTo>
                  <a:lnTo>
                    <a:pt x="628" y="329"/>
                  </a:lnTo>
                  <a:lnTo>
                    <a:pt x="622" y="334"/>
                  </a:lnTo>
                  <a:lnTo>
                    <a:pt x="622" y="340"/>
                  </a:lnTo>
                  <a:lnTo>
                    <a:pt x="616" y="340"/>
                  </a:lnTo>
                  <a:lnTo>
                    <a:pt x="616" y="345"/>
                  </a:lnTo>
                  <a:lnTo>
                    <a:pt x="616" y="351"/>
                  </a:lnTo>
                  <a:lnTo>
                    <a:pt x="616" y="355"/>
                  </a:lnTo>
                  <a:lnTo>
                    <a:pt x="611" y="360"/>
                  </a:lnTo>
                  <a:lnTo>
                    <a:pt x="605" y="366"/>
                  </a:lnTo>
                  <a:lnTo>
                    <a:pt x="605" y="371"/>
                  </a:lnTo>
                  <a:lnTo>
                    <a:pt x="605" y="377"/>
                  </a:lnTo>
                  <a:lnTo>
                    <a:pt x="605" y="382"/>
                  </a:lnTo>
                  <a:lnTo>
                    <a:pt x="602" y="388"/>
                  </a:lnTo>
                  <a:lnTo>
                    <a:pt x="596" y="393"/>
                  </a:lnTo>
                  <a:lnTo>
                    <a:pt x="596" y="397"/>
                  </a:lnTo>
                  <a:lnTo>
                    <a:pt x="591" y="397"/>
                  </a:lnTo>
                  <a:lnTo>
                    <a:pt x="591" y="403"/>
                  </a:lnTo>
                  <a:lnTo>
                    <a:pt x="591" y="408"/>
                  </a:lnTo>
                  <a:lnTo>
                    <a:pt x="585" y="408"/>
                  </a:lnTo>
                  <a:lnTo>
                    <a:pt x="585" y="414"/>
                  </a:lnTo>
                  <a:lnTo>
                    <a:pt x="585" y="419"/>
                  </a:lnTo>
                  <a:lnTo>
                    <a:pt x="585" y="425"/>
                  </a:lnTo>
                  <a:lnTo>
                    <a:pt x="580" y="430"/>
                  </a:lnTo>
                  <a:lnTo>
                    <a:pt x="585" y="430"/>
                  </a:lnTo>
                  <a:lnTo>
                    <a:pt x="585" y="436"/>
                  </a:lnTo>
                  <a:lnTo>
                    <a:pt x="580" y="436"/>
                  </a:lnTo>
                  <a:lnTo>
                    <a:pt x="580" y="441"/>
                  </a:lnTo>
                  <a:lnTo>
                    <a:pt x="580" y="445"/>
                  </a:lnTo>
                  <a:lnTo>
                    <a:pt x="580" y="450"/>
                  </a:lnTo>
                  <a:lnTo>
                    <a:pt x="580" y="456"/>
                  </a:lnTo>
                  <a:lnTo>
                    <a:pt x="585" y="462"/>
                  </a:lnTo>
                  <a:lnTo>
                    <a:pt x="585" y="467"/>
                  </a:lnTo>
                  <a:lnTo>
                    <a:pt x="585" y="473"/>
                  </a:lnTo>
                  <a:lnTo>
                    <a:pt x="585" y="478"/>
                  </a:lnTo>
                  <a:lnTo>
                    <a:pt x="591" y="478"/>
                  </a:lnTo>
                  <a:lnTo>
                    <a:pt x="591" y="484"/>
                  </a:lnTo>
                  <a:lnTo>
                    <a:pt x="596" y="487"/>
                  </a:lnTo>
                  <a:lnTo>
                    <a:pt x="596" y="493"/>
                  </a:lnTo>
                  <a:lnTo>
                    <a:pt x="602" y="498"/>
                  </a:lnTo>
                  <a:lnTo>
                    <a:pt x="602" y="504"/>
                  </a:lnTo>
                  <a:lnTo>
                    <a:pt x="605" y="510"/>
                  </a:lnTo>
                  <a:lnTo>
                    <a:pt x="605" y="515"/>
                  </a:lnTo>
                  <a:lnTo>
                    <a:pt x="611" y="515"/>
                  </a:lnTo>
                  <a:lnTo>
                    <a:pt x="611" y="521"/>
                  </a:lnTo>
                  <a:lnTo>
                    <a:pt x="611" y="526"/>
                  </a:lnTo>
                  <a:lnTo>
                    <a:pt x="616" y="530"/>
                  </a:lnTo>
                  <a:lnTo>
                    <a:pt x="622" y="535"/>
                  </a:lnTo>
                  <a:lnTo>
                    <a:pt x="628" y="535"/>
                  </a:lnTo>
                  <a:lnTo>
                    <a:pt x="633" y="541"/>
                  </a:lnTo>
                  <a:lnTo>
                    <a:pt x="639" y="546"/>
                  </a:lnTo>
                  <a:lnTo>
                    <a:pt x="644" y="546"/>
                  </a:lnTo>
                  <a:lnTo>
                    <a:pt x="648" y="546"/>
                  </a:lnTo>
                  <a:lnTo>
                    <a:pt x="648" y="552"/>
                  </a:lnTo>
                  <a:lnTo>
                    <a:pt x="648" y="557"/>
                  </a:lnTo>
                  <a:lnTo>
                    <a:pt x="653" y="563"/>
                  </a:lnTo>
                  <a:lnTo>
                    <a:pt x="659" y="569"/>
                  </a:lnTo>
                  <a:lnTo>
                    <a:pt x="659" y="574"/>
                  </a:lnTo>
                  <a:lnTo>
                    <a:pt x="664" y="574"/>
                  </a:lnTo>
                  <a:lnTo>
                    <a:pt x="670" y="574"/>
                  </a:lnTo>
                  <a:lnTo>
                    <a:pt x="676" y="574"/>
                  </a:lnTo>
                  <a:lnTo>
                    <a:pt x="681" y="574"/>
                  </a:lnTo>
                  <a:lnTo>
                    <a:pt x="687" y="578"/>
                  </a:lnTo>
                  <a:lnTo>
                    <a:pt x="692" y="583"/>
                  </a:lnTo>
                  <a:lnTo>
                    <a:pt x="696" y="583"/>
                  </a:lnTo>
                  <a:lnTo>
                    <a:pt x="701" y="589"/>
                  </a:lnTo>
                  <a:lnTo>
                    <a:pt x="707" y="589"/>
                  </a:lnTo>
                  <a:lnTo>
                    <a:pt x="712" y="594"/>
                  </a:lnTo>
                  <a:lnTo>
                    <a:pt x="718" y="600"/>
                  </a:lnTo>
                  <a:lnTo>
                    <a:pt x="723" y="600"/>
                  </a:lnTo>
                  <a:lnTo>
                    <a:pt x="723" y="605"/>
                  </a:lnTo>
                  <a:lnTo>
                    <a:pt x="729" y="605"/>
                  </a:lnTo>
                  <a:lnTo>
                    <a:pt x="735" y="605"/>
                  </a:lnTo>
                  <a:lnTo>
                    <a:pt x="738" y="611"/>
                  </a:lnTo>
                  <a:lnTo>
                    <a:pt x="744" y="611"/>
                  </a:lnTo>
                  <a:lnTo>
                    <a:pt x="744" y="617"/>
                  </a:lnTo>
                  <a:lnTo>
                    <a:pt x="749" y="617"/>
                  </a:lnTo>
                  <a:lnTo>
                    <a:pt x="749" y="620"/>
                  </a:lnTo>
                  <a:lnTo>
                    <a:pt x="755" y="620"/>
                  </a:lnTo>
                  <a:lnTo>
                    <a:pt x="755" y="626"/>
                  </a:lnTo>
                  <a:lnTo>
                    <a:pt x="755" y="631"/>
                  </a:lnTo>
                  <a:lnTo>
                    <a:pt x="755" y="637"/>
                  </a:lnTo>
                  <a:lnTo>
                    <a:pt x="755" y="642"/>
                  </a:lnTo>
                  <a:lnTo>
                    <a:pt x="749" y="648"/>
                  </a:lnTo>
                  <a:lnTo>
                    <a:pt x="749" y="653"/>
                  </a:lnTo>
                  <a:lnTo>
                    <a:pt x="749" y="659"/>
                  </a:lnTo>
                  <a:lnTo>
                    <a:pt x="744" y="663"/>
                  </a:lnTo>
                  <a:lnTo>
                    <a:pt x="744" y="668"/>
                  </a:lnTo>
                  <a:lnTo>
                    <a:pt x="744" y="674"/>
                  </a:lnTo>
                  <a:lnTo>
                    <a:pt x="744" y="679"/>
                  </a:lnTo>
                  <a:lnTo>
                    <a:pt x="744" y="685"/>
                  </a:lnTo>
                  <a:lnTo>
                    <a:pt x="744" y="690"/>
                  </a:lnTo>
                  <a:lnTo>
                    <a:pt x="744" y="696"/>
                  </a:lnTo>
                  <a:lnTo>
                    <a:pt x="744" y="701"/>
                  </a:lnTo>
                  <a:lnTo>
                    <a:pt x="738" y="705"/>
                  </a:lnTo>
                  <a:lnTo>
                    <a:pt x="738" y="711"/>
                  </a:lnTo>
                  <a:lnTo>
                    <a:pt x="738" y="716"/>
                  </a:lnTo>
                  <a:lnTo>
                    <a:pt x="744" y="722"/>
                  </a:lnTo>
                  <a:lnTo>
                    <a:pt x="744" y="727"/>
                  </a:lnTo>
                  <a:lnTo>
                    <a:pt x="749" y="727"/>
                  </a:lnTo>
                  <a:lnTo>
                    <a:pt x="755" y="727"/>
                  </a:lnTo>
                  <a:lnTo>
                    <a:pt x="760" y="727"/>
                  </a:lnTo>
                  <a:lnTo>
                    <a:pt x="766" y="727"/>
                  </a:lnTo>
                  <a:lnTo>
                    <a:pt x="771" y="727"/>
                  </a:lnTo>
                  <a:lnTo>
                    <a:pt x="771" y="733"/>
                  </a:lnTo>
                  <a:lnTo>
                    <a:pt x="777" y="738"/>
                  </a:lnTo>
                  <a:lnTo>
                    <a:pt x="783" y="744"/>
                  </a:lnTo>
                  <a:lnTo>
                    <a:pt x="786" y="749"/>
                  </a:lnTo>
                  <a:lnTo>
                    <a:pt x="792" y="749"/>
                  </a:lnTo>
                  <a:lnTo>
                    <a:pt x="797" y="749"/>
                  </a:lnTo>
                  <a:lnTo>
                    <a:pt x="797" y="744"/>
                  </a:lnTo>
                  <a:lnTo>
                    <a:pt x="803" y="749"/>
                  </a:lnTo>
                  <a:lnTo>
                    <a:pt x="808" y="749"/>
                  </a:lnTo>
                  <a:lnTo>
                    <a:pt x="814" y="749"/>
                  </a:lnTo>
                  <a:lnTo>
                    <a:pt x="814" y="744"/>
                  </a:lnTo>
                  <a:lnTo>
                    <a:pt x="819" y="744"/>
                  </a:lnTo>
                  <a:lnTo>
                    <a:pt x="825" y="744"/>
                  </a:lnTo>
                  <a:lnTo>
                    <a:pt x="829" y="744"/>
                  </a:lnTo>
                  <a:lnTo>
                    <a:pt x="829" y="749"/>
                  </a:lnTo>
                  <a:lnTo>
                    <a:pt x="834" y="753"/>
                  </a:lnTo>
                  <a:lnTo>
                    <a:pt x="834" y="759"/>
                  </a:lnTo>
                  <a:lnTo>
                    <a:pt x="840" y="764"/>
                  </a:lnTo>
                  <a:lnTo>
                    <a:pt x="845" y="759"/>
                  </a:lnTo>
                  <a:lnTo>
                    <a:pt x="851" y="759"/>
                  </a:lnTo>
                  <a:lnTo>
                    <a:pt x="851" y="753"/>
                  </a:lnTo>
                  <a:lnTo>
                    <a:pt x="856" y="759"/>
                  </a:lnTo>
                  <a:lnTo>
                    <a:pt x="856" y="764"/>
                  </a:lnTo>
                  <a:lnTo>
                    <a:pt x="862" y="764"/>
                  </a:lnTo>
                  <a:lnTo>
                    <a:pt x="862" y="770"/>
                  </a:lnTo>
                  <a:lnTo>
                    <a:pt x="867" y="770"/>
                  </a:lnTo>
                  <a:lnTo>
                    <a:pt x="867" y="775"/>
                  </a:lnTo>
                  <a:lnTo>
                    <a:pt x="873" y="775"/>
                  </a:lnTo>
                  <a:lnTo>
                    <a:pt x="873" y="781"/>
                  </a:lnTo>
                  <a:lnTo>
                    <a:pt x="877" y="781"/>
                  </a:lnTo>
                  <a:lnTo>
                    <a:pt x="882" y="781"/>
                  </a:lnTo>
                  <a:lnTo>
                    <a:pt x="888" y="781"/>
                  </a:lnTo>
                  <a:lnTo>
                    <a:pt x="893" y="786"/>
                  </a:lnTo>
                  <a:lnTo>
                    <a:pt x="899" y="786"/>
                  </a:lnTo>
                  <a:lnTo>
                    <a:pt x="904" y="792"/>
                  </a:lnTo>
                  <a:lnTo>
                    <a:pt x="910" y="792"/>
                  </a:lnTo>
                  <a:lnTo>
                    <a:pt x="915" y="792"/>
                  </a:lnTo>
                  <a:lnTo>
                    <a:pt x="919" y="792"/>
                  </a:lnTo>
                  <a:lnTo>
                    <a:pt x="925" y="786"/>
                  </a:lnTo>
                  <a:lnTo>
                    <a:pt x="930" y="786"/>
                  </a:lnTo>
                  <a:lnTo>
                    <a:pt x="936" y="786"/>
                  </a:lnTo>
                  <a:lnTo>
                    <a:pt x="941" y="786"/>
                  </a:lnTo>
                  <a:lnTo>
                    <a:pt x="947" y="786"/>
                  </a:lnTo>
                  <a:lnTo>
                    <a:pt x="952" y="786"/>
                  </a:lnTo>
                  <a:lnTo>
                    <a:pt x="958" y="786"/>
                  </a:lnTo>
                  <a:lnTo>
                    <a:pt x="963" y="792"/>
                  </a:lnTo>
                  <a:lnTo>
                    <a:pt x="967" y="795"/>
                  </a:lnTo>
                  <a:lnTo>
                    <a:pt x="973" y="795"/>
                  </a:lnTo>
                  <a:lnTo>
                    <a:pt x="978" y="792"/>
                  </a:lnTo>
                  <a:lnTo>
                    <a:pt x="984" y="792"/>
                  </a:lnTo>
                  <a:lnTo>
                    <a:pt x="989" y="795"/>
                  </a:lnTo>
                  <a:lnTo>
                    <a:pt x="995" y="795"/>
                  </a:lnTo>
                  <a:lnTo>
                    <a:pt x="995" y="801"/>
                  </a:lnTo>
                  <a:lnTo>
                    <a:pt x="1000" y="801"/>
                  </a:lnTo>
                  <a:lnTo>
                    <a:pt x="1006" y="801"/>
                  </a:lnTo>
                  <a:lnTo>
                    <a:pt x="1009" y="801"/>
                  </a:lnTo>
                  <a:lnTo>
                    <a:pt x="1015" y="795"/>
                  </a:lnTo>
                  <a:lnTo>
                    <a:pt x="1021" y="795"/>
                  </a:lnTo>
                  <a:lnTo>
                    <a:pt x="1026" y="795"/>
                  </a:lnTo>
                  <a:lnTo>
                    <a:pt x="1032" y="801"/>
                  </a:lnTo>
                  <a:lnTo>
                    <a:pt x="1037" y="801"/>
                  </a:lnTo>
                  <a:lnTo>
                    <a:pt x="1037" y="807"/>
                  </a:lnTo>
                  <a:lnTo>
                    <a:pt x="1043" y="807"/>
                  </a:lnTo>
                  <a:lnTo>
                    <a:pt x="1048" y="807"/>
                  </a:lnTo>
                  <a:lnTo>
                    <a:pt x="1054" y="807"/>
                  </a:lnTo>
                  <a:lnTo>
                    <a:pt x="1057" y="807"/>
                  </a:lnTo>
                  <a:lnTo>
                    <a:pt x="1057" y="812"/>
                  </a:lnTo>
                  <a:lnTo>
                    <a:pt x="1063" y="812"/>
                  </a:lnTo>
                  <a:lnTo>
                    <a:pt x="1063" y="818"/>
                  </a:lnTo>
                  <a:lnTo>
                    <a:pt x="1063" y="823"/>
                  </a:lnTo>
                  <a:lnTo>
                    <a:pt x="1063" y="829"/>
                  </a:lnTo>
                  <a:lnTo>
                    <a:pt x="1068" y="829"/>
                  </a:lnTo>
                  <a:lnTo>
                    <a:pt x="1074" y="829"/>
                  </a:lnTo>
                  <a:lnTo>
                    <a:pt x="1080" y="834"/>
                  </a:lnTo>
                  <a:lnTo>
                    <a:pt x="1085" y="834"/>
                  </a:lnTo>
                  <a:lnTo>
                    <a:pt x="1085" y="838"/>
                  </a:lnTo>
                  <a:lnTo>
                    <a:pt x="1091" y="838"/>
                  </a:lnTo>
                  <a:lnTo>
                    <a:pt x="1091" y="843"/>
                  </a:lnTo>
                  <a:lnTo>
                    <a:pt x="1096" y="843"/>
                  </a:lnTo>
                  <a:lnTo>
                    <a:pt x="1100" y="838"/>
                  </a:lnTo>
                  <a:lnTo>
                    <a:pt x="1105" y="838"/>
                  </a:lnTo>
                  <a:lnTo>
                    <a:pt x="1111" y="838"/>
                  </a:lnTo>
                  <a:lnTo>
                    <a:pt x="1111" y="843"/>
                  </a:lnTo>
                  <a:lnTo>
                    <a:pt x="1116" y="843"/>
                  </a:lnTo>
                  <a:lnTo>
                    <a:pt x="1116" y="849"/>
                  </a:lnTo>
                  <a:lnTo>
                    <a:pt x="1122" y="849"/>
                  </a:lnTo>
                  <a:lnTo>
                    <a:pt x="1128" y="849"/>
                  </a:lnTo>
                  <a:lnTo>
                    <a:pt x="1128" y="855"/>
                  </a:lnTo>
                  <a:lnTo>
                    <a:pt x="1133" y="860"/>
                  </a:lnTo>
                  <a:lnTo>
                    <a:pt x="1139" y="860"/>
                  </a:lnTo>
                  <a:lnTo>
                    <a:pt x="1144" y="866"/>
                  </a:lnTo>
                  <a:lnTo>
                    <a:pt x="1148" y="866"/>
                  </a:lnTo>
                  <a:lnTo>
                    <a:pt x="1153" y="871"/>
                  </a:lnTo>
                  <a:lnTo>
                    <a:pt x="1159" y="871"/>
                  </a:lnTo>
                  <a:lnTo>
                    <a:pt x="1164" y="871"/>
                  </a:lnTo>
                  <a:lnTo>
                    <a:pt x="1164" y="877"/>
                  </a:lnTo>
                  <a:lnTo>
                    <a:pt x="1170" y="877"/>
                  </a:lnTo>
                  <a:lnTo>
                    <a:pt x="1170" y="880"/>
                  </a:lnTo>
                  <a:lnTo>
                    <a:pt x="1175" y="880"/>
                  </a:lnTo>
                  <a:lnTo>
                    <a:pt x="1181" y="880"/>
                  </a:lnTo>
                  <a:lnTo>
                    <a:pt x="1187" y="880"/>
                  </a:lnTo>
                  <a:lnTo>
                    <a:pt x="1187" y="886"/>
                  </a:lnTo>
                  <a:lnTo>
                    <a:pt x="1192" y="886"/>
                  </a:lnTo>
                  <a:lnTo>
                    <a:pt x="1196" y="886"/>
                  </a:lnTo>
                  <a:lnTo>
                    <a:pt x="1201" y="886"/>
                  </a:lnTo>
                  <a:lnTo>
                    <a:pt x="1207" y="886"/>
                  </a:lnTo>
                  <a:lnTo>
                    <a:pt x="1212" y="891"/>
                  </a:lnTo>
                  <a:lnTo>
                    <a:pt x="1218" y="897"/>
                  </a:lnTo>
                  <a:lnTo>
                    <a:pt x="1223" y="897"/>
                  </a:lnTo>
                  <a:lnTo>
                    <a:pt x="1229" y="897"/>
                  </a:lnTo>
                  <a:lnTo>
                    <a:pt x="1235" y="902"/>
                  </a:lnTo>
                  <a:lnTo>
                    <a:pt x="1238" y="908"/>
                  </a:lnTo>
                  <a:lnTo>
                    <a:pt x="1244" y="908"/>
                  </a:lnTo>
                  <a:lnTo>
                    <a:pt x="1249" y="908"/>
                  </a:lnTo>
                  <a:lnTo>
                    <a:pt x="1255" y="908"/>
                  </a:lnTo>
                  <a:lnTo>
                    <a:pt x="1260" y="908"/>
                  </a:lnTo>
                  <a:lnTo>
                    <a:pt x="1266" y="902"/>
                  </a:lnTo>
                  <a:lnTo>
                    <a:pt x="1271" y="902"/>
                  </a:lnTo>
                  <a:lnTo>
                    <a:pt x="1277" y="902"/>
                  </a:lnTo>
                  <a:lnTo>
                    <a:pt x="1282" y="902"/>
                  </a:lnTo>
                  <a:lnTo>
                    <a:pt x="1286" y="902"/>
                  </a:lnTo>
                  <a:lnTo>
                    <a:pt x="1286" y="908"/>
                  </a:lnTo>
                  <a:lnTo>
                    <a:pt x="1286" y="914"/>
                  </a:lnTo>
                  <a:lnTo>
                    <a:pt x="1286" y="919"/>
                  </a:lnTo>
                  <a:lnTo>
                    <a:pt x="1286" y="925"/>
                  </a:lnTo>
                  <a:lnTo>
                    <a:pt x="1292" y="928"/>
                  </a:lnTo>
                  <a:lnTo>
                    <a:pt x="1297" y="928"/>
                  </a:lnTo>
                  <a:lnTo>
                    <a:pt x="1292" y="934"/>
                  </a:lnTo>
                  <a:lnTo>
                    <a:pt x="1286" y="939"/>
                  </a:lnTo>
                  <a:lnTo>
                    <a:pt x="1282" y="945"/>
                  </a:lnTo>
                  <a:lnTo>
                    <a:pt x="1282" y="950"/>
                  </a:lnTo>
                  <a:lnTo>
                    <a:pt x="1282" y="956"/>
                  </a:lnTo>
                  <a:lnTo>
                    <a:pt x="1286" y="962"/>
                  </a:lnTo>
                  <a:lnTo>
                    <a:pt x="1292" y="971"/>
                  </a:lnTo>
                  <a:lnTo>
                    <a:pt x="1297" y="976"/>
                  </a:lnTo>
                  <a:lnTo>
                    <a:pt x="1297" y="982"/>
                  </a:lnTo>
                  <a:lnTo>
                    <a:pt x="1303" y="982"/>
                  </a:lnTo>
                  <a:lnTo>
                    <a:pt x="1308" y="987"/>
                  </a:lnTo>
                  <a:lnTo>
                    <a:pt x="1308" y="993"/>
                  </a:lnTo>
                  <a:lnTo>
                    <a:pt x="1308" y="998"/>
                  </a:lnTo>
                  <a:lnTo>
                    <a:pt x="1314" y="1004"/>
                  </a:lnTo>
                  <a:lnTo>
                    <a:pt x="1314" y="1009"/>
                  </a:lnTo>
                  <a:lnTo>
                    <a:pt x="1308" y="1009"/>
                  </a:lnTo>
                  <a:lnTo>
                    <a:pt x="1308" y="1004"/>
                  </a:lnTo>
                  <a:lnTo>
                    <a:pt x="1303" y="1009"/>
                  </a:lnTo>
                  <a:lnTo>
                    <a:pt x="1303" y="1013"/>
                  </a:lnTo>
                  <a:lnTo>
                    <a:pt x="1303" y="1019"/>
                  </a:lnTo>
                  <a:lnTo>
                    <a:pt x="1303" y="1024"/>
                  </a:lnTo>
                  <a:lnTo>
                    <a:pt x="1308" y="1030"/>
                  </a:lnTo>
                  <a:lnTo>
                    <a:pt x="1314" y="1030"/>
                  </a:lnTo>
                  <a:lnTo>
                    <a:pt x="1319" y="1030"/>
                  </a:lnTo>
                  <a:lnTo>
                    <a:pt x="1325" y="1041"/>
                  </a:lnTo>
                  <a:lnTo>
                    <a:pt x="1325" y="1046"/>
                  </a:lnTo>
                  <a:lnTo>
                    <a:pt x="1329" y="1052"/>
                  </a:lnTo>
                  <a:lnTo>
                    <a:pt x="1334" y="1052"/>
                  </a:lnTo>
                  <a:lnTo>
                    <a:pt x="1340" y="1057"/>
                  </a:lnTo>
                  <a:lnTo>
                    <a:pt x="1345" y="1061"/>
                  </a:lnTo>
                  <a:lnTo>
                    <a:pt x="1356" y="1067"/>
                  </a:lnTo>
                  <a:lnTo>
                    <a:pt x="1362" y="1067"/>
                  </a:lnTo>
                  <a:lnTo>
                    <a:pt x="1362" y="1072"/>
                  </a:lnTo>
                  <a:lnTo>
                    <a:pt x="1367" y="1072"/>
                  </a:lnTo>
                  <a:lnTo>
                    <a:pt x="1373" y="1078"/>
                  </a:lnTo>
                  <a:lnTo>
                    <a:pt x="1367" y="1083"/>
                  </a:lnTo>
                  <a:lnTo>
                    <a:pt x="1362" y="1089"/>
                  </a:lnTo>
                  <a:lnTo>
                    <a:pt x="1356" y="1089"/>
                  </a:lnTo>
                  <a:lnTo>
                    <a:pt x="1351" y="1094"/>
                  </a:lnTo>
                  <a:lnTo>
                    <a:pt x="1345" y="1100"/>
                  </a:lnTo>
                  <a:lnTo>
                    <a:pt x="1345" y="1104"/>
                  </a:lnTo>
                  <a:lnTo>
                    <a:pt x="1334" y="1109"/>
                  </a:lnTo>
                  <a:lnTo>
                    <a:pt x="1329" y="1115"/>
                  </a:lnTo>
                  <a:lnTo>
                    <a:pt x="1325" y="1120"/>
                  </a:lnTo>
                  <a:lnTo>
                    <a:pt x="1319" y="1120"/>
                  </a:lnTo>
                  <a:lnTo>
                    <a:pt x="1314" y="1126"/>
                  </a:lnTo>
                  <a:lnTo>
                    <a:pt x="1308" y="1131"/>
                  </a:lnTo>
                  <a:lnTo>
                    <a:pt x="1303" y="1131"/>
                  </a:lnTo>
                  <a:lnTo>
                    <a:pt x="1297" y="1137"/>
                  </a:lnTo>
                  <a:lnTo>
                    <a:pt x="1297" y="1142"/>
                  </a:lnTo>
                  <a:lnTo>
                    <a:pt x="1292" y="1142"/>
                  </a:lnTo>
                  <a:lnTo>
                    <a:pt x="1292" y="1146"/>
                  </a:lnTo>
                  <a:lnTo>
                    <a:pt x="1297" y="1146"/>
                  </a:lnTo>
                  <a:lnTo>
                    <a:pt x="1303" y="1146"/>
                  </a:lnTo>
                  <a:lnTo>
                    <a:pt x="1314" y="1146"/>
                  </a:lnTo>
                  <a:lnTo>
                    <a:pt x="1319" y="1146"/>
                  </a:lnTo>
                  <a:lnTo>
                    <a:pt x="1325" y="1152"/>
                  </a:lnTo>
                  <a:lnTo>
                    <a:pt x="1329" y="1157"/>
                  </a:lnTo>
                  <a:lnTo>
                    <a:pt x="1325" y="1163"/>
                  </a:lnTo>
                  <a:lnTo>
                    <a:pt x="1325" y="1168"/>
                  </a:lnTo>
                  <a:lnTo>
                    <a:pt x="1314" y="1168"/>
                  </a:lnTo>
                  <a:lnTo>
                    <a:pt x="1308" y="1168"/>
                  </a:lnTo>
                  <a:lnTo>
                    <a:pt x="1303" y="1168"/>
                  </a:lnTo>
                  <a:lnTo>
                    <a:pt x="1303" y="1174"/>
                  </a:lnTo>
                  <a:lnTo>
                    <a:pt x="1303" y="1179"/>
                  </a:lnTo>
                  <a:lnTo>
                    <a:pt x="1303" y="1185"/>
                  </a:lnTo>
                  <a:lnTo>
                    <a:pt x="1303" y="1188"/>
                  </a:lnTo>
                  <a:lnTo>
                    <a:pt x="1303" y="1194"/>
                  </a:lnTo>
                  <a:lnTo>
                    <a:pt x="1303" y="1199"/>
                  </a:lnTo>
                  <a:lnTo>
                    <a:pt x="1303" y="1211"/>
                  </a:lnTo>
                  <a:lnTo>
                    <a:pt x="1303" y="1216"/>
                  </a:lnTo>
                  <a:lnTo>
                    <a:pt x="1303" y="1222"/>
                  </a:lnTo>
                  <a:lnTo>
                    <a:pt x="1297" y="1227"/>
                  </a:lnTo>
                  <a:lnTo>
                    <a:pt x="1297" y="1233"/>
                  </a:lnTo>
                  <a:lnTo>
                    <a:pt x="1292" y="1236"/>
                  </a:lnTo>
                  <a:lnTo>
                    <a:pt x="1292" y="1242"/>
                  </a:lnTo>
                  <a:lnTo>
                    <a:pt x="1292" y="1247"/>
                  </a:lnTo>
                  <a:lnTo>
                    <a:pt x="1297" y="1253"/>
                  </a:lnTo>
                  <a:lnTo>
                    <a:pt x="1297" y="1264"/>
                  </a:lnTo>
                  <a:lnTo>
                    <a:pt x="1297" y="1270"/>
                  </a:lnTo>
                  <a:lnTo>
                    <a:pt x="1297" y="1275"/>
                  </a:lnTo>
                  <a:lnTo>
                    <a:pt x="1297" y="1279"/>
                  </a:lnTo>
                  <a:lnTo>
                    <a:pt x="1297" y="1284"/>
                  </a:lnTo>
                  <a:lnTo>
                    <a:pt x="1297" y="1290"/>
                  </a:lnTo>
                  <a:lnTo>
                    <a:pt x="1297" y="1295"/>
                  </a:lnTo>
                  <a:lnTo>
                    <a:pt x="1297" y="1301"/>
                  </a:lnTo>
                  <a:lnTo>
                    <a:pt x="1297" y="1306"/>
                  </a:lnTo>
                  <a:lnTo>
                    <a:pt x="1297" y="1312"/>
                  </a:lnTo>
                  <a:lnTo>
                    <a:pt x="1292" y="1321"/>
                  </a:lnTo>
                  <a:lnTo>
                    <a:pt x="1292" y="1327"/>
                  </a:lnTo>
                  <a:lnTo>
                    <a:pt x="1292" y="1332"/>
                  </a:lnTo>
                  <a:lnTo>
                    <a:pt x="1292" y="1338"/>
                  </a:lnTo>
                  <a:lnTo>
                    <a:pt x="1286" y="1343"/>
                  </a:lnTo>
                  <a:lnTo>
                    <a:pt x="1286" y="1349"/>
                  </a:lnTo>
                  <a:lnTo>
                    <a:pt x="1286" y="1354"/>
                  </a:lnTo>
                  <a:lnTo>
                    <a:pt x="1286" y="1360"/>
                  </a:lnTo>
                  <a:lnTo>
                    <a:pt x="1286" y="1369"/>
                  </a:lnTo>
                  <a:lnTo>
                    <a:pt x="1292" y="1375"/>
                  </a:lnTo>
                  <a:lnTo>
                    <a:pt x="1292" y="1380"/>
                  </a:lnTo>
                  <a:lnTo>
                    <a:pt x="1286" y="1380"/>
                  </a:lnTo>
                  <a:lnTo>
                    <a:pt x="1282" y="1380"/>
                  </a:lnTo>
                  <a:lnTo>
                    <a:pt x="1277" y="1380"/>
                  </a:lnTo>
                  <a:lnTo>
                    <a:pt x="1271" y="1380"/>
                  </a:lnTo>
                  <a:lnTo>
                    <a:pt x="1255" y="1380"/>
                  </a:lnTo>
                  <a:lnTo>
                    <a:pt x="1249" y="1380"/>
                  </a:lnTo>
                  <a:lnTo>
                    <a:pt x="1244" y="1380"/>
                  </a:lnTo>
                  <a:lnTo>
                    <a:pt x="1238" y="1375"/>
                  </a:lnTo>
                  <a:lnTo>
                    <a:pt x="1235" y="1375"/>
                  </a:lnTo>
                  <a:lnTo>
                    <a:pt x="1229" y="1375"/>
                  </a:lnTo>
                  <a:lnTo>
                    <a:pt x="1223" y="1375"/>
                  </a:lnTo>
                  <a:lnTo>
                    <a:pt x="1212" y="1369"/>
                  </a:lnTo>
                  <a:lnTo>
                    <a:pt x="1207" y="1369"/>
                  </a:lnTo>
                  <a:lnTo>
                    <a:pt x="1201" y="1369"/>
                  </a:lnTo>
                  <a:lnTo>
                    <a:pt x="1196" y="1369"/>
                  </a:lnTo>
                  <a:lnTo>
                    <a:pt x="1187" y="1369"/>
                  </a:lnTo>
                  <a:lnTo>
                    <a:pt x="1181" y="1375"/>
                  </a:lnTo>
                  <a:lnTo>
                    <a:pt x="1181" y="1380"/>
                  </a:lnTo>
                  <a:lnTo>
                    <a:pt x="1175" y="1380"/>
                  </a:lnTo>
                  <a:lnTo>
                    <a:pt x="1175" y="1386"/>
                  </a:lnTo>
                  <a:lnTo>
                    <a:pt x="1175" y="1391"/>
                  </a:lnTo>
                  <a:lnTo>
                    <a:pt x="1175" y="1397"/>
                  </a:lnTo>
                  <a:lnTo>
                    <a:pt x="1181" y="1397"/>
                  </a:lnTo>
                  <a:lnTo>
                    <a:pt x="1181" y="1402"/>
                  </a:lnTo>
                  <a:lnTo>
                    <a:pt x="1181" y="1408"/>
                  </a:lnTo>
                  <a:lnTo>
                    <a:pt x="1181" y="1412"/>
                  </a:lnTo>
                  <a:lnTo>
                    <a:pt x="1175" y="1417"/>
                  </a:lnTo>
                  <a:lnTo>
                    <a:pt x="1170" y="1417"/>
                  </a:lnTo>
                  <a:lnTo>
                    <a:pt x="1164" y="1423"/>
                  </a:lnTo>
                  <a:lnTo>
                    <a:pt x="1164" y="1428"/>
                  </a:lnTo>
                  <a:lnTo>
                    <a:pt x="1164" y="1434"/>
                  </a:lnTo>
                  <a:lnTo>
                    <a:pt x="1164" y="1439"/>
                  </a:lnTo>
                  <a:lnTo>
                    <a:pt x="1170" y="1439"/>
                  </a:lnTo>
                  <a:lnTo>
                    <a:pt x="1170" y="1445"/>
                  </a:lnTo>
                  <a:lnTo>
                    <a:pt x="1164" y="1450"/>
                  </a:lnTo>
                  <a:lnTo>
                    <a:pt x="1159" y="1450"/>
                  </a:lnTo>
                  <a:lnTo>
                    <a:pt x="1153" y="1450"/>
                  </a:lnTo>
                  <a:lnTo>
                    <a:pt x="1148" y="1450"/>
                  </a:lnTo>
                  <a:lnTo>
                    <a:pt x="1144" y="1450"/>
                  </a:lnTo>
                  <a:lnTo>
                    <a:pt x="1139" y="1450"/>
                  </a:lnTo>
                  <a:lnTo>
                    <a:pt x="1133" y="1450"/>
                  </a:lnTo>
                  <a:lnTo>
                    <a:pt x="1128" y="1450"/>
                  </a:lnTo>
                  <a:lnTo>
                    <a:pt x="1122" y="1450"/>
                  </a:lnTo>
                  <a:lnTo>
                    <a:pt x="1116" y="1450"/>
                  </a:lnTo>
                  <a:lnTo>
                    <a:pt x="1111" y="1450"/>
                  </a:lnTo>
                  <a:lnTo>
                    <a:pt x="1105" y="1450"/>
                  </a:lnTo>
                  <a:lnTo>
                    <a:pt x="1100" y="1450"/>
                  </a:lnTo>
                  <a:lnTo>
                    <a:pt x="1096" y="1450"/>
                  </a:lnTo>
                  <a:lnTo>
                    <a:pt x="1091" y="1450"/>
                  </a:lnTo>
                  <a:lnTo>
                    <a:pt x="1085" y="1454"/>
                  </a:lnTo>
                  <a:lnTo>
                    <a:pt x="1080" y="1454"/>
                  </a:lnTo>
                  <a:lnTo>
                    <a:pt x="1080" y="1460"/>
                  </a:lnTo>
                  <a:lnTo>
                    <a:pt x="1074" y="1460"/>
                  </a:lnTo>
                  <a:lnTo>
                    <a:pt x="1068" y="1460"/>
                  </a:lnTo>
                  <a:lnTo>
                    <a:pt x="1063" y="1465"/>
                  </a:lnTo>
                  <a:lnTo>
                    <a:pt x="1057" y="1465"/>
                  </a:lnTo>
                  <a:lnTo>
                    <a:pt x="1048" y="1465"/>
                  </a:lnTo>
                  <a:lnTo>
                    <a:pt x="1043" y="1465"/>
                  </a:lnTo>
                  <a:lnTo>
                    <a:pt x="1037" y="1460"/>
                  </a:lnTo>
                  <a:lnTo>
                    <a:pt x="1032" y="1465"/>
                  </a:lnTo>
                  <a:lnTo>
                    <a:pt x="1032" y="1471"/>
                  </a:lnTo>
                  <a:lnTo>
                    <a:pt x="1043" y="1476"/>
                  </a:lnTo>
                  <a:lnTo>
                    <a:pt x="1048" y="1482"/>
                  </a:lnTo>
                  <a:lnTo>
                    <a:pt x="1048" y="1487"/>
                  </a:lnTo>
                  <a:lnTo>
                    <a:pt x="1048" y="1493"/>
                  </a:lnTo>
                  <a:lnTo>
                    <a:pt x="1048" y="1497"/>
                  </a:lnTo>
                  <a:lnTo>
                    <a:pt x="1048" y="1502"/>
                  </a:lnTo>
                  <a:lnTo>
                    <a:pt x="1043" y="1508"/>
                  </a:lnTo>
                  <a:lnTo>
                    <a:pt x="1043" y="1513"/>
                  </a:lnTo>
                  <a:lnTo>
                    <a:pt x="1037" y="1519"/>
                  </a:lnTo>
                  <a:lnTo>
                    <a:pt x="1037" y="1524"/>
                  </a:lnTo>
                  <a:lnTo>
                    <a:pt x="1043" y="1530"/>
                  </a:lnTo>
                  <a:lnTo>
                    <a:pt x="1043" y="1535"/>
                  </a:lnTo>
                  <a:lnTo>
                    <a:pt x="1037" y="1535"/>
                  </a:lnTo>
                  <a:lnTo>
                    <a:pt x="1037" y="1541"/>
                  </a:lnTo>
                  <a:lnTo>
                    <a:pt x="1037" y="1544"/>
                  </a:lnTo>
                  <a:lnTo>
                    <a:pt x="1037" y="1550"/>
                  </a:lnTo>
                  <a:lnTo>
                    <a:pt x="1037" y="1556"/>
                  </a:lnTo>
                  <a:lnTo>
                    <a:pt x="1043" y="1550"/>
                  </a:lnTo>
                  <a:lnTo>
                    <a:pt x="1048" y="1544"/>
                  </a:lnTo>
                  <a:lnTo>
                    <a:pt x="1054" y="1541"/>
                  </a:lnTo>
                  <a:lnTo>
                    <a:pt x="1057" y="1541"/>
                  </a:lnTo>
                  <a:lnTo>
                    <a:pt x="1063" y="1544"/>
                  </a:lnTo>
                  <a:lnTo>
                    <a:pt x="1068" y="1550"/>
                  </a:lnTo>
                  <a:lnTo>
                    <a:pt x="1074" y="1556"/>
                  </a:lnTo>
                  <a:lnTo>
                    <a:pt x="1080" y="1556"/>
                  </a:lnTo>
                  <a:lnTo>
                    <a:pt x="1085" y="1556"/>
                  </a:lnTo>
                  <a:lnTo>
                    <a:pt x="1085" y="1561"/>
                  </a:lnTo>
                  <a:lnTo>
                    <a:pt x="1091" y="1561"/>
                  </a:lnTo>
                  <a:lnTo>
                    <a:pt x="1091" y="1567"/>
                  </a:lnTo>
                  <a:lnTo>
                    <a:pt x="1096" y="1572"/>
                  </a:lnTo>
                  <a:lnTo>
                    <a:pt x="1091" y="1578"/>
                  </a:lnTo>
                  <a:lnTo>
                    <a:pt x="1091" y="1583"/>
                  </a:lnTo>
                  <a:lnTo>
                    <a:pt x="1085" y="1587"/>
                  </a:lnTo>
                  <a:lnTo>
                    <a:pt x="1085" y="1592"/>
                  </a:lnTo>
                  <a:lnTo>
                    <a:pt x="1080" y="1598"/>
                  </a:lnTo>
                  <a:lnTo>
                    <a:pt x="1080" y="1603"/>
                  </a:lnTo>
                  <a:lnTo>
                    <a:pt x="1080" y="1609"/>
                  </a:lnTo>
                  <a:lnTo>
                    <a:pt x="1074" y="1615"/>
                  </a:lnTo>
                  <a:lnTo>
                    <a:pt x="1074" y="1620"/>
                  </a:lnTo>
                  <a:lnTo>
                    <a:pt x="1080" y="1626"/>
                  </a:lnTo>
                  <a:lnTo>
                    <a:pt x="1091" y="1629"/>
                  </a:lnTo>
                  <a:lnTo>
                    <a:pt x="1096" y="1635"/>
                  </a:lnTo>
                  <a:lnTo>
                    <a:pt x="1100" y="1635"/>
                  </a:lnTo>
                  <a:lnTo>
                    <a:pt x="1105" y="1635"/>
                  </a:lnTo>
                  <a:lnTo>
                    <a:pt x="1111" y="1635"/>
                  </a:lnTo>
                  <a:lnTo>
                    <a:pt x="1111" y="1640"/>
                  </a:lnTo>
                  <a:lnTo>
                    <a:pt x="1111" y="1646"/>
                  </a:lnTo>
                  <a:lnTo>
                    <a:pt x="1111" y="1651"/>
                  </a:lnTo>
                  <a:lnTo>
                    <a:pt x="1116" y="1651"/>
                  </a:lnTo>
                  <a:lnTo>
                    <a:pt x="1116" y="1657"/>
                  </a:lnTo>
                  <a:lnTo>
                    <a:pt x="1116" y="1663"/>
                  </a:lnTo>
                  <a:lnTo>
                    <a:pt x="1122" y="1663"/>
                  </a:lnTo>
                  <a:lnTo>
                    <a:pt x="1128" y="1663"/>
                  </a:lnTo>
                  <a:lnTo>
                    <a:pt x="1133" y="1663"/>
                  </a:lnTo>
                  <a:lnTo>
                    <a:pt x="1133" y="1668"/>
                  </a:lnTo>
                  <a:lnTo>
                    <a:pt x="1139" y="1672"/>
                  </a:lnTo>
                  <a:lnTo>
                    <a:pt x="1144" y="1677"/>
                  </a:lnTo>
                  <a:lnTo>
                    <a:pt x="1148" y="1683"/>
                  </a:lnTo>
                  <a:lnTo>
                    <a:pt x="1148" y="1688"/>
                  </a:lnTo>
                  <a:lnTo>
                    <a:pt x="1153" y="1694"/>
                  </a:lnTo>
                  <a:lnTo>
                    <a:pt x="1159" y="1699"/>
                  </a:lnTo>
                  <a:lnTo>
                    <a:pt x="1159" y="1705"/>
                  </a:lnTo>
                  <a:lnTo>
                    <a:pt x="1164" y="1710"/>
                  </a:lnTo>
                  <a:lnTo>
                    <a:pt x="1164" y="1716"/>
                  </a:lnTo>
                  <a:lnTo>
                    <a:pt x="1170" y="1720"/>
                  </a:lnTo>
                  <a:lnTo>
                    <a:pt x="1175" y="1725"/>
                  </a:lnTo>
                  <a:lnTo>
                    <a:pt x="1175" y="1731"/>
                  </a:lnTo>
                  <a:lnTo>
                    <a:pt x="1175" y="1736"/>
                  </a:lnTo>
                  <a:lnTo>
                    <a:pt x="1175" y="1742"/>
                  </a:lnTo>
                  <a:lnTo>
                    <a:pt x="1175" y="1747"/>
                  </a:lnTo>
                  <a:lnTo>
                    <a:pt x="1175" y="1753"/>
                  </a:lnTo>
                  <a:lnTo>
                    <a:pt x="1175" y="1758"/>
                  </a:lnTo>
                  <a:lnTo>
                    <a:pt x="1175" y="1762"/>
                  </a:lnTo>
                  <a:lnTo>
                    <a:pt x="1181" y="1773"/>
                  </a:lnTo>
                  <a:lnTo>
                    <a:pt x="1181" y="1779"/>
                  </a:lnTo>
                  <a:lnTo>
                    <a:pt x="1187" y="1784"/>
                  </a:lnTo>
                  <a:lnTo>
                    <a:pt x="1187" y="1790"/>
                  </a:lnTo>
                  <a:lnTo>
                    <a:pt x="1192" y="1795"/>
                  </a:lnTo>
                  <a:lnTo>
                    <a:pt x="1196" y="1795"/>
                  </a:lnTo>
                  <a:lnTo>
                    <a:pt x="1201" y="1795"/>
                  </a:lnTo>
                  <a:lnTo>
                    <a:pt x="1201" y="1801"/>
                  </a:lnTo>
                  <a:lnTo>
                    <a:pt x="1207" y="1801"/>
                  </a:lnTo>
                  <a:lnTo>
                    <a:pt x="1207" y="1805"/>
                  </a:lnTo>
                  <a:lnTo>
                    <a:pt x="1201" y="1810"/>
                  </a:lnTo>
                  <a:lnTo>
                    <a:pt x="1196" y="1810"/>
                  </a:lnTo>
                  <a:lnTo>
                    <a:pt x="1192" y="1816"/>
                  </a:lnTo>
                  <a:lnTo>
                    <a:pt x="1192" y="1821"/>
                  </a:lnTo>
                  <a:lnTo>
                    <a:pt x="1192" y="1827"/>
                  </a:lnTo>
                  <a:lnTo>
                    <a:pt x="1192" y="1832"/>
                  </a:lnTo>
                  <a:lnTo>
                    <a:pt x="1192" y="1838"/>
                  </a:lnTo>
                  <a:lnTo>
                    <a:pt x="1192" y="1843"/>
                  </a:lnTo>
                  <a:lnTo>
                    <a:pt x="1187" y="1843"/>
                  </a:lnTo>
                  <a:lnTo>
                    <a:pt x="1187" y="1847"/>
                  </a:lnTo>
                  <a:lnTo>
                    <a:pt x="1187" y="1853"/>
                  </a:lnTo>
                  <a:lnTo>
                    <a:pt x="1187" y="1858"/>
                  </a:lnTo>
                  <a:lnTo>
                    <a:pt x="1181" y="1864"/>
                  </a:lnTo>
                  <a:lnTo>
                    <a:pt x="1181" y="1869"/>
                  </a:lnTo>
                  <a:lnTo>
                    <a:pt x="1181" y="1875"/>
                  </a:lnTo>
                  <a:lnTo>
                    <a:pt x="1181" y="1880"/>
                  </a:lnTo>
                  <a:lnTo>
                    <a:pt x="1181" y="1886"/>
                  </a:lnTo>
                  <a:lnTo>
                    <a:pt x="1181" y="1891"/>
                  </a:lnTo>
                  <a:lnTo>
                    <a:pt x="1175" y="1901"/>
                  </a:lnTo>
                  <a:lnTo>
                    <a:pt x="1175" y="1912"/>
                  </a:lnTo>
                  <a:lnTo>
                    <a:pt x="1175" y="1917"/>
                  </a:lnTo>
                  <a:lnTo>
                    <a:pt x="1175" y="1923"/>
                  </a:lnTo>
                  <a:lnTo>
                    <a:pt x="1175" y="1928"/>
                  </a:lnTo>
                  <a:lnTo>
                    <a:pt x="1175" y="1934"/>
                  </a:lnTo>
                  <a:lnTo>
                    <a:pt x="1175" y="1937"/>
                  </a:lnTo>
                  <a:lnTo>
                    <a:pt x="1175" y="1943"/>
                  </a:lnTo>
                  <a:lnTo>
                    <a:pt x="1170" y="1948"/>
                  </a:lnTo>
                  <a:lnTo>
                    <a:pt x="1164" y="1954"/>
                  </a:lnTo>
                  <a:lnTo>
                    <a:pt x="1159" y="1960"/>
                  </a:lnTo>
                  <a:lnTo>
                    <a:pt x="1159" y="1965"/>
                  </a:lnTo>
                  <a:lnTo>
                    <a:pt x="1153" y="1971"/>
                  </a:lnTo>
                  <a:lnTo>
                    <a:pt x="1148" y="1976"/>
                  </a:lnTo>
                  <a:lnTo>
                    <a:pt x="1144" y="1976"/>
                  </a:lnTo>
                  <a:lnTo>
                    <a:pt x="1144" y="1980"/>
                  </a:lnTo>
                  <a:lnTo>
                    <a:pt x="1139" y="1980"/>
                  </a:lnTo>
                  <a:lnTo>
                    <a:pt x="1133" y="1985"/>
                  </a:lnTo>
                  <a:lnTo>
                    <a:pt x="1128" y="1985"/>
                  </a:lnTo>
                  <a:lnTo>
                    <a:pt x="1122" y="1980"/>
                  </a:lnTo>
                  <a:lnTo>
                    <a:pt x="1116" y="1980"/>
                  </a:lnTo>
                  <a:lnTo>
                    <a:pt x="1111" y="1976"/>
                  </a:lnTo>
                  <a:lnTo>
                    <a:pt x="1105" y="1976"/>
                  </a:lnTo>
                  <a:lnTo>
                    <a:pt x="1100" y="1976"/>
                  </a:lnTo>
                  <a:lnTo>
                    <a:pt x="1096" y="1976"/>
                  </a:lnTo>
                  <a:lnTo>
                    <a:pt x="1091" y="1976"/>
                  </a:lnTo>
                  <a:lnTo>
                    <a:pt x="1085" y="1976"/>
                  </a:lnTo>
                  <a:lnTo>
                    <a:pt x="1080" y="1980"/>
                  </a:lnTo>
                  <a:lnTo>
                    <a:pt x="1074" y="1980"/>
                  </a:lnTo>
                  <a:lnTo>
                    <a:pt x="1068" y="1980"/>
                  </a:lnTo>
                  <a:lnTo>
                    <a:pt x="1063" y="1980"/>
                  </a:lnTo>
                  <a:lnTo>
                    <a:pt x="1057" y="1980"/>
                  </a:lnTo>
                  <a:lnTo>
                    <a:pt x="1054" y="1980"/>
                  </a:lnTo>
                  <a:lnTo>
                    <a:pt x="1048" y="1976"/>
                  </a:lnTo>
                  <a:lnTo>
                    <a:pt x="1043" y="1976"/>
                  </a:lnTo>
                  <a:lnTo>
                    <a:pt x="1037" y="1976"/>
                  </a:lnTo>
                  <a:lnTo>
                    <a:pt x="1032" y="1971"/>
                  </a:lnTo>
                  <a:lnTo>
                    <a:pt x="1026" y="1971"/>
                  </a:lnTo>
                  <a:lnTo>
                    <a:pt x="1021" y="1965"/>
                  </a:lnTo>
                  <a:lnTo>
                    <a:pt x="1015" y="1965"/>
                  </a:lnTo>
                  <a:lnTo>
                    <a:pt x="1009" y="1965"/>
                  </a:lnTo>
                  <a:lnTo>
                    <a:pt x="1000" y="1960"/>
                  </a:lnTo>
                  <a:lnTo>
                    <a:pt x="1000" y="1954"/>
                  </a:lnTo>
                  <a:lnTo>
                    <a:pt x="995" y="1948"/>
                  </a:lnTo>
                  <a:lnTo>
                    <a:pt x="989" y="1943"/>
                  </a:lnTo>
                  <a:lnTo>
                    <a:pt x="984" y="1943"/>
                  </a:lnTo>
                  <a:lnTo>
                    <a:pt x="984" y="1937"/>
                  </a:lnTo>
                  <a:lnTo>
                    <a:pt x="978" y="1937"/>
                  </a:lnTo>
                  <a:lnTo>
                    <a:pt x="973" y="1934"/>
                  </a:lnTo>
                  <a:lnTo>
                    <a:pt x="967" y="1928"/>
                  </a:lnTo>
                  <a:lnTo>
                    <a:pt x="963" y="1928"/>
                  </a:lnTo>
                  <a:lnTo>
                    <a:pt x="958" y="1923"/>
                  </a:lnTo>
                  <a:lnTo>
                    <a:pt x="952" y="1917"/>
                  </a:lnTo>
                  <a:lnTo>
                    <a:pt x="947" y="1917"/>
                  </a:lnTo>
                  <a:lnTo>
                    <a:pt x="941" y="1917"/>
                  </a:lnTo>
                  <a:lnTo>
                    <a:pt x="936" y="1917"/>
                  </a:lnTo>
                  <a:lnTo>
                    <a:pt x="930" y="1923"/>
                  </a:lnTo>
                  <a:lnTo>
                    <a:pt x="925" y="1923"/>
                  </a:lnTo>
                  <a:lnTo>
                    <a:pt x="919" y="1928"/>
                  </a:lnTo>
                  <a:lnTo>
                    <a:pt x="915" y="1934"/>
                  </a:lnTo>
                  <a:lnTo>
                    <a:pt x="910" y="1937"/>
                  </a:lnTo>
                  <a:lnTo>
                    <a:pt x="904" y="1943"/>
                  </a:lnTo>
                  <a:lnTo>
                    <a:pt x="899" y="1948"/>
                  </a:lnTo>
                  <a:lnTo>
                    <a:pt x="893" y="1954"/>
                  </a:lnTo>
                  <a:lnTo>
                    <a:pt x="882" y="1960"/>
                  </a:lnTo>
                  <a:lnTo>
                    <a:pt x="882" y="1965"/>
                  </a:lnTo>
                  <a:lnTo>
                    <a:pt x="877" y="1971"/>
                  </a:lnTo>
                  <a:lnTo>
                    <a:pt x="873" y="1976"/>
                  </a:lnTo>
                  <a:lnTo>
                    <a:pt x="867" y="1980"/>
                  </a:lnTo>
                  <a:lnTo>
                    <a:pt x="856" y="1980"/>
                  </a:lnTo>
                  <a:lnTo>
                    <a:pt x="851" y="1980"/>
                  </a:lnTo>
                  <a:lnTo>
                    <a:pt x="845" y="1980"/>
                  </a:lnTo>
                  <a:lnTo>
                    <a:pt x="840" y="1980"/>
                  </a:lnTo>
                  <a:lnTo>
                    <a:pt x="834" y="1976"/>
                  </a:lnTo>
                  <a:lnTo>
                    <a:pt x="829" y="1976"/>
                  </a:lnTo>
                  <a:lnTo>
                    <a:pt x="825" y="1976"/>
                  </a:lnTo>
                  <a:lnTo>
                    <a:pt x="819" y="1976"/>
                  </a:lnTo>
                  <a:lnTo>
                    <a:pt x="814" y="1976"/>
                  </a:lnTo>
                  <a:lnTo>
                    <a:pt x="808" y="1976"/>
                  </a:lnTo>
                  <a:lnTo>
                    <a:pt x="803" y="1976"/>
                  </a:lnTo>
                  <a:lnTo>
                    <a:pt x="797" y="1976"/>
                  </a:lnTo>
                  <a:lnTo>
                    <a:pt x="792" y="1976"/>
                  </a:lnTo>
                  <a:lnTo>
                    <a:pt x="786" y="1976"/>
                  </a:lnTo>
                  <a:lnTo>
                    <a:pt x="777" y="1980"/>
                  </a:lnTo>
                  <a:lnTo>
                    <a:pt x="771" y="1980"/>
                  </a:lnTo>
                  <a:lnTo>
                    <a:pt x="766" y="1980"/>
                  </a:lnTo>
                  <a:lnTo>
                    <a:pt x="755" y="1980"/>
                  </a:lnTo>
                  <a:lnTo>
                    <a:pt x="749" y="1980"/>
                  </a:lnTo>
                  <a:lnTo>
                    <a:pt x="744" y="1980"/>
                  </a:lnTo>
                  <a:lnTo>
                    <a:pt x="738" y="1980"/>
                  </a:lnTo>
                  <a:lnTo>
                    <a:pt x="735" y="1980"/>
                  </a:lnTo>
                  <a:lnTo>
                    <a:pt x="729" y="1980"/>
                  </a:lnTo>
                  <a:lnTo>
                    <a:pt x="723" y="1976"/>
                  </a:lnTo>
                  <a:lnTo>
                    <a:pt x="718" y="1976"/>
                  </a:lnTo>
                  <a:lnTo>
                    <a:pt x="707" y="1976"/>
                  </a:lnTo>
                  <a:lnTo>
                    <a:pt x="707" y="1971"/>
                  </a:lnTo>
                  <a:lnTo>
                    <a:pt x="707" y="1965"/>
                  </a:lnTo>
                  <a:lnTo>
                    <a:pt x="712" y="1965"/>
                  </a:lnTo>
                  <a:lnTo>
                    <a:pt x="712" y="1960"/>
                  </a:lnTo>
                  <a:lnTo>
                    <a:pt x="718" y="1960"/>
                  </a:lnTo>
                  <a:lnTo>
                    <a:pt x="718" y="1954"/>
                  </a:lnTo>
                  <a:lnTo>
                    <a:pt x="723" y="1954"/>
                  </a:lnTo>
                  <a:lnTo>
                    <a:pt x="735" y="1948"/>
                  </a:lnTo>
                  <a:lnTo>
                    <a:pt x="735" y="1943"/>
                  </a:lnTo>
                  <a:lnTo>
                    <a:pt x="738" y="1943"/>
                  </a:lnTo>
                  <a:lnTo>
                    <a:pt x="738" y="1937"/>
                  </a:lnTo>
                  <a:lnTo>
                    <a:pt x="744" y="1937"/>
                  </a:lnTo>
                  <a:lnTo>
                    <a:pt x="749" y="1934"/>
                  </a:lnTo>
                  <a:lnTo>
                    <a:pt x="755" y="1928"/>
                  </a:lnTo>
                  <a:lnTo>
                    <a:pt x="760" y="1928"/>
                  </a:lnTo>
                  <a:lnTo>
                    <a:pt x="766" y="1923"/>
                  </a:lnTo>
                  <a:lnTo>
                    <a:pt x="771" y="1917"/>
                  </a:lnTo>
                  <a:lnTo>
                    <a:pt x="777" y="1917"/>
                  </a:lnTo>
                  <a:lnTo>
                    <a:pt x="777" y="1912"/>
                  </a:lnTo>
                  <a:lnTo>
                    <a:pt x="783" y="1912"/>
                  </a:lnTo>
                  <a:lnTo>
                    <a:pt x="783" y="1906"/>
                  </a:lnTo>
                  <a:lnTo>
                    <a:pt x="786" y="1901"/>
                  </a:lnTo>
                  <a:lnTo>
                    <a:pt x="786" y="1895"/>
                  </a:lnTo>
                  <a:lnTo>
                    <a:pt x="786" y="1891"/>
                  </a:lnTo>
                  <a:lnTo>
                    <a:pt x="786" y="1886"/>
                  </a:lnTo>
                  <a:lnTo>
                    <a:pt x="786" y="1880"/>
                  </a:lnTo>
                  <a:lnTo>
                    <a:pt x="786" y="1875"/>
                  </a:lnTo>
                  <a:lnTo>
                    <a:pt x="792" y="1869"/>
                  </a:lnTo>
                  <a:lnTo>
                    <a:pt x="792" y="1864"/>
                  </a:lnTo>
                  <a:lnTo>
                    <a:pt x="792" y="1858"/>
                  </a:lnTo>
                  <a:lnTo>
                    <a:pt x="792" y="1853"/>
                  </a:lnTo>
                  <a:lnTo>
                    <a:pt x="792" y="1847"/>
                  </a:lnTo>
                  <a:lnTo>
                    <a:pt x="792" y="1843"/>
                  </a:lnTo>
                  <a:lnTo>
                    <a:pt x="792" y="1838"/>
                  </a:lnTo>
                  <a:lnTo>
                    <a:pt x="797" y="1832"/>
                  </a:lnTo>
                  <a:lnTo>
                    <a:pt x="797" y="1827"/>
                  </a:lnTo>
                  <a:lnTo>
                    <a:pt x="797" y="1821"/>
                  </a:lnTo>
                  <a:lnTo>
                    <a:pt x="803" y="1816"/>
                  </a:lnTo>
                  <a:lnTo>
                    <a:pt x="803" y="1810"/>
                  </a:lnTo>
                  <a:lnTo>
                    <a:pt x="803" y="1805"/>
                  </a:lnTo>
                  <a:lnTo>
                    <a:pt x="808" y="1801"/>
                  </a:lnTo>
                  <a:lnTo>
                    <a:pt x="808" y="1795"/>
                  </a:lnTo>
                  <a:lnTo>
                    <a:pt x="808" y="1790"/>
                  </a:lnTo>
                  <a:lnTo>
                    <a:pt x="808" y="1784"/>
                  </a:lnTo>
                  <a:lnTo>
                    <a:pt x="808" y="1779"/>
                  </a:lnTo>
                  <a:lnTo>
                    <a:pt x="803" y="1784"/>
                  </a:lnTo>
                  <a:lnTo>
                    <a:pt x="797" y="1784"/>
                  </a:lnTo>
                  <a:lnTo>
                    <a:pt x="792" y="1784"/>
                  </a:lnTo>
                  <a:lnTo>
                    <a:pt x="786" y="1790"/>
                  </a:lnTo>
                  <a:lnTo>
                    <a:pt x="783" y="1790"/>
                  </a:lnTo>
                  <a:lnTo>
                    <a:pt x="777" y="1790"/>
                  </a:lnTo>
                  <a:lnTo>
                    <a:pt x="771" y="1784"/>
                  </a:lnTo>
                  <a:lnTo>
                    <a:pt x="766" y="1784"/>
                  </a:lnTo>
                  <a:lnTo>
                    <a:pt x="766" y="1779"/>
                  </a:lnTo>
                  <a:lnTo>
                    <a:pt x="766" y="1773"/>
                  </a:lnTo>
                  <a:lnTo>
                    <a:pt x="760" y="1768"/>
                  </a:lnTo>
                  <a:lnTo>
                    <a:pt x="760" y="1762"/>
                  </a:lnTo>
                  <a:lnTo>
                    <a:pt x="766" y="1758"/>
                  </a:lnTo>
                  <a:lnTo>
                    <a:pt x="771" y="1753"/>
                  </a:lnTo>
                  <a:lnTo>
                    <a:pt x="777" y="1753"/>
                  </a:lnTo>
                  <a:lnTo>
                    <a:pt x="783" y="1747"/>
                  </a:lnTo>
                  <a:lnTo>
                    <a:pt x="777" y="1742"/>
                  </a:lnTo>
                  <a:lnTo>
                    <a:pt x="777" y="1736"/>
                  </a:lnTo>
                  <a:lnTo>
                    <a:pt x="783" y="1736"/>
                  </a:lnTo>
                  <a:lnTo>
                    <a:pt x="786" y="1731"/>
                  </a:lnTo>
                  <a:lnTo>
                    <a:pt x="792" y="1731"/>
                  </a:lnTo>
                  <a:lnTo>
                    <a:pt x="792" y="1725"/>
                  </a:lnTo>
                  <a:lnTo>
                    <a:pt x="797" y="1725"/>
                  </a:lnTo>
                  <a:lnTo>
                    <a:pt x="803" y="1720"/>
                  </a:lnTo>
                  <a:lnTo>
                    <a:pt x="808" y="1720"/>
                  </a:lnTo>
                  <a:lnTo>
                    <a:pt x="808" y="1716"/>
                  </a:lnTo>
                  <a:lnTo>
                    <a:pt x="814" y="1716"/>
                  </a:lnTo>
                  <a:lnTo>
                    <a:pt x="819" y="1716"/>
                  </a:lnTo>
                  <a:lnTo>
                    <a:pt x="819" y="1710"/>
                  </a:lnTo>
                  <a:lnTo>
                    <a:pt x="825" y="1705"/>
                  </a:lnTo>
                  <a:lnTo>
                    <a:pt x="825" y="1699"/>
                  </a:lnTo>
                  <a:lnTo>
                    <a:pt x="825" y="1694"/>
                  </a:lnTo>
                  <a:lnTo>
                    <a:pt x="829" y="1688"/>
                  </a:lnTo>
                  <a:lnTo>
                    <a:pt x="829" y="1683"/>
                  </a:lnTo>
                  <a:lnTo>
                    <a:pt x="829" y="1677"/>
                  </a:lnTo>
                  <a:lnTo>
                    <a:pt x="834" y="1672"/>
                  </a:lnTo>
                  <a:lnTo>
                    <a:pt x="834" y="1668"/>
                  </a:lnTo>
                  <a:lnTo>
                    <a:pt x="834" y="1663"/>
                  </a:lnTo>
                  <a:lnTo>
                    <a:pt x="834" y="1657"/>
                  </a:lnTo>
                  <a:lnTo>
                    <a:pt x="834" y="1651"/>
                  </a:lnTo>
                  <a:lnTo>
                    <a:pt x="834" y="1640"/>
                  </a:lnTo>
                  <a:lnTo>
                    <a:pt x="840" y="1640"/>
                  </a:lnTo>
                  <a:lnTo>
                    <a:pt x="840" y="1629"/>
                  </a:lnTo>
                  <a:lnTo>
                    <a:pt x="840" y="1626"/>
                  </a:lnTo>
                  <a:lnTo>
                    <a:pt x="845" y="1620"/>
                  </a:lnTo>
                  <a:lnTo>
                    <a:pt x="845" y="1615"/>
                  </a:lnTo>
                  <a:lnTo>
                    <a:pt x="851" y="1609"/>
                  </a:lnTo>
                  <a:lnTo>
                    <a:pt x="851" y="1603"/>
                  </a:lnTo>
                  <a:lnTo>
                    <a:pt x="851" y="1598"/>
                  </a:lnTo>
                  <a:lnTo>
                    <a:pt x="856" y="1592"/>
                  </a:lnTo>
                  <a:lnTo>
                    <a:pt x="856" y="1587"/>
                  </a:lnTo>
                  <a:lnTo>
                    <a:pt x="856" y="1583"/>
                  </a:lnTo>
                  <a:lnTo>
                    <a:pt x="856" y="1578"/>
                  </a:lnTo>
                  <a:lnTo>
                    <a:pt x="862" y="1572"/>
                  </a:lnTo>
                  <a:lnTo>
                    <a:pt x="862" y="1567"/>
                  </a:lnTo>
                  <a:lnTo>
                    <a:pt x="862" y="1561"/>
                  </a:lnTo>
                  <a:lnTo>
                    <a:pt x="862" y="1556"/>
                  </a:lnTo>
                  <a:lnTo>
                    <a:pt x="862" y="1550"/>
                  </a:lnTo>
                  <a:lnTo>
                    <a:pt x="867" y="1544"/>
                  </a:lnTo>
                  <a:lnTo>
                    <a:pt x="867" y="1541"/>
                  </a:lnTo>
                  <a:lnTo>
                    <a:pt x="867" y="1535"/>
                  </a:lnTo>
                  <a:lnTo>
                    <a:pt x="873" y="1535"/>
                  </a:lnTo>
                  <a:lnTo>
                    <a:pt x="873" y="1530"/>
                  </a:lnTo>
                  <a:lnTo>
                    <a:pt x="873" y="1524"/>
                  </a:lnTo>
                  <a:lnTo>
                    <a:pt x="877" y="1519"/>
                  </a:lnTo>
                  <a:lnTo>
                    <a:pt x="877" y="1513"/>
                  </a:lnTo>
                  <a:lnTo>
                    <a:pt x="882" y="1513"/>
                  </a:lnTo>
                  <a:lnTo>
                    <a:pt x="882" y="1508"/>
                  </a:lnTo>
                  <a:lnTo>
                    <a:pt x="888" y="1502"/>
                  </a:lnTo>
                  <a:lnTo>
                    <a:pt x="888" y="1497"/>
                  </a:lnTo>
                  <a:lnTo>
                    <a:pt x="893" y="1493"/>
                  </a:lnTo>
                  <a:lnTo>
                    <a:pt x="899" y="1487"/>
                  </a:lnTo>
                  <a:lnTo>
                    <a:pt x="899" y="1482"/>
                  </a:lnTo>
                  <a:lnTo>
                    <a:pt x="899" y="1476"/>
                  </a:lnTo>
                  <a:lnTo>
                    <a:pt x="899" y="1471"/>
                  </a:lnTo>
                  <a:lnTo>
                    <a:pt x="899" y="1465"/>
                  </a:lnTo>
                  <a:lnTo>
                    <a:pt x="899" y="1460"/>
                  </a:lnTo>
                  <a:lnTo>
                    <a:pt x="899" y="1454"/>
                  </a:lnTo>
                  <a:lnTo>
                    <a:pt x="893" y="1454"/>
                  </a:lnTo>
                  <a:lnTo>
                    <a:pt x="882" y="1454"/>
                  </a:lnTo>
                  <a:lnTo>
                    <a:pt x="877" y="1454"/>
                  </a:lnTo>
                  <a:lnTo>
                    <a:pt x="873" y="1454"/>
                  </a:lnTo>
                  <a:lnTo>
                    <a:pt x="867" y="1454"/>
                  </a:lnTo>
                  <a:lnTo>
                    <a:pt x="862" y="1450"/>
                  </a:lnTo>
                  <a:lnTo>
                    <a:pt x="862" y="1445"/>
                  </a:lnTo>
                  <a:lnTo>
                    <a:pt x="862" y="1439"/>
                  </a:lnTo>
                  <a:lnTo>
                    <a:pt x="862" y="1434"/>
                  </a:lnTo>
                  <a:lnTo>
                    <a:pt x="862" y="1428"/>
                  </a:lnTo>
                  <a:lnTo>
                    <a:pt x="856" y="1423"/>
                  </a:lnTo>
                  <a:lnTo>
                    <a:pt x="856" y="1428"/>
                  </a:lnTo>
                  <a:lnTo>
                    <a:pt x="851" y="1428"/>
                  </a:lnTo>
                  <a:lnTo>
                    <a:pt x="845" y="1428"/>
                  </a:lnTo>
                  <a:lnTo>
                    <a:pt x="834" y="1434"/>
                  </a:lnTo>
                  <a:lnTo>
                    <a:pt x="829" y="1434"/>
                  </a:lnTo>
                  <a:lnTo>
                    <a:pt x="819" y="1439"/>
                  </a:lnTo>
                  <a:lnTo>
                    <a:pt x="814" y="1439"/>
                  </a:lnTo>
                  <a:lnTo>
                    <a:pt x="814" y="1434"/>
                  </a:lnTo>
                  <a:lnTo>
                    <a:pt x="808" y="1428"/>
                  </a:lnTo>
                  <a:lnTo>
                    <a:pt x="808" y="1423"/>
                  </a:lnTo>
                  <a:lnTo>
                    <a:pt x="808" y="1417"/>
                  </a:lnTo>
                  <a:lnTo>
                    <a:pt x="808" y="1408"/>
                  </a:lnTo>
                  <a:lnTo>
                    <a:pt x="808" y="1402"/>
                  </a:lnTo>
                  <a:lnTo>
                    <a:pt x="803" y="1402"/>
                  </a:lnTo>
                  <a:lnTo>
                    <a:pt x="797" y="1408"/>
                  </a:lnTo>
                  <a:lnTo>
                    <a:pt x="792" y="1408"/>
                  </a:lnTo>
                  <a:lnTo>
                    <a:pt x="786" y="1412"/>
                  </a:lnTo>
                  <a:lnTo>
                    <a:pt x="783" y="1412"/>
                  </a:lnTo>
                  <a:lnTo>
                    <a:pt x="777" y="1417"/>
                  </a:lnTo>
                  <a:lnTo>
                    <a:pt x="771" y="1417"/>
                  </a:lnTo>
                  <a:lnTo>
                    <a:pt x="766" y="1417"/>
                  </a:lnTo>
                  <a:lnTo>
                    <a:pt x="760" y="1412"/>
                  </a:lnTo>
                  <a:lnTo>
                    <a:pt x="760" y="1408"/>
                  </a:lnTo>
                  <a:lnTo>
                    <a:pt x="755" y="1402"/>
                  </a:lnTo>
                  <a:lnTo>
                    <a:pt x="749" y="1397"/>
                  </a:lnTo>
                  <a:lnTo>
                    <a:pt x="749" y="1391"/>
                  </a:lnTo>
                  <a:lnTo>
                    <a:pt x="744" y="1391"/>
                  </a:lnTo>
                  <a:lnTo>
                    <a:pt x="738" y="1386"/>
                  </a:lnTo>
                  <a:lnTo>
                    <a:pt x="735" y="1386"/>
                  </a:lnTo>
                  <a:lnTo>
                    <a:pt x="729" y="1380"/>
                  </a:lnTo>
                  <a:lnTo>
                    <a:pt x="723" y="1380"/>
                  </a:lnTo>
                  <a:lnTo>
                    <a:pt x="718" y="1375"/>
                  </a:lnTo>
                  <a:lnTo>
                    <a:pt x="707" y="1375"/>
                  </a:lnTo>
                  <a:lnTo>
                    <a:pt x="701" y="1375"/>
                  </a:lnTo>
                  <a:lnTo>
                    <a:pt x="701" y="1380"/>
                  </a:lnTo>
                  <a:lnTo>
                    <a:pt x="696" y="1380"/>
                  </a:lnTo>
                  <a:lnTo>
                    <a:pt x="696" y="1386"/>
                  </a:lnTo>
                  <a:lnTo>
                    <a:pt x="692" y="1386"/>
                  </a:lnTo>
                  <a:lnTo>
                    <a:pt x="692" y="1391"/>
                  </a:lnTo>
                  <a:lnTo>
                    <a:pt x="687" y="1391"/>
                  </a:lnTo>
                  <a:lnTo>
                    <a:pt x="681" y="1391"/>
                  </a:lnTo>
                  <a:lnTo>
                    <a:pt x="681" y="1386"/>
                  </a:lnTo>
                  <a:lnTo>
                    <a:pt x="676" y="1380"/>
                  </a:lnTo>
                  <a:lnTo>
                    <a:pt x="676" y="1375"/>
                  </a:lnTo>
                  <a:lnTo>
                    <a:pt x="681" y="1369"/>
                  </a:lnTo>
                  <a:lnTo>
                    <a:pt x="681" y="1364"/>
                  </a:lnTo>
                  <a:lnTo>
                    <a:pt x="681" y="1360"/>
                  </a:lnTo>
                  <a:lnTo>
                    <a:pt x="681" y="1354"/>
                  </a:lnTo>
                  <a:lnTo>
                    <a:pt x="681" y="1349"/>
                  </a:lnTo>
                  <a:lnTo>
                    <a:pt x="681" y="1343"/>
                  </a:lnTo>
                  <a:lnTo>
                    <a:pt x="681" y="1338"/>
                  </a:lnTo>
                  <a:lnTo>
                    <a:pt x="681" y="1332"/>
                  </a:lnTo>
                  <a:lnTo>
                    <a:pt x="687" y="1321"/>
                  </a:lnTo>
                  <a:lnTo>
                    <a:pt x="687" y="1318"/>
                  </a:lnTo>
                  <a:lnTo>
                    <a:pt x="687" y="1312"/>
                  </a:lnTo>
                  <a:lnTo>
                    <a:pt x="681" y="1306"/>
                  </a:lnTo>
                  <a:lnTo>
                    <a:pt x="676" y="1306"/>
                  </a:lnTo>
                  <a:lnTo>
                    <a:pt x="676" y="1301"/>
                  </a:lnTo>
                  <a:lnTo>
                    <a:pt x="670" y="1301"/>
                  </a:lnTo>
                  <a:lnTo>
                    <a:pt x="670" y="1295"/>
                  </a:lnTo>
                  <a:lnTo>
                    <a:pt x="664" y="1295"/>
                  </a:lnTo>
                  <a:lnTo>
                    <a:pt x="659" y="1290"/>
                  </a:lnTo>
                  <a:lnTo>
                    <a:pt x="653" y="1284"/>
                  </a:lnTo>
                  <a:lnTo>
                    <a:pt x="653" y="1279"/>
                  </a:lnTo>
                  <a:lnTo>
                    <a:pt x="653" y="1275"/>
                  </a:lnTo>
                  <a:lnTo>
                    <a:pt x="648" y="1270"/>
                  </a:lnTo>
                  <a:lnTo>
                    <a:pt x="648" y="1264"/>
                  </a:lnTo>
                  <a:lnTo>
                    <a:pt x="644" y="1264"/>
                  </a:lnTo>
                  <a:lnTo>
                    <a:pt x="644" y="1259"/>
                  </a:lnTo>
                  <a:lnTo>
                    <a:pt x="639" y="1259"/>
                  </a:lnTo>
                  <a:lnTo>
                    <a:pt x="633" y="1253"/>
                  </a:lnTo>
                  <a:lnTo>
                    <a:pt x="628" y="1247"/>
                  </a:lnTo>
                  <a:lnTo>
                    <a:pt x="628" y="1242"/>
                  </a:lnTo>
                  <a:lnTo>
                    <a:pt x="622" y="1236"/>
                  </a:lnTo>
                  <a:lnTo>
                    <a:pt x="616" y="1233"/>
                  </a:lnTo>
                  <a:lnTo>
                    <a:pt x="616" y="1227"/>
                  </a:lnTo>
                  <a:lnTo>
                    <a:pt x="616" y="1222"/>
                  </a:lnTo>
                  <a:lnTo>
                    <a:pt x="611" y="1216"/>
                  </a:lnTo>
                  <a:lnTo>
                    <a:pt x="611" y="1211"/>
                  </a:lnTo>
                  <a:lnTo>
                    <a:pt x="611" y="1205"/>
                  </a:lnTo>
                  <a:lnTo>
                    <a:pt x="605" y="1199"/>
                  </a:lnTo>
                  <a:lnTo>
                    <a:pt x="605" y="1194"/>
                  </a:lnTo>
                  <a:lnTo>
                    <a:pt x="602" y="1188"/>
                  </a:lnTo>
                  <a:lnTo>
                    <a:pt x="596" y="1188"/>
                  </a:lnTo>
                  <a:lnTo>
                    <a:pt x="596" y="1185"/>
                  </a:lnTo>
                  <a:lnTo>
                    <a:pt x="591" y="1188"/>
                  </a:lnTo>
                  <a:lnTo>
                    <a:pt x="585" y="1185"/>
                  </a:lnTo>
                  <a:lnTo>
                    <a:pt x="585" y="1179"/>
                  </a:lnTo>
                  <a:lnTo>
                    <a:pt x="580" y="1179"/>
                  </a:lnTo>
                  <a:lnTo>
                    <a:pt x="574" y="1179"/>
                  </a:lnTo>
                  <a:lnTo>
                    <a:pt x="574" y="1174"/>
                  </a:lnTo>
                  <a:lnTo>
                    <a:pt x="569" y="1168"/>
                  </a:lnTo>
                  <a:lnTo>
                    <a:pt x="569" y="1163"/>
                  </a:lnTo>
                  <a:lnTo>
                    <a:pt x="563" y="1163"/>
                  </a:lnTo>
                  <a:lnTo>
                    <a:pt x="563" y="1157"/>
                  </a:lnTo>
                  <a:lnTo>
                    <a:pt x="557" y="1157"/>
                  </a:lnTo>
                  <a:lnTo>
                    <a:pt x="554" y="1152"/>
                  </a:lnTo>
                  <a:lnTo>
                    <a:pt x="554" y="1146"/>
                  </a:lnTo>
                  <a:lnTo>
                    <a:pt x="548" y="1146"/>
                  </a:lnTo>
                  <a:lnTo>
                    <a:pt x="543" y="1142"/>
                  </a:lnTo>
                  <a:lnTo>
                    <a:pt x="532" y="1137"/>
                  </a:lnTo>
                  <a:lnTo>
                    <a:pt x="526" y="1137"/>
                  </a:lnTo>
                  <a:lnTo>
                    <a:pt x="526" y="1131"/>
                  </a:lnTo>
                  <a:lnTo>
                    <a:pt x="526" y="1126"/>
                  </a:lnTo>
                  <a:lnTo>
                    <a:pt x="532" y="1120"/>
                  </a:lnTo>
                  <a:lnTo>
                    <a:pt x="532" y="1115"/>
                  </a:lnTo>
                  <a:lnTo>
                    <a:pt x="537" y="1109"/>
                  </a:lnTo>
                  <a:lnTo>
                    <a:pt x="543" y="1109"/>
                  </a:lnTo>
                  <a:lnTo>
                    <a:pt x="537" y="1100"/>
                  </a:lnTo>
                  <a:lnTo>
                    <a:pt x="532" y="1094"/>
                  </a:lnTo>
                  <a:lnTo>
                    <a:pt x="526" y="1089"/>
                  </a:lnTo>
                  <a:lnTo>
                    <a:pt x="521" y="1083"/>
                  </a:lnTo>
                  <a:lnTo>
                    <a:pt x="515" y="1078"/>
                  </a:lnTo>
                  <a:lnTo>
                    <a:pt x="515" y="1072"/>
                  </a:lnTo>
                  <a:lnTo>
                    <a:pt x="509" y="1072"/>
                  </a:lnTo>
                  <a:lnTo>
                    <a:pt x="509" y="1067"/>
                  </a:lnTo>
                  <a:lnTo>
                    <a:pt x="506" y="1067"/>
                  </a:lnTo>
                  <a:lnTo>
                    <a:pt x="500" y="1061"/>
                  </a:lnTo>
                  <a:lnTo>
                    <a:pt x="500" y="1057"/>
                  </a:lnTo>
                  <a:lnTo>
                    <a:pt x="495" y="1052"/>
                  </a:lnTo>
                  <a:lnTo>
                    <a:pt x="489" y="1046"/>
                  </a:lnTo>
                  <a:lnTo>
                    <a:pt x="478" y="1041"/>
                  </a:lnTo>
                  <a:lnTo>
                    <a:pt x="478" y="1035"/>
                  </a:lnTo>
                  <a:lnTo>
                    <a:pt x="478" y="1030"/>
                  </a:lnTo>
                  <a:lnTo>
                    <a:pt x="478" y="1024"/>
                  </a:lnTo>
                  <a:lnTo>
                    <a:pt x="478" y="1019"/>
                  </a:lnTo>
                  <a:lnTo>
                    <a:pt x="478" y="1013"/>
                  </a:lnTo>
                  <a:lnTo>
                    <a:pt x="478" y="1009"/>
                  </a:lnTo>
                  <a:lnTo>
                    <a:pt x="478" y="1004"/>
                  </a:lnTo>
                  <a:lnTo>
                    <a:pt x="478" y="998"/>
                  </a:lnTo>
                  <a:lnTo>
                    <a:pt x="478" y="993"/>
                  </a:lnTo>
                  <a:lnTo>
                    <a:pt x="478" y="987"/>
                  </a:lnTo>
                  <a:lnTo>
                    <a:pt x="478" y="982"/>
                  </a:lnTo>
                  <a:lnTo>
                    <a:pt x="478" y="976"/>
                  </a:lnTo>
                  <a:lnTo>
                    <a:pt x="473" y="971"/>
                  </a:lnTo>
                  <a:lnTo>
                    <a:pt x="473" y="967"/>
                  </a:lnTo>
                  <a:lnTo>
                    <a:pt x="473" y="962"/>
                  </a:lnTo>
                  <a:lnTo>
                    <a:pt x="467" y="962"/>
                  </a:lnTo>
                  <a:lnTo>
                    <a:pt x="467" y="956"/>
                  </a:lnTo>
                  <a:lnTo>
                    <a:pt x="463" y="956"/>
                  </a:lnTo>
                  <a:lnTo>
                    <a:pt x="458" y="956"/>
                  </a:lnTo>
                  <a:lnTo>
                    <a:pt x="452" y="950"/>
                  </a:lnTo>
                  <a:lnTo>
                    <a:pt x="447" y="945"/>
                  </a:lnTo>
                  <a:lnTo>
                    <a:pt x="447" y="939"/>
                  </a:lnTo>
                  <a:lnTo>
                    <a:pt x="447" y="934"/>
                  </a:lnTo>
                  <a:lnTo>
                    <a:pt x="447" y="928"/>
                  </a:lnTo>
                  <a:lnTo>
                    <a:pt x="447" y="925"/>
                  </a:lnTo>
                  <a:lnTo>
                    <a:pt x="441" y="919"/>
                  </a:lnTo>
                  <a:lnTo>
                    <a:pt x="441" y="914"/>
                  </a:lnTo>
                  <a:lnTo>
                    <a:pt x="441" y="908"/>
                  </a:lnTo>
                  <a:lnTo>
                    <a:pt x="441" y="902"/>
                  </a:lnTo>
                  <a:lnTo>
                    <a:pt x="436" y="897"/>
                  </a:lnTo>
                  <a:lnTo>
                    <a:pt x="436" y="891"/>
                  </a:lnTo>
                  <a:lnTo>
                    <a:pt x="436" y="886"/>
                  </a:lnTo>
                  <a:lnTo>
                    <a:pt x="430" y="880"/>
                  </a:lnTo>
                  <a:lnTo>
                    <a:pt x="430" y="877"/>
                  </a:lnTo>
                  <a:lnTo>
                    <a:pt x="430" y="871"/>
                  </a:lnTo>
                  <a:lnTo>
                    <a:pt x="430" y="860"/>
                  </a:lnTo>
                  <a:lnTo>
                    <a:pt x="425" y="855"/>
                  </a:lnTo>
                  <a:lnTo>
                    <a:pt x="425" y="849"/>
                  </a:lnTo>
                  <a:lnTo>
                    <a:pt x="419" y="843"/>
                  </a:lnTo>
                  <a:lnTo>
                    <a:pt x="419" y="838"/>
                  </a:lnTo>
                  <a:lnTo>
                    <a:pt x="419" y="834"/>
                  </a:lnTo>
                  <a:lnTo>
                    <a:pt x="419" y="829"/>
                  </a:lnTo>
                  <a:lnTo>
                    <a:pt x="419" y="823"/>
                  </a:lnTo>
                  <a:lnTo>
                    <a:pt x="419" y="818"/>
                  </a:lnTo>
                  <a:lnTo>
                    <a:pt x="415" y="812"/>
                  </a:lnTo>
                  <a:lnTo>
                    <a:pt x="415" y="807"/>
                  </a:lnTo>
                  <a:lnTo>
                    <a:pt x="415" y="801"/>
                  </a:lnTo>
                  <a:lnTo>
                    <a:pt x="419" y="801"/>
                  </a:lnTo>
                  <a:lnTo>
                    <a:pt x="425" y="801"/>
                  </a:lnTo>
                  <a:lnTo>
                    <a:pt x="430" y="795"/>
                  </a:lnTo>
                  <a:lnTo>
                    <a:pt x="436" y="795"/>
                  </a:lnTo>
                  <a:lnTo>
                    <a:pt x="441" y="795"/>
                  </a:lnTo>
                  <a:lnTo>
                    <a:pt x="447" y="795"/>
                  </a:lnTo>
                  <a:lnTo>
                    <a:pt x="452" y="792"/>
                  </a:lnTo>
                  <a:lnTo>
                    <a:pt x="458" y="792"/>
                  </a:lnTo>
                  <a:lnTo>
                    <a:pt x="463" y="792"/>
                  </a:lnTo>
                  <a:lnTo>
                    <a:pt x="467" y="786"/>
                  </a:lnTo>
                  <a:lnTo>
                    <a:pt x="478" y="786"/>
                  </a:lnTo>
                  <a:lnTo>
                    <a:pt x="478" y="781"/>
                  </a:lnTo>
                  <a:lnTo>
                    <a:pt x="484" y="781"/>
                  </a:lnTo>
                  <a:lnTo>
                    <a:pt x="489" y="781"/>
                  </a:lnTo>
                  <a:lnTo>
                    <a:pt x="495" y="781"/>
                  </a:lnTo>
                  <a:lnTo>
                    <a:pt x="500" y="775"/>
                  </a:lnTo>
                  <a:lnTo>
                    <a:pt x="506" y="775"/>
                  </a:lnTo>
                  <a:lnTo>
                    <a:pt x="509" y="775"/>
                  </a:lnTo>
                  <a:lnTo>
                    <a:pt x="521" y="770"/>
                  </a:lnTo>
                  <a:lnTo>
                    <a:pt x="532" y="764"/>
                  </a:lnTo>
                  <a:lnTo>
                    <a:pt x="537" y="764"/>
                  </a:lnTo>
                  <a:lnTo>
                    <a:pt x="543" y="759"/>
                  </a:lnTo>
                  <a:lnTo>
                    <a:pt x="543" y="753"/>
                  </a:lnTo>
                  <a:lnTo>
                    <a:pt x="543" y="749"/>
                  </a:lnTo>
                  <a:lnTo>
                    <a:pt x="543" y="744"/>
                  </a:lnTo>
                  <a:lnTo>
                    <a:pt x="537" y="744"/>
                  </a:lnTo>
                  <a:lnTo>
                    <a:pt x="537" y="738"/>
                  </a:lnTo>
                  <a:lnTo>
                    <a:pt x="537" y="733"/>
                  </a:lnTo>
                  <a:lnTo>
                    <a:pt x="537" y="727"/>
                  </a:lnTo>
                  <a:lnTo>
                    <a:pt x="532" y="727"/>
                  </a:lnTo>
                  <a:lnTo>
                    <a:pt x="526" y="727"/>
                  </a:lnTo>
                  <a:lnTo>
                    <a:pt x="521" y="727"/>
                  </a:lnTo>
                  <a:lnTo>
                    <a:pt x="509" y="727"/>
                  </a:lnTo>
                  <a:lnTo>
                    <a:pt x="506" y="727"/>
                  </a:lnTo>
                  <a:lnTo>
                    <a:pt x="495" y="727"/>
                  </a:lnTo>
                  <a:lnTo>
                    <a:pt x="489" y="727"/>
                  </a:lnTo>
                  <a:lnTo>
                    <a:pt x="484" y="727"/>
                  </a:lnTo>
                  <a:lnTo>
                    <a:pt x="478" y="733"/>
                  </a:lnTo>
                  <a:lnTo>
                    <a:pt x="467" y="727"/>
                  </a:lnTo>
                  <a:lnTo>
                    <a:pt x="463" y="727"/>
                  </a:lnTo>
                  <a:lnTo>
                    <a:pt x="458" y="727"/>
                  </a:lnTo>
                  <a:lnTo>
                    <a:pt x="452" y="727"/>
                  </a:lnTo>
                  <a:lnTo>
                    <a:pt x="447" y="727"/>
                  </a:lnTo>
                  <a:lnTo>
                    <a:pt x="441" y="727"/>
                  </a:lnTo>
                  <a:lnTo>
                    <a:pt x="430" y="727"/>
                  </a:lnTo>
                  <a:lnTo>
                    <a:pt x="425" y="727"/>
                  </a:lnTo>
                  <a:lnTo>
                    <a:pt x="419" y="727"/>
                  </a:lnTo>
                  <a:lnTo>
                    <a:pt x="415" y="727"/>
                  </a:lnTo>
                  <a:lnTo>
                    <a:pt x="404" y="727"/>
                  </a:lnTo>
                  <a:lnTo>
                    <a:pt x="399" y="727"/>
                  </a:lnTo>
                  <a:lnTo>
                    <a:pt x="388" y="727"/>
                  </a:lnTo>
                  <a:lnTo>
                    <a:pt x="382" y="727"/>
                  </a:lnTo>
                  <a:lnTo>
                    <a:pt x="377" y="727"/>
                  </a:lnTo>
                  <a:lnTo>
                    <a:pt x="367" y="727"/>
                  </a:lnTo>
                  <a:lnTo>
                    <a:pt x="356" y="722"/>
                  </a:lnTo>
                  <a:lnTo>
                    <a:pt x="345" y="722"/>
                  </a:lnTo>
                  <a:lnTo>
                    <a:pt x="340" y="716"/>
                  </a:lnTo>
                  <a:lnTo>
                    <a:pt x="334" y="716"/>
                  </a:lnTo>
                  <a:lnTo>
                    <a:pt x="329" y="716"/>
                  </a:lnTo>
                  <a:lnTo>
                    <a:pt x="325" y="716"/>
                  </a:lnTo>
                  <a:lnTo>
                    <a:pt x="314" y="722"/>
                  </a:lnTo>
                  <a:lnTo>
                    <a:pt x="308" y="722"/>
                  </a:lnTo>
                  <a:lnTo>
                    <a:pt x="303" y="722"/>
                  </a:lnTo>
                  <a:lnTo>
                    <a:pt x="297" y="722"/>
                  </a:lnTo>
                  <a:lnTo>
                    <a:pt x="292" y="722"/>
                  </a:lnTo>
                  <a:lnTo>
                    <a:pt x="286" y="722"/>
                  </a:lnTo>
                  <a:lnTo>
                    <a:pt x="277" y="716"/>
                  </a:lnTo>
                  <a:lnTo>
                    <a:pt x="272" y="716"/>
                  </a:lnTo>
                  <a:lnTo>
                    <a:pt x="266" y="716"/>
                  </a:lnTo>
                  <a:lnTo>
                    <a:pt x="260" y="716"/>
                  </a:lnTo>
                  <a:lnTo>
                    <a:pt x="255" y="722"/>
                  </a:lnTo>
                  <a:lnTo>
                    <a:pt x="244" y="722"/>
                  </a:lnTo>
                  <a:lnTo>
                    <a:pt x="238" y="722"/>
                  </a:lnTo>
                  <a:lnTo>
                    <a:pt x="235" y="727"/>
                  </a:lnTo>
                  <a:lnTo>
                    <a:pt x="229" y="727"/>
                  </a:lnTo>
                  <a:lnTo>
                    <a:pt x="224" y="727"/>
                  </a:lnTo>
                  <a:lnTo>
                    <a:pt x="212" y="722"/>
                  </a:lnTo>
                  <a:lnTo>
                    <a:pt x="207" y="722"/>
                  </a:lnTo>
                  <a:lnTo>
                    <a:pt x="201" y="722"/>
                  </a:lnTo>
                  <a:lnTo>
                    <a:pt x="192" y="722"/>
                  </a:lnTo>
                  <a:lnTo>
                    <a:pt x="187" y="722"/>
                  </a:lnTo>
                  <a:lnTo>
                    <a:pt x="181" y="722"/>
                  </a:lnTo>
                  <a:lnTo>
                    <a:pt x="170" y="727"/>
                  </a:lnTo>
                  <a:lnTo>
                    <a:pt x="164" y="727"/>
                  </a:lnTo>
                  <a:lnTo>
                    <a:pt x="159" y="727"/>
                  </a:lnTo>
                  <a:lnTo>
                    <a:pt x="153" y="727"/>
                  </a:lnTo>
                  <a:lnTo>
                    <a:pt x="144" y="727"/>
                  </a:lnTo>
                  <a:lnTo>
                    <a:pt x="144" y="722"/>
                  </a:lnTo>
                  <a:lnTo>
                    <a:pt x="139" y="722"/>
                  </a:lnTo>
                  <a:lnTo>
                    <a:pt x="133" y="722"/>
                  </a:lnTo>
                  <a:lnTo>
                    <a:pt x="128" y="722"/>
                  </a:lnTo>
                  <a:lnTo>
                    <a:pt x="122" y="727"/>
                  </a:lnTo>
                  <a:lnTo>
                    <a:pt x="117" y="727"/>
                  </a:lnTo>
                  <a:lnTo>
                    <a:pt x="111" y="722"/>
                  </a:lnTo>
                  <a:lnTo>
                    <a:pt x="105" y="722"/>
                  </a:lnTo>
                  <a:lnTo>
                    <a:pt x="102" y="722"/>
                  </a:lnTo>
                  <a:lnTo>
                    <a:pt x="96" y="722"/>
                  </a:lnTo>
                  <a:lnTo>
                    <a:pt x="96" y="716"/>
                  </a:lnTo>
                  <a:lnTo>
                    <a:pt x="91" y="716"/>
                  </a:lnTo>
                  <a:lnTo>
                    <a:pt x="85" y="716"/>
                  </a:lnTo>
                  <a:lnTo>
                    <a:pt x="80" y="716"/>
                  </a:lnTo>
                  <a:lnTo>
                    <a:pt x="74" y="716"/>
                  </a:lnTo>
                  <a:lnTo>
                    <a:pt x="69" y="716"/>
                  </a:lnTo>
                  <a:lnTo>
                    <a:pt x="63" y="716"/>
                  </a:lnTo>
                  <a:lnTo>
                    <a:pt x="57" y="711"/>
                  </a:lnTo>
                  <a:lnTo>
                    <a:pt x="54" y="711"/>
                  </a:lnTo>
                  <a:lnTo>
                    <a:pt x="48" y="711"/>
                  </a:lnTo>
                  <a:lnTo>
                    <a:pt x="43" y="711"/>
                  </a:lnTo>
                  <a:lnTo>
                    <a:pt x="37" y="711"/>
                  </a:lnTo>
                  <a:lnTo>
                    <a:pt x="37" y="716"/>
                  </a:lnTo>
                  <a:lnTo>
                    <a:pt x="32" y="716"/>
                  </a:lnTo>
                  <a:lnTo>
                    <a:pt x="26" y="716"/>
                  </a:lnTo>
                  <a:lnTo>
                    <a:pt x="21" y="716"/>
                  </a:lnTo>
                  <a:lnTo>
                    <a:pt x="15" y="716"/>
                  </a:lnTo>
                  <a:lnTo>
                    <a:pt x="11" y="716"/>
                  </a:lnTo>
                  <a:lnTo>
                    <a:pt x="6" y="711"/>
                  </a:lnTo>
                  <a:lnTo>
                    <a:pt x="0" y="711"/>
                  </a:lnTo>
                  <a:lnTo>
                    <a:pt x="0" y="705"/>
                  </a:lnTo>
                  <a:lnTo>
                    <a:pt x="6" y="701"/>
                  </a:lnTo>
                  <a:lnTo>
                    <a:pt x="6" y="696"/>
                  </a:lnTo>
                  <a:lnTo>
                    <a:pt x="0" y="696"/>
                  </a:lnTo>
                  <a:lnTo>
                    <a:pt x="0" y="690"/>
                  </a:lnTo>
                  <a:lnTo>
                    <a:pt x="0" y="685"/>
                  </a:lnTo>
                  <a:lnTo>
                    <a:pt x="6" y="685"/>
                  </a:lnTo>
                  <a:lnTo>
                    <a:pt x="6" y="679"/>
                  </a:lnTo>
                  <a:lnTo>
                    <a:pt x="6" y="674"/>
                  </a:lnTo>
                  <a:lnTo>
                    <a:pt x="6" y="668"/>
                  </a:lnTo>
                  <a:lnTo>
                    <a:pt x="0" y="668"/>
                  </a:lnTo>
                  <a:lnTo>
                    <a:pt x="0" y="659"/>
                  </a:lnTo>
                  <a:lnTo>
                    <a:pt x="0" y="653"/>
                  </a:lnTo>
                  <a:lnTo>
                    <a:pt x="0" y="648"/>
                  </a:lnTo>
                  <a:lnTo>
                    <a:pt x="0" y="637"/>
                  </a:lnTo>
                  <a:lnTo>
                    <a:pt x="0" y="631"/>
                  </a:lnTo>
                  <a:lnTo>
                    <a:pt x="0" y="626"/>
                  </a:lnTo>
                  <a:lnTo>
                    <a:pt x="0" y="620"/>
                  </a:lnTo>
                  <a:lnTo>
                    <a:pt x="0" y="617"/>
                  </a:lnTo>
                  <a:lnTo>
                    <a:pt x="0" y="611"/>
                  </a:lnTo>
                  <a:lnTo>
                    <a:pt x="0" y="600"/>
                  </a:lnTo>
                  <a:lnTo>
                    <a:pt x="0" y="589"/>
                  </a:lnTo>
                  <a:lnTo>
                    <a:pt x="0" y="578"/>
                  </a:lnTo>
                  <a:lnTo>
                    <a:pt x="0" y="574"/>
                  </a:lnTo>
                  <a:lnTo>
                    <a:pt x="0" y="557"/>
                  </a:lnTo>
                  <a:lnTo>
                    <a:pt x="0" y="552"/>
                  </a:lnTo>
                  <a:lnTo>
                    <a:pt x="6" y="552"/>
                  </a:lnTo>
                  <a:lnTo>
                    <a:pt x="6" y="546"/>
                  </a:lnTo>
                  <a:lnTo>
                    <a:pt x="11" y="546"/>
                  </a:lnTo>
                  <a:lnTo>
                    <a:pt x="11" y="541"/>
                  </a:lnTo>
                  <a:lnTo>
                    <a:pt x="15" y="541"/>
                  </a:lnTo>
                  <a:lnTo>
                    <a:pt x="21" y="535"/>
                  </a:lnTo>
                  <a:lnTo>
                    <a:pt x="26" y="535"/>
                  </a:lnTo>
                  <a:lnTo>
                    <a:pt x="32" y="535"/>
                  </a:lnTo>
                  <a:lnTo>
                    <a:pt x="37" y="541"/>
                  </a:lnTo>
                  <a:lnTo>
                    <a:pt x="43" y="541"/>
                  </a:lnTo>
                  <a:lnTo>
                    <a:pt x="48" y="541"/>
                  </a:lnTo>
                  <a:lnTo>
                    <a:pt x="54" y="535"/>
                  </a:lnTo>
                  <a:lnTo>
                    <a:pt x="54" y="530"/>
                  </a:lnTo>
                  <a:lnTo>
                    <a:pt x="48" y="526"/>
                  </a:lnTo>
                  <a:lnTo>
                    <a:pt x="43" y="526"/>
                  </a:lnTo>
                  <a:lnTo>
                    <a:pt x="37" y="526"/>
                  </a:lnTo>
                  <a:lnTo>
                    <a:pt x="32" y="526"/>
                  </a:lnTo>
                  <a:lnTo>
                    <a:pt x="26" y="526"/>
                  </a:lnTo>
                  <a:lnTo>
                    <a:pt x="26" y="521"/>
                  </a:lnTo>
                  <a:lnTo>
                    <a:pt x="26" y="515"/>
                  </a:lnTo>
                  <a:lnTo>
                    <a:pt x="26" y="510"/>
                  </a:lnTo>
                  <a:lnTo>
                    <a:pt x="32" y="504"/>
                  </a:lnTo>
                  <a:lnTo>
                    <a:pt x="32" y="498"/>
                  </a:lnTo>
                  <a:lnTo>
                    <a:pt x="32" y="493"/>
                  </a:lnTo>
                  <a:lnTo>
                    <a:pt x="32" y="487"/>
                  </a:lnTo>
                  <a:lnTo>
                    <a:pt x="32" y="484"/>
                  </a:lnTo>
                  <a:lnTo>
                    <a:pt x="32" y="478"/>
                  </a:lnTo>
                  <a:lnTo>
                    <a:pt x="32" y="473"/>
                  </a:lnTo>
                  <a:lnTo>
                    <a:pt x="26" y="467"/>
                  </a:lnTo>
                  <a:lnTo>
                    <a:pt x="21" y="467"/>
                  </a:lnTo>
                  <a:lnTo>
                    <a:pt x="15" y="467"/>
                  </a:lnTo>
                  <a:lnTo>
                    <a:pt x="11" y="467"/>
                  </a:lnTo>
                  <a:lnTo>
                    <a:pt x="11" y="462"/>
                  </a:lnTo>
                  <a:lnTo>
                    <a:pt x="6" y="456"/>
                  </a:lnTo>
                  <a:lnTo>
                    <a:pt x="6" y="450"/>
                  </a:lnTo>
                  <a:lnTo>
                    <a:pt x="6" y="445"/>
                  </a:lnTo>
                  <a:lnTo>
                    <a:pt x="0" y="445"/>
                  </a:lnTo>
                  <a:lnTo>
                    <a:pt x="0" y="441"/>
                  </a:lnTo>
                  <a:lnTo>
                    <a:pt x="0" y="436"/>
                  </a:lnTo>
                  <a:lnTo>
                    <a:pt x="6" y="436"/>
                  </a:lnTo>
                  <a:lnTo>
                    <a:pt x="6" y="430"/>
                  </a:lnTo>
                  <a:lnTo>
                    <a:pt x="6" y="425"/>
                  </a:lnTo>
                  <a:lnTo>
                    <a:pt x="11" y="425"/>
                  </a:lnTo>
                  <a:lnTo>
                    <a:pt x="15" y="419"/>
                  </a:lnTo>
                  <a:lnTo>
                    <a:pt x="21" y="414"/>
                  </a:lnTo>
                  <a:lnTo>
                    <a:pt x="21" y="408"/>
                  </a:lnTo>
                  <a:lnTo>
                    <a:pt x="26" y="408"/>
                  </a:lnTo>
                  <a:lnTo>
                    <a:pt x="32" y="403"/>
                  </a:lnTo>
                  <a:lnTo>
                    <a:pt x="32" y="397"/>
                  </a:lnTo>
                  <a:lnTo>
                    <a:pt x="32" y="393"/>
                  </a:lnTo>
                  <a:lnTo>
                    <a:pt x="32" y="388"/>
                  </a:lnTo>
                  <a:lnTo>
                    <a:pt x="32" y="382"/>
                  </a:lnTo>
                  <a:lnTo>
                    <a:pt x="32" y="377"/>
                  </a:lnTo>
                  <a:lnTo>
                    <a:pt x="37" y="377"/>
                  </a:lnTo>
                  <a:lnTo>
                    <a:pt x="37" y="371"/>
                  </a:lnTo>
                  <a:lnTo>
                    <a:pt x="37" y="366"/>
                  </a:lnTo>
                  <a:lnTo>
                    <a:pt x="43" y="366"/>
                  </a:lnTo>
                  <a:lnTo>
                    <a:pt x="43" y="360"/>
                  </a:lnTo>
                  <a:lnTo>
                    <a:pt x="37" y="351"/>
                  </a:lnTo>
                  <a:lnTo>
                    <a:pt x="37" y="345"/>
                  </a:lnTo>
                  <a:lnTo>
                    <a:pt x="32" y="340"/>
                  </a:lnTo>
                  <a:lnTo>
                    <a:pt x="32" y="334"/>
                  </a:lnTo>
                  <a:lnTo>
                    <a:pt x="32" y="329"/>
                  </a:lnTo>
                  <a:lnTo>
                    <a:pt x="37" y="329"/>
                  </a:lnTo>
                  <a:lnTo>
                    <a:pt x="37" y="323"/>
                  </a:lnTo>
                  <a:lnTo>
                    <a:pt x="43" y="318"/>
                  </a:lnTo>
                  <a:lnTo>
                    <a:pt x="43" y="312"/>
                  </a:lnTo>
                  <a:lnTo>
                    <a:pt x="48" y="308"/>
                  </a:lnTo>
                  <a:lnTo>
                    <a:pt x="54" y="308"/>
                  </a:lnTo>
                  <a:lnTo>
                    <a:pt x="57" y="308"/>
                  </a:lnTo>
                  <a:lnTo>
                    <a:pt x="63" y="308"/>
                  </a:lnTo>
                  <a:lnTo>
                    <a:pt x="69" y="308"/>
                  </a:lnTo>
                  <a:lnTo>
                    <a:pt x="74" y="303"/>
                  </a:lnTo>
                  <a:lnTo>
                    <a:pt x="80" y="297"/>
                  </a:lnTo>
                  <a:lnTo>
                    <a:pt x="80" y="292"/>
                  </a:lnTo>
                  <a:lnTo>
                    <a:pt x="85" y="286"/>
                  </a:lnTo>
                  <a:lnTo>
                    <a:pt x="91" y="281"/>
                  </a:lnTo>
                  <a:lnTo>
                    <a:pt x="91" y="275"/>
                  </a:lnTo>
                  <a:lnTo>
                    <a:pt x="96" y="270"/>
                  </a:lnTo>
                  <a:lnTo>
                    <a:pt x="96" y="266"/>
                  </a:lnTo>
                  <a:lnTo>
                    <a:pt x="96" y="260"/>
                  </a:lnTo>
                  <a:lnTo>
                    <a:pt x="96" y="255"/>
                  </a:lnTo>
                  <a:lnTo>
                    <a:pt x="96" y="249"/>
                  </a:lnTo>
                  <a:lnTo>
                    <a:pt x="96" y="244"/>
                  </a:lnTo>
                  <a:lnTo>
                    <a:pt x="96" y="238"/>
                  </a:lnTo>
                  <a:lnTo>
                    <a:pt x="102" y="233"/>
                  </a:lnTo>
                  <a:lnTo>
                    <a:pt x="102" y="227"/>
                  </a:lnTo>
                  <a:lnTo>
                    <a:pt x="102" y="222"/>
                  </a:lnTo>
                  <a:lnTo>
                    <a:pt x="102" y="218"/>
                  </a:lnTo>
                  <a:lnTo>
                    <a:pt x="102" y="213"/>
                  </a:lnTo>
                  <a:lnTo>
                    <a:pt x="102" y="207"/>
                  </a:lnTo>
                  <a:lnTo>
                    <a:pt x="102" y="201"/>
                  </a:lnTo>
                  <a:lnTo>
                    <a:pt x="102" y="196"/>
                  </a:lnTo>
                  <a:lnTo>
                    <a:pt x="102" y="190"/>
                  </a:lnTo>
                  <a:lnTo>
                    <a:pt x="105" y="190"/>
                  </a:lnTo>
                  <a:lnTo>
                    <a:pt x="105" y="185"/>
                  </a:lnTo>
                  <a:lnTo>
                    <a:pt x="111" y="179"/>
                  </a:lnTo>
                  <a:lnTo>
                    <a:pt x="111" y="176"/>
                  </a:lnTo>
                  <a:lnTo>
                    <a:pt x="111" y="170"/>
                  </a:lnTo>
                  <a:lnTo>
                    <a:pt x="111" y="165"/>
                  </a:lnTo>
                  <a:lnTo>
                    <a:pt x="117" y="159"/>
                  </a:lnTo>
                  <a:lnTo>
                    <a:pt x="117" y="153"/>
                  </a:lnTo>
                  <a:lnTo>
                    <a:pt x="117" y="148"/>
                  </a:lnTo>
                  <a:lnTo>
                    <a:pt x="117" y="142"/>
                  </a:lnTo>
                  <a:lnTo>
                    <a:pt x="122" y="137"/>
                  </a:lnTo>
                  <a:lnTo>
                    <a:pt x="128" y="137"/>
                  </a:lnTo>
                  <a:lnTo>
                    <a:pt x="133" y="137"/>
                  </a:lnTo>
                  <a:lnTo>
                    <a:pt x="133" y="133"/>
                  </a:lnTo>
                  <a:lnTo>
                    <a:pt x="139" y="133"/>
                  </a:lnTo>
                  <a:lnTo>
                    <a:pt x="144" y="133"/>
                  </a:lnTo>
                  <a:lnTo>
                    <a:pt x="144" y="137"/>
                  </a:lnTo>
                  <a:lnTo>
                    <a:pt x="148" y="137"/>
                  </a:lnTo>
                  <a:lnTo>
                    <a:pt x="153" y="137"/>
                  </a:lnTo>
                  <a:lnTo>
                    <a:pt x="159" y="137"/>
                  </a:lnTo>
                  <a:lnTo>
                    <a:pt x="164" y="133"/>
                  </a:lnTo>
                  <a:lnTo>
                    <a:pt x="170" y="128"/>
                  </a:lnTo>
                  <a:lnTo>
                    <a:pt x="176" y="128"/>
                  </a:lnTo>
                  <a:lnTo>
                    <a:pt x="181" y="128"/>
                  </a:lnTo>
                  <a:lnTo>
                    <a:pt x="187" y="128"/>
                  </a:lnTo>
                  <a:lnTo>
                    <a:pt x="196" y="128"/>
                  </a:lnTo>
                  <a:lnTo>
                    <a:pt x="201" y="128"/>
                  </a:lnTo>
                  <a:lnTo>
                    <a:pt x="207" y="122"/>
                  </a:lnTo>
                  <a:lnTo>
                    <a:pt x="212" y="122"/>
                  </a:lnTo>
                  <a:lnTo>
                    <a:pt x="218" y="122"/>
                  </a:lnTo>
                  <a:lnTo>
                    <a:pt x="224" y="122"/>
                  </a:lnTo>
                  <a:lnTo>
                    <a:pt x="229" y="128"/>
                  </a:lnTo>
                  <a:lnTo>
                    <a:pt x="235" y="128"/>
                  </a:lnTo>
                  <a:lnTo>
                    <a:pt x="238" y="133"/>
                  </a:lnTo>
                  <a:lnTo>
                    <a:pt x="244" y="133"/>
                  </a:lnTo>
                  <a:lnTo>
                    <a:pt x="249" y="137"/>
                  </a:lnTo>
                  <a:lnTo>
                    <a:pt x="255" y="142"/>
                  </a:lnTo>
                  <a:lnTo>
                    <a:pt x="260" y="142"/>
                  </a:lnTo>
                  <a:lnTo>
                    <a:pt x="260" y="137"/>
                  </a:lnTo>
                  <a:lnTo>
                    <a:pt x="266" y="133"/>
                  </a:lnTo>
                  <a:lnTo>
                    <a:pt x="266" y="128"/>
                  </a:lnTo>
                  <a:lnTo>
                    <a:pt x="266" y="122"/>
                  </a:lnTo>
                  <a:lnTo>
                    <a:pt x="272" y="122"/>
                  </a:lnTo>
                  <a:lnTo>
                    <a:pt x="277" y="117"/>
                  </a:lnTo>
                  <a:lnTo>
                    <a:pt x="283" y="111"/>
                  </a:lnTo>
                  <a:lnTo>
                    <a:pt x="283" y="106"/>
                  </a:lnTo>
                  <a:lnTo>
                    <a:pt x="286" y="100"/>
                  </a:lnTo>
                  <a:lnTo>
                    <a:pt x="292" y="94"/>
                  </a:lnTo>
                  <a:lnTo>
                    <a:pt x="297" y="91"/>
                  </a:lnTo>
                  <a:lnTo>
                    <a:pt x="303" y="91"/>
                  </a:lnTo>
                  <a:lnTo>
                    <a:pt x="303" y="85"/>
                  </a:lnTo>
                  <a:lnTo>
                    <a:pt x="308" y="80"/>
                  </a:lnTo>
                  <a:lnTo>
                    <a:pt x="308" y="74"/>
                  </a:lnTo>
                  <a:lnTo>
                    <a:pt x="308" y="69"/>
                  </a:lnTo>
                  <a:lnTo>
                    <a:pt x="308" y="63"/>
                  </a:lnTo>
                  <a:lnTo>
                    <a:pt x="314" y="63"/>
                  </a:lnTo>
                  <a:lnTo>
                    <a:pt x="314" y="58"/>
                  </a:lnTo>
                  <a:lnTo>
                    <a:pt x="319" y="52"/>
                  </a:lnTo>
                  <a:lnTo>
                    <a:pt x="325" y="46"/>
                  </a:lnTo>
                  <a:lnTo>
                    <a:pt x="325" y="43"/>
                  </a:lnTo>
                  <a:lnTo>
                    <a:pt x="329" y="43"/>
                  </a:lnTo>
                  <a:lnTo>
                    <a:pt x="334" y="43"/>
                  </a:lnTo>
                  <a:lnTo>
                    <a:pt x="340" y="43"/>
                  </a:lnTo>
                  <a:lnTo>
                    <a:pt x="345" y="37"/>
                  </a:lnTo>
                  <a:lnTo>
                    <a:pt x="345" y="32"/>
                  </a:lnTo>
                  <a:lnTo>
                    <a:pt x="351" y="32"/>
                  </a:lnTo>
                  <a:lnTo>
                    <a:pt x="356" y="26"/>
                  </a:lnTo>
                  <a:lnTo>
                    <a:pt x="362" y="21"/>
                  </a:lnTo>
                  <a:lnTo>
                    <a:pt x="367" y="21"/>
                  </a:lnTo>
                  <a:lnTo>
                    <a:pt x="373" y="21"/>
                  </a:lnTo>
                  <a:lnTo>
                    <a:pt x="373" y="15"/>
                  </a:lnTo>
                  <a:lnTo>
                    <a:pt x="377" y="15"/>
                  </a:lnTo>
                  <a:lnTo>
                    <a:pt x="382" y="10"/>
                  </a:lnTo>
                  <a:lnTo>
                    <a:pt x="388" y="10"/>
                  </a:lnTo>
                  <a:lnTo>
                    <a:pt x="393" y="10"/>
                  </a:lnTo>
                  <a:lnTo>
                    <a:pt x="399" y="10"/>
                  </a:lnTo>
                  <a:lnTo>
                    <a:pt x="404" y="10"/>
                  </a:lnTo>
                  <a:lnTo>
                    <a:pt x="410" y="10"/>
                  </a:lnTo>
                  <a:lnTo>
                    <a:pt x="415" y="10"/>
                  </a:lnTo>
                  <a:lnTo>
                    <a:pt x="419" y="10"/>
                  </a:lnTo>
                  <a:lnTo>
                    <a:pt x="425" y="10"/>
                  </a:lnTo>
                  <a:lnTo>
                    <a:pt x="430" y="10"/>
                  </a:lnTo>
                  <a:lnTo>
                    <a:pt x="430" y="4"/>
                  </a:lnTo>
                  <a:lnTo>
                    <a:pt x="436" y="4"/>
                  </a:lnTo>
                  <a:lnTo>
                    <a:pt x="441" y="4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7" y="4"/>
                  </a:lnTo>
                  <a:lnTo>
                    <a:pt x="452" y="4"/>
                  </a:lnTo>
                  <a:lnTo>
                    <a:pt x="452" y="10"/>
                  </a:lnTo>
                  <a:lnTo>
                    <a:pt x="452" y="1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8440" name="TextBox 3"/>
          <p:cNvSpPr txBox="1">
            <a:spLocks noChangeArrowheads="1"/>
          </p:cNvSpPr>
          <p:nvPr/>
        </p:nvSpPr>
        <p:spPr bwMode="auto">
          <a:xfrm>
            <a:off x="1143000" y="3316288"/>
            <a:ext cx="2209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Matabeleland North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31%</a:t>
            </a:r>
          </a:p>
        </p:txBody>
      </p:sp>
      <p:sp>
        <p:nvSpPr>
          <p:cNvPr id="18441" name="TextBox 20"/>
          <p:cNvSpPr txBox="1">
            <a:spLocks noChangeArrowheads="1"/>
          </p:cNvSpPr>
          <p:nvPr/>
        </p:nvSpPr>
        <p:spPr bwMode="auto">
          <a:xfrm>
            <a:off x="3181350" y="3533775"/>
            <a:ext cx="1790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Midlands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23%</a:t>
            </a:r>
          </a:p>
        </p:txBody>
      </p:sp>
      <p:sp>
        <p:nvSpPr>
          <p:cNvPr id="18442" name="TextBox 19"/>
          <p:cNvSpPr txBox="1">
            <a:spLocks noChangeArrowheads="1"/>
          </p:cNvSpPr>
          <p:nvPr/>
        </p:nvSpPr>
        <p:spPr bwMode="auto">
          <a:xfrm>
            <a:off x="2057400" y="4800600"/>
            <a:ext cx="2209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Matabeleland</a:t>
            </a:r>
            <a:br>
              <a:rPr lang="en-US">
                <a:solidFill>
                  <a:schemeClr val="bg1"/>
                </a:solidFill>
                <a:latin typeface="Calibri" pitchFamily="34" charset="0"/>
              </a:rPr>
            </a:br>
            <a:r>
              <a:rPr lang="en-US">
                <a:solidFill>
                  <a:schemeClr val="bg1"/>
                </a:solidFill>
                <a:latin typeface="Calibri" pitchFamily="34" charset="0"/>
              </a:rPr>
              <a:t>South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23%</a:t>
            </a:r>
          </a:p>
        </p:txBody>
      </p:sp>
      <p:sp>
        <p:nvSpPr>
          <p:cNvPr id="18443" name="TextBox 13"/>
          <p:cNvSpPr txBox="1">
            <a:spLocks noChangeArrowheads="1"/>
          </p:cNvSpPr>
          <p:nvPr/>
        </p:nvSpPr>
        <p:spPr bwMode="auto">
          <a:xfrm>
            <a:off x="2819400" y="1819275"/>
            <a:ext cx="2209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 West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24%</a:t>
            </a:r>
          </a:p>
        </p:txBody>
      </p:sp>
      <p:sp>
        <p:nvSpPr>
          <p:cNvPr id="18444" name="TextBox 18"/>
          <p:cNvSpPr txBox="1">
            <a:spLocks noChangeArrowheads="1"/>
          </p:cNvSpPr>
          <p:nvPr/>
        </p:nvSpPr>
        <p:spPr bwMode="auto">
          <a:xfrm>
            <a:off x="4540250" y="4772025"/>
            <a:ext cx="14620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Masvingo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23%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371600" y="4508500"/>
            <a:ext cx="1600200" cy="292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6" name="Text Box 45"/>
          <p:cNvSpPr txBox="1">
            <a:spLocks noChangeArrowheads="1"/>
          </p:cNvSpPr>
          <p:nvPr/>
        </p:nvSpPr>
        <p:spPr bwMode="auto">
          <a:xfrm>
            <a:off x="0" y="5934075"/>
            <a:ext cx="3276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women age 15-19 who are mothers or pregnant with their first child</a:t>
            </a: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>
                <a:latin typeface="+mj-lt"/>
                <a:ea typeface="+mj-ea"/>
                <a:cs typeface="+mj-cs"/>
              </a:rPr>
              <a:t>Teenage Childbearing by Region</a:t>
            </a:r>
            <a:endParaRPr lang="en-US" sz="4000" dirty="0">
              <a:latin typeface="+mj-lt"/>
              <a:ea typeface="+mj-ea"/>
              <a:cs typeface="+mj-cs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5937250" y="3881438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9" name="TextBox 14"/>
          <p:cNvSpPr txBox="1">
            <a:spLocks noChangeArrowheads="1"/>
          </p:cNvSpPr>
          <p:nvPr/>
        </p:nvSpPr>
        <p:spPr bwMode="auto">
          <a:xfrm>
            <a:off x="4114800" y="1514475"/>
            <a:ext cx="2209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Central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30%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6042025" y="1601788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967288" y="2700338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Current Marital Status: Women</a:t>
            </a: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6477000" y="5410200"/>
            <a:ext cx="236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Percent distribution of women age 15-49 by current marital status</a:t>
            </a:r>
          </a:p>
        </p:txBody>
      </p:sp>
      <p:graphicFrame>
        <p:nvGraphicFramePr>
          <p:cNvPr id="19460" name="Content Placeholder 6"/>
          <p:cNvGraphicFramePr>
            <a:graphicFrameLocks noGrp="1"/>
          </p:cNvGraphicFramePr>
          <p:nvPr>
            <p:ph idx="1"/>
          </p:nvPr>
        </p:nvGraphicFramePr>
        <p:xfrm>
          <a:off x="-203200" y="939800"/>
          <a:ext cx="8636000" cy="6426200"/>
        </p:xfrm>
        <a:graphic>
          <a:graphicData uri="http://schemas.openxmlformats.org/presentationml/2006/ole">
            <p:oleObj spid="_x0000_s19460" r:id="rId4" imgW="8632684" imgH="6425741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Age at First Sexual Intercourse and </a:t>
            </a:r>
            <a:br>
              <a:rPr lang="en-US" sz="4000" smtClean="0"/>
            </a:br>
            <a:r>
              <a:rPr lang="en-US" sz="4000" smtClean="0"/>
              <a:t>Age at First Marriage</a:t>
            </a:r>
          </a:p>
        </p:txBody>
      </p:sp>
      <p:graphicFrame>
        <p:nvGraphicFramePr>
          <p:cNvPr id="20483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625600"/>
          <a:ext cx="8331200" cy="4627563"/>
        </p:xfrm>
        <a:graphic>
          <a:graphicData uri="http://schemas.openxmlformats.org/presentationml/2006/ole">
            <p:oleObj spid="_x0000_s20483" r:id="rId4" imgW="8327858" imgH="4627265" progId="Excel.Chart.8">
              <p:embed/>
            </p:oleObj>
          </a:graphicData>
        </a:graphic>
      </p:graphicFrame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7451725" y="2611438"/>
            <a:ext cx="266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2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Levels, trends, and differentials</a:t>
            </a:r>
          </a:p>
          <a:p>
            <a:r>
              <a:rPr lang="en-US" smtClean="0"/>
              <a:t>Determinants of fertility</a:t>
            </a:r>
          </a:p>
          <a:p>
            <a:r>
              <a:rPr lang="en-US" b="1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sz="4000" smtClean="0"/>
              <a:t>Fertility Preferences</a:t>
            </a:r>
          </a:p>
        </p:txBody>
      </p:sp>
      <p:graphicFrame>
        <p:nvGraphicFramePr>
          <p:cNvPr id="22531" name="Content Placeholder 6"/>
          <p:cNvGraphicFramePr>
            <a:graphicFrameLocks noGrp="1"/>
          </p:cNvGraphicFramePr>
          <p:nvPr>
            <p:ph idx="1"/>
          </p:nvPr>
        </p:nvGraphicFramePr>
        <p:xfrm>
          <a:off x="63500" y="863600"/>
          <a:ext cx="9017000" cy="6045200"/>
        </p:xfrm>
        <a:graphic>
          <a:graphicData uri="http://schemas.openxmlformats.org/presentationml/2006/ole">
            <p:oleObj spid="_x0000_s22531" r:id="rId4" imgW="9022862" imgH="6041660" progId="Excel.Chart.8">
              <p:embed/>
            </p:oleObj>
          </a:graphicData>
        </a:graphic>
      </p:graphicFrame>
      <p:sp>
        <p:nvSpPr>
          <p:cNvPr id="22532" name="TextBox 7"/>
          <p:cNvSpPr txBox="1">
            <a:spLocks noChangeArrowheads="1"/>
          </p:cNvSpPr>
          <p:nvPr/>
        </p:nvSpPr>
        <p:spPr bwMode="auto">
          <a:xfrm>
            <a:off x="0" y="6211888"/>
            <a:ext cx="2590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currently married women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mtClean="0"/>
              <a:t>Overall, </a:t>
            </a:r>
            <a:r>
              <a:rPr lang="en-US" b="1" smtClean="0"/>
              <a:t>73% of married women </a:t>
            </a:r>
            <a:r>
              <a:rPr lang="en-US" smtClean="0"/>
              <a:t>either want to delay</a:t>
            </a:r>
            <a:r>
              <a:rPr lang="en-US" i="1" smtClean="0"/>
              <a:t> </a:t>
            </a:r>
            <a:r>
              <a:rPr lang="en-US" smtClean="0"/>
              <a:t>having another child or stop childbearing altogether.</a:t>
            </a:r>
          </a:p>
          <a:p>
            <a:pPr algn="ctr">
              <a:buFont typeface="Arial" charset="0"/>
              <a:buNone/>
            </a:pPr>
            <a:endParaRPr lang="en-US" smtClean="0"/>
          </a:p>
          <a:p>
            <a:pPr algn="ctr">
              <a:buFont typeface="Arial" charset="0"/>
              <a:buNone/>
            </a:pPr>
            <a:r>
              <a:rPr lang="en-US" smtClean="0"/>
              <a:t>These women are potential contraceptive users for </a:t>
            </a:r>
            <a:r>
              <a:rPr lang="en-US" i="1" smtClean="0"/>
              <a:t>spacing </a:t>
            </a:r>
            <a:r>
              <a:rPr lang="en-US" smtClean="0"/>
              <a:t>and </a:t>
            </a:r>
            <a:r>
              <a:rPr lang="en-US" i="1" smtClean="0"/>
              <a:t>limiting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r>
              <a:rPr lang="en-US" b="1" smtClean="0"/>
              <a:t>Levels, trends, and differentials</a:t>
            </a:r>
          </a:p>
          <a:p>
            <a:r>
              <a:rPr lang="en-US" smtClean="0"/>
              <a:t>Determinants of fertility</a:t>
            </a:r>
          </a:p>
          <a:p>
            <a:r>
              <a:rPr lang="en-US" smtClean="0"/>
              <a:t>Fertility preferences and ideal family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Ideal Family Size</a:t>
            </a:r>
          </a:p>
        </p:txBody>
      </p:sp>
      <p:graphicFrame>
        <p:nvGraphicFramePr>
          <p:cNvPr id="24579" name="Content Placeholder 4"/>
          <p:cNvGraphicFramePr>
            <a:graphicFrameLocks noGrp="1"/>
          </p:cNvGraphicFramePr>
          <p:nvPr>
            <p:ph idx="1"/>
          </p:nvPr>
        </p:nvGraphicFramePr>
        <p:xfrm>
          <a:off x="444500" y="1854200"/>
          <a:ext cx="8255000" cy="4627563"/>
        </p:xfrm>
        <a:graphic>
          <a:graphicData uri="http://schemas.openxmlformats.org/presentationml/2006/ole">
            <p:oleObj spid="_x0000_s24579" r:id="rId4" imgW="8254699" imgH="4627265" progId="Excel.Chart.8">
              <p:embed/>
            </p:oleObj>
          </a:graphicData>
        </a:graphic>
      </p:graphicFrame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0" y="1295400"/>
            <a:ext cx="6629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Mean ideal number of children among women and men age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Ideal Family Size by Education</a:t>
            </a:r>
          </a:p>
        </p:txBody>
      </p:sp>
      <p:graphicFrame>
        <p:nvGraphicFramePr>
          <p:cNvPr id="25603" name="Content Placeholder 4"/>
          <p:cNvGraphicFramePr>
            <a:graphicFrameLocks noGrp="1"/>
          </p:cNvGraphicFramePr>
          <p:nvPr>
            <p:ph idx="1"/>
          </p:nvPr>
        </p:nvGraphicFramePr>
        <p:xfrm>
          <a:off x="254000" y="1701800"/>
          <a:ext cx="8636000" cy="4932363"/>
        </p:xfrm>
        <a:graphic>
          <a:graphicData uri="http://schemas.openxmlformats.org/presentationml/2006/ole">
            <p:oleObj spid="_x0000_s25603" r:id="rId4" imgW="8632684" imgH="4932091" progId="Excel.Chart.8">
              <p:embed/>
            </p:oleObj>
          </a:graphicData>
        </a:graphic>
      </p:graphicFrame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0" y="1219200"/>
            <a:ext cx="716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Mean ideal number of children among all women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Difference Between Wanted and</a:t>
            </a:r>
            <a:br>
              <a:rPr lang="en-US" sz="4000" smtClean="0"/>
            </a:br>
            <a:r>
              <a:rPr lang="en-US" sz="4000" smtClean="0"/>
              <a:t> Actual Fertility Rates</a:t>
            </a:r>
          </a:p>
        </p:txBody>
      </p:sp>
      <p:sp>
        <p:nvSpPr>
          <p:cNvPr id="26627" name="TextBox 1"/>
          <p:cNvSpPr txBox="1">
            <a:spLocks noChangeArrowheads="1"/>
          </p:cNvSpPr>
          <p:nvPr/>
        </p:nvSpPr>
        <p:spPr bwMode="auto">
          <a:xfrm>
            <a:off x="5486400" y="2362200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latin typeface="Calibri" pitchFamily="34" charset="0"/>
              </a:rPr>
              <a:t>4.1</a:t>
            </a:r>
          </a:p>
          <a:p>
            <a:pPr algn="ctr"/>
            <a:endParaRPr lang="en-US" sz="2000" b="1">
              <a:latin typeface="Calibri" pitchFamily="34" charset="0"/>
            </a:endParaRPr>
          </a:p>
        </p:txBody>
      </p:sp>
      <p:sp>
        <p:nvSpPr>
          <p:cNvPr id="26628" name="TextBox 1"/>
          <p:cNvSpPr txBox="1">
            <a:spLocks noChangeArrowheads="1"/>
          </p:cNvSpPr>
          <p:nvPr/>
        </p:nvSpPr>
        <p:spPr bwMode="auto">
          <a:xfrm>
            <a:off x="6096000" y="5486400"/>
            <a:ext cx="5349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latin typeface="Calibri" pitchFamily="34" charset="0"/>
              </a:rPr>
              <a:t>4.8</a:t>
            </a:r>
          </a:p>
          <a:p>
            <a:pPr algn="ctr"/>
            <a:endParaRPr lang="en-US" sz="2000" b="1">
              <a:latin typeface="Calibri" pitchFamily="34" charset="0"/>
            </a:endParaRPr>
          </a:p>
        </p:txBody>
      </p:sp>
      <p:sp>
        <p:nvSpPr>
          <p:cNvPr id="26629" name="TextBox 1"/>
          <p:cNvSpPr txBox="1">
            <a:spLocks noChangeArrowheads="1"/>
          </p:cNvSpPr>
          <p:nvPr/>
        </p:nvSpPr>
        <p:spPr bwMode="auto">
          <a:xfrm>
            <a:off x="4343400" y="3886200"/>
            <a:ext cx="60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latin typeface="Calibri" pitchFamily="34" charset="0"/>
              </a:rPr>
              <a:t>3.1</a:t>
            </a:r>
          </a:p>
          <a:p>
            <a:pPr algn="ctr"/>
            <a:endParaRPr lang="en-US" sz="2000" b="1">
              <a:latin typeface="Calibri" pitchFamily="34" charset="0"/>
            </a:endParaRPr>
          </a:p>
        </p:txBody>
      </p:sp>
      <p:graphicFrame>
        <p:nvGraphicFramePr>
          <p:cNvPr id="26630" name="Content Placeholder 9"/>
          <p:cNvGraphicFramePr>
            <a:graphicFrameLocks noGrp="1"/>
          </p:cNvGraphicFramePr>
          <p:nvPr>
            <p:ph idx="1"/>
          </p:nvPr>
        </p:nvGraphicFramePr>
        <p:xfrm>
          <a:off x="330200" y="1571625"/>
          <a:ext cx="8255000" cy="5008563"/>
        </p:xfrm>
        <a:graphic>
          <a:graphicData uri="http://schemas.openxmlformats.org/presentationml/2006/ole">
            <p:oleObj spid="_x0000_s26630" r:id="rId4" imgW="8254699" imgH="5011346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Desired Timing of Last Birth</a:t>
            </a:r>
          </a:p>
        </p:txBody>
      </p:sp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6324600" y="5934075"/>
            <a:ext cx="2819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Distribution of births in the 5 years before the survey by birth planning status</a:t>
            </a:r>
          </a:p>
        </p:txBody>
      </p:sp>
      <p:graphicFrame>
        <p:nvGraphicFramePr>
          <p:cNvPr id="27652" name="Content Placeholder 6"/>
          <p:cNvGraphicFramePr>
            <a:graphicFrameLocks noGrp="1"/>
          </p:cNvGraphicFramePr>
          <p:nvPr>
            <p:ph idx="1"/>
          </p:nvPr>
        </p:nvGraphicFramePr>
        <p:xfrm>
          <a:off x="-50800" y="787400"/>
          <a:ext cx="8788400" cy="6121400"/>
        </p:xfrm>
        <a:graphic>
          <a:graphicData uri="http://schemas.openxmlformats.org/presentationml/2006/ole">
            <p:oleObj spid="_x0000_s27652" r:id="rId4" imgW="8785097" imgH="6120914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Key Findings: Fertility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 marL="171450" indent="-171450">
              <a:lnSpc>
                <a:spcPct val="90000"/>
              </a:lnSpc>
            </a:pPr>
            <a:r>
              <a:rPr lang="en-US" sz="2800" smtClean="0"/>
              <a:t>Current TFR is </a:t>
            </a:r>
            <a:r>
              <a:rPr lang="en-US" sz="2800" b="1" smtClean="0"/>
              <a:t>4.1</a:t>
            </a:r>
            <a:r>
              <a:rPr lang="en-US" sz="280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smtClean="0"/>
              <a:t>Women have their </a:t>
            </a:r>
            <a:r>
              <a:rPr lang="en-US" sz="2800" i="1" smtClean="0"/>
              <a:t>first birth </a:t>
            </a:r>
            <a:r>
              <a:rPr lang="en-US" sz="2800" smtClean="0"/>
              <a:t>at a median age of </a:t>
            </a:r>
            <a:r>
              <a:rPr lang="en-US" sz="2800" b="1" smtClean="0"/>
              <a:t>20.2 years</a:t>
            </a:r>
            <a:r>
              <a:rPr lang="en-US" sz="280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smtClean="0"/>
              <a:t>24% </a:t>
            </a:r>
            <a:r>
              <a:rPr lang="en-US" sz="2800" smtClean="0"/>
              <a:t>of teenagers have </a:t>
            </a:r>
            <a:r>
              <a:rPr lang="en-US" sz="2800" i="1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smtClean="0"/>
              <a:t>73% of currently married women </a:t>
            </a:r>
            <a:r>
              <a:rPr lang="en-US" sz="2800" smtClean="0"/>
              <a:t>either </a:t>
            </a:r>
            <a:r>
              <a:rPr lang="en-US" sz="2800" i="1" smtClean="0"/>
              <a:t>want no more children </a:t>
            </a:r>
            <a:r>
              <a:rPr lang="en-US" sz="2800" smtClean="0"/>
              <a:t>or want </a:t>
            </a:r>
            <a:r>
              <a:rPr lang="en-US" sz="2800" i="1" smtClean="0"/>
              <a:t>to wait at least 2 years </a:t>
            </a:r>
            <a:r>
              <a:rPr lang="en-US" sz="280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smtClean="0"/>
              <a:t>Married women would like an average of </a:t>
            </a:r>
            <a:r>
              <a:rPr lang="en-US" sz="2800" b="1" smtClean="0"/>
              <a:t>4.1</a:t>
            </a:r>
            <a:r>
              <a:rPr lang="en-US" sz="2800" smtClean="0"/>
              <a:t> children versus </a:t>
            </a:r>
            <a:r>
              <a:rPr lang="en-US" sz="2800" b="1" smtClean="0"/>
              <a:t>4.6</a:t>
            </a:r>
            <a:r>
              <a:rPr lang="en-US" sz="2800" smtClean="0"/>
              <a:t> among married men.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>
          <a:xfrm>
            <a:off x="685800" y="1905000"/>
            <a:ext cx="7772400" cy="3048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dirty="0">
                <a:latin typeface="+mj-lt"/>
                <a:ea typeface="+mj-ea"/>
                <a:cs typeface="+mj-cs"/>
              </a:rPr>
              <a:t>At current fertility levels, a  woman in Zimbabwe will have an average of </a:t>
            </a:r>
            <a:br>
              <a:rPr lang="en-US" sz="4400" dirty="0">
                <a:latin typeface="+mj-lt"/>
                <a:ea typeface="+mj-ea"/>
                <a:cs typeface="+mj-cs"/>
              </a:rPr>
            </a:br>
            <a:r>
              <a:rPr lang="en-US" sz="4400" b="1" dirty="0">
                <a:latin typeface="+mj-lt"/>
                <a:ea typeface="+mj-ea"/>
                <a:cs typeface="+mj-cs"/>
              </a:rPr>
              <a:t>4.1 children </a:t>
            </a:r>
            <a:r>
              <a:rPr lang="en-US" sz="4400" dirty="0">
                <a:latin typeface="+mj-lt"/>
                <a:ea typeface="+mj-ea"/>
                <a:cs typeface="+mj-cs"/>
              </a:rPr>
              <a:t>in her lifetime.  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4000" smtClean="0"/>
              <a:t>Trends in Fertility</a:t>
            </a:r>
          </a:p>
        </p:txBody>
      </p:sp>
      <p:graphicFrame>
        <p:nvGraphicFramePr>
          <p:cNvPr id="8195" name="Content Placeholder 5"/>
          <p:cNvGraphicFramePr>
            <a:graphicFrameLocks noGrp="1"/>
          </p:cNvGraphicFramePr>
          <p:nvPr>
            <p:ph idx="1"/>
          </p:nvPr>
        </p:nvGraphicFramePr>
        <p:xfrm>
          <a:off x="406400" y="2235200"/>
          <a:ext cx="8331200" cy="4216400"/>
        </p:xfrm>
        <a:graphic>
          <a:graphicData uri="http://schemas.openxmlformats.org/presentationml/2006/ole">
            <p:oleObj spid="_x0000_s8195" r:id="rId3" imgW="8327858" imgH="4212701" progId="Excel.Chart.8">
              <p:embed/>
            </p:oleObj>
          </a:graphicData>
        </a:graphic>
      </p:graphicFrame>
      <p:sp>
        <p:nvSpPr>
          <p:cNvPr id="8196" name="TextBox 6"/>
          <p:cNvSpPr txBox="1">
            <a:spLocks noChangeArrowheads="1"/>
          </p:cNvSpPr>
          <p:nvPr/>
        </p:nvSpPr>
        <p:spPr bwMode="auto">
          <a:xfrm>
            <a:off x="0" y="1447800"/>
            <a:ext cx="7010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4000" smtClean="0"/>
              <a:t>Fertility Differentials</a:t>
            </a:r>
          </a:p>
        </p:txBody>
      </p:sp>
      <p:graphicFrame>
        <p:nvGraphicFramePr>
          <p:cNvPr id="9219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854200"/>
          <a:ext cx="8331200" cy="4627563"/>
        </p:xfrm>
        <a:graphic>
          <a:graphicData uri="http://schemas.openxmlformats.org/presentationml/2006/ole">
            <p:oleObj spid="_x0000_s9219" r:id="rId4" imgW="8327858" imgH="4627265" progId="Excel.Chart.8">
              <p:embed/>
            </p:oleObj>
          </a:graphicData>
        </a:graphic>
      </p:graphicFrame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0" y="1219200"/>
            <a:ext cx="685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/>
          <p:cNvSpPr txBox="1">
            <a:spLocks noChangeArrowheads="1"/>
          </p:cNvSpPr>
          <p:nvPr/>
        </p:nvSpPr>
        <p:spPr bwMode="auto">
          <a:xfrm>
            <a:off x="6815138" y="5697538"/>
            <a:ext cx="21336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Zimbabwe</a:t>
            </a:r>
          </a:p>
          <a:p>
            <a:pPr algn="ctr"/>
            <a:r>
              <a:rPr lang="en-US" sz="2400" b="1">
                <a:latin typeface="Calibri" pitchFamily="34" charset="0"/>
              </a:rPr>
              <a:t>4.1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838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>
                <a:latin typeface="+mj-lt"/>
                <a:ea typeface="+mj-ea"/>
                <a:cs typeface="+mj-cs"/>
              </a:rPr>
              <a:t>Fertility by Province</a:t>
            </a:r>
            <a:endParaRPr lang="en-US" sz="4000" dirty="0">
              <a:latin typeface="+mj-lt"/>
              <a:ea typeface="+mj-ea"/>
              <a:cs typeface="+mj-cs"/>
            </a:endParaRPr>
          </a:p>
        </p:txBody>
      </p:sp>
      <p:sp>
        <p:nvSpPr>
          <p:cNvPr id="10244" name="TextBox 7"/>
          <p:cNvSpPr txBox="1">
            <a:spLocks noChangeArrowheads="1"/>
          </p:cNvSpPr>
          <p:nvPr/>
        </p:nvSpPr>
        <p:spPr bwMode="auto">
          <a:xfrm>
            <a:off x="0" y="6211888"/>
            <a:ext cx="3276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  <p:sp>
        <p:nvSpPr>
          <p:cNvPr id="10245" name="TextBox 15"/>
          <p:cNvSpPr txBox="1">
            <a:spLocks noChangeArrowheads="1"/>
          </p:cNvSpPr>
          <p:nvPr/>
        </p:nvSpPr>
        <p:spPr bwMode="auto">
          <a:xfrm>
            <a:off x="6357938" y="1349375"/>
            <a:ext cx="1958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East</a:t>
            </a:r>
          </a:p>
          <a:p>
            <a:pPr algn="ctr"/>
            <a:r>
              <a:rPr lang="en-US">
                <a:latin typeface="Calibri" pitchFamily="34" charset="0"/>
              </a:rPr>
              <a:t>4.5</a:t>
            </a:r>
          </a:p>
        </p:txBody>
      </p:sp>
      <p:sp>
        <p:nvSpPr>
          <p:cNvPr id="10246" name="TextBox 16"/>
          <p:cNvSpPr txBox="1">
            <a:spLocks noChangeArrowheads="1"/>
          </p:cNvSpPr>
          <p:nvPr/>
        </p:nvSpPr>
        <p:spPr bwMode="auto">
          <a:xfrm>
            <a:off x="6929438" y="2343150"/>
            <a:ext cx="1104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Harare</a:t>
            </a:r>
          </a:p>
          <a:p>
            <a:pPr algn="ctr"/>
            <a:r>
              <a:rPr lang="en-US">
                <a:latin typeface="Calibri" pitchFamily="34" charset="0"/>
              </a:rPr>
              <a:t>3.1</a:t>
            </a:r>
          </a:p>
        </p:txBody>
      </p:sp>
      <p:sp>
        <p:nvSpPr>
          <p:cNvPr id="10247" name="TextBox 17"/>
          <p:cNvSpPr txBox="1">
            <a:spLocks noChangeArrowheads="1"/>
          </p:cNvSpPr>
          <p:nvPr/>
        </p:nvSpPr>
        <p:spPr bwMode="auto">
          <a:xfrm>
            <a:off x="6316663" y="3276600"/>
            <a:ext cx="1565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Manicaland</a:t>
            </a:r>
          </a:p>
          <a:p>
            <a:pPr algn="ctr"/>
            <a:r>
              <a:rPr lang="en-US">
                <a:latin typeface="Calibri" pitchFamily="34" charset="0"/>
              </a:rPr>
              <a:t>4.8</a:t>
            </a:r>
          </a:p>
        </p:txBody>
      </p:sp>
      <p:sp>
        <p:nvSpPr>
          <p:cNvPr id="10248" name="TextBox 21"/>
          <p:cNvSpPr txBox="1">
            <a:spLocks noChangeArrowheads="1"/>
          </p:cNvSpPr>
          <p:nvPr/>
        </p:nvSpPr>
        <p:spPr bwMode="auto">
          <a:xfrm>
            <a:off x="-38100" y="4508500"/>
            <a:ext cx="2209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Bulawayo</a:t>
            </a:r>
          </a:p>
          <a:p>
            <a:pPr algn="ctr"/>
            <a:r>
              <a:rPr lang="en-US">
                <a:latin typeface="Calibri" pitchFamily="34" charset="0"/>
              </a:rPr>
              <a:t>2.8</a:t>
            </a:r>
          </a:p>
        </p:txBody>
      </p:sp>
      <p:grpSp>
        <p:nvGrpSpPr>
          <p:cNvPr id="10249" name="Group 4"/>
          <p:cNvGrpSpPr>
            <a:grpSpLocks noChangeAspect="1"/>
          </p:cNvGrpSpPr>
          <p:nvPr/>
        </p:nvGrpSpPr>
        <p:grpSpPr bwMode="auto">
          <a:xfrm>
            <a:off x="539750" y="917575"/>
            <a:ext cx="5959475" cy="5478463"/>
            <a:chOff x="340" y="578"/>
            <a:chExt cx="3754" cy="3451"/>
          </a:xfrm>
        </p:grpSpPr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340" y="1209"/>
              <a:ext cx="1915" cy="1749"/>
            </a:xfrm>
            <a:custGeom>
              <a:avLst/>
              <a:gdLst>
                <a:gd name="T0" fmla="*/ 1387 w 1915"/>
                <a:gd name="T1" fmla="*/ 127 h 1749"/>
                <a:gd name="T2" fmla="*/ 1420 w 1915"/>
                <a:gd name="T3" fmla="*/ 229 h 1749"/>
                <a:gd name="T4" fmla="*/ 1429 w 1915"/>
                <a:gd name="T5" fmla="*/ 308 h 1749"/>
                <a:gd name="T6" fmla="*/ 1409 w 1915"/>
                <a:gd name="T7" fmla="*/ 409 h 1749"/>
                <a:gd name="T8" fmla="*/ 1361 w 1915"/>
                <a:gd name="T9" fmla="*/ 489 h 1749"/>
                <a:gd name="T10" fmla="*/ 1330 w 1915"/>
                <a:gd name="T11" fmla="*/ 568 h 1749"/>
                <a:gd name="T12" fmla="*/ 1361 w 1915"/>
                <a:gd name="T13" fmla="*/ 649 h 1749"/>
                <a:gd name="T14" fmla="*/ 1324 w 1915"/>
                <a:gd name="T15" fmla="*/ 712 h 1749"/>
                <a:gd name="T16" fmla="*/ 1330 w 1915"/>
                <a:gd name="T17" fmla="*/ 824 h 1749"/>
                <a:gd name="T18" fmla="*/ 1415 w 1915"/>
                <a:gd name="T19" fmla="*/ 839 h 1749"/>
                <a:gd name="T20" fmla="*/ 1525 w 1915"/>
                <a:gd name="T21" fmla="*/ 845 h 1749"/>
                <a:gd name="T22" fmla="*/ 1653 w 1915"/>
                <a:gd name="T23" fmla="*/ 839 h 1749"/>
                <a:gd name="T24" fmla="*/ 1791 w 1915"/>
                <a:gd name="T25" fmla="*/ 850 h 1749"/>
                <a:gd name="T26" fmla="*/ 1845 w 1915"/>
                <a:gd name="T27" fmla="*/ 893 h 1749"/>
                <a:gd name="T28" fmla="*/ 1739 w 1915"/>
                <a:gd name="T29" fmla="*/ 930 h 1749"/>
                <a:gd name="T30" fmla="*/ 1765 w 1915"/>
                <a:gd name="T31" fmla="*/ 1042 h 1749"/>
                <a:gd name="T32" fmla="*/ 1802 w 1915"/>
                <a:gd name="T33" fmla="*/ 1132 h 1749"/>
                <a:gd name="T34" fmla="*/ 1867 w 1915"/>
                <a:gd name="T35" fmla="*/ 1232 h 1749"/>
                <a:gd name="T36" fmla="*/ 1909 w 1915"/>
                <a:gd name="T37" fmla="*/ 1302 h 1749"/>
                <a:gd name="T38" fmla="*/ 1845 w 1915"/>
                <a:gd name="T39" fmla="*/ 1328 h 1749"/>
                <a:gd name="T40" fmla="*/ 1839 w 1915"/>
                <a:gd name="T41" fmla="*/ 1407 h 1749"/>
                <a:gd name="T42" fmla="*/ 1797 w 1915"/>
                <a:gd name="T43" fmla="*/ 1546 h 1749"/>
                <a:gd name="T44" fmla="*/ 1632 w 1915"/>
                <a:gd name="T45" fmla="*/ 1690 h 1749"/>
                <a:gd name="T46" fmla="*/ 1643 w 1915"/>
                <a:gd name="T47" fmla="*/ 1631 h 1749"/>
                <a:gd name="T48" fmla="*/ 1573 w 1915"/>
                <a:gd name="T49" fmla="*/ 1599 h 1749"/>
                <a:gd name="T50" fmla="*/ 1525 w 1915"/>
                <a:gd name="T51" fmla="*/ 1647 h 1749"/>
                <a:gd name="T52" fmla="*/ 1573 w 1915"/>
                <a:gd name="T53" fmla="*/ 1679 h 1749"/>
                <a:gd name="T54" fmla="*/ 1500 w 1915"/>
                <a:gd name="T55" fmla="*/ 1732 h 1749"/>
                <a:gd name="T56" fmla="*/ 1452 w 1915"/>
                <a:gd name="T57" fmla="*/ 1690 h 1749"/>
                <a:gd name="T58" fmla="*/ 1381 w 1915"/>
                <a:gd name="T59" fmla="*/ 1620 h 1749"/>
                <a:gd name="T60" fmla="*/ 1291 w 1915"/>
                <a:gd name="T61" fmla="*/ 1616 h 1749"/>
                <a:gd name="T62" fmla="*/ 1234 w 1915"/>
                <a:gd name="T63" fmla="*/ 1653 h 1749"/>
                <a:gd name="T64" fmla="*/ 1149 w 1915"/>
                <a:gd name="T65" fmla="*/ 1577 h 1749"/>
                <a:gd name="T66" fmla="*/ 1090 w 1915"/>
                <a:gd name="T67" fmla="*/ 1498 h 1749"/>
                <a:gd name="T68" fmla="*/ 1000 w 1915"/>
                <a:gd name="T69" fmla="*/ 1466 h 1749"/>
                <a:gd name="T70" fmla="*/ 898 w 1915"/>
                <a:gd name="T71" fmla="*/ 1472 h 1749"/>
                <a:gd name="T72" fmla="*/ 797 w 1915"/>
                <a:gd name="T73" fmla="*/ 1477 h 1749"/>
                <a:gd name="T74" fmla="*/ 701 w 1915"/>
                <a:gd name="T75" fmla="*/ 1520 h 1749"/>
                <a:gd name="T76" fmla="*/ 590 w 1915"/>
                <a:gd name="T77" fmla="*/ 1450 h 1749"/>
                <a:gd name="T78" fmla="*/ 494 w 1915"/>
                <a:gd name="T79" fmla="*/ 1359 h 1749"/>
                <a:gd name="T80" fmla="*/ 409 w 1915"/>
                <a:gd name="T81" fmla="*/ 1227 h 1749"/>
                <a:gd name="T82" fmla="*/ 367 w 1915"/>
                <a:gd name="T83" fmla="*/ 1085 h 1749"/>
                <a:gd name="T84" fmla="*/ 265 w 1915"/>
                <a:gd name="T85" fmla="*/ 924 h 1749"/>
                <a:gd name="T86" fmla="*/ 180 w 1915"/>
                <a:gd name="T87" fmla="*/ 802 h 1749"/>
                <a:gd name="T88" fmla="*/ 101 w 1915"/>
                <a:gd name="T89" fmla="*/ 669 h 1749"/>
                <a:gd name="T90" fmla="*/ 20 w 1915"/>
                <a:gd name="T91" fmla="*/ 564 h 1749"/>
                <a:gd name="T92" fmla="*/ 20 w 1915"/>
                <a:gd name="T93" fmla="*/ 463 h 1749"/>
                <a:gd name="T94" fmla="*/ 121 w 1915"/>
                <a:gd name="T95" fmla="*/ 489 h 1749"/>
                <a:gd name="T96" fmla="*/ 223 w 1915"/>
                <a:gd name="T97" fmla="*/ 474 h 1749"/>
                <a:gd name="T98" fmla="*/ 291 w 1915"/>
                <a:gd name="T99" fmla="*/ 526 h 1749"/>
                <a:gd name="T100" fmla="*/ 356 w 1915"/>
                <a:gd name="T101" fmla="*/ 564 h 1749"/>
                <a:gd name="T102" fmla="*/ 430 w 1915"/>
                <a:gd name="T103" fmla="*/ 526 h 1749"/>
                <a:gd name="T104" fmla="*/ 516 w 1915"/>
                <a:gd name="T105" fmla="*/ 531 h 1749"/>
                <a:gd name="T106" fmla="*/ 610 w 1915"/>
                <a:gd name="T107" fmla="*/ 559 h 1749"/>
                <a:gd name="T108" fmla="*/ 697 w 1915"/>
                <a:gd name="T109" fmla="*/ 601 h 1749"/>
                <a:gd name="T110" fmla="*/ 776 w 1915"/>
                <a:gd name="T111" fmla="*/ 564 h 1749"/>
                <a:gd name="T112" fmla="*/ 861 w 1915"/>
                <a:gd name="T113" fmla="*/ 542 h 1749"/>
                <a:gd name="T114" fmla="*/ 915 w 1915"/>
                <a:gd name="T115" fmla="*/ 468 h 1749"/>
                <a:gd name="T116" fmla="*/ 1037 w 1915"/>
                <a:gd name="T117" fmla="*/ 324 h 1749"/>
                <a:gd name="T118" fmla="*/ 1149 w 1915"/>
                <a:gd name="T119" fmla="*/ 186 h 1749"/>
                <a:gd name="T120" fmla="*/ 1249 w 1915"/>
                <a:gd name="T121" fmla="*/ 37 h 1749"/>
                <a:gd name="T122" fmla="*/ 1335 w 1915"/>
                <a:gd name="T123" fmla="*/ 5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5" h="1749">
                  <a:moveTo>
                    <a:pt x="1350" y="90"/>
                  </a:moveTo>
                  <a:lnTo>
                    <a:pt x="1350" y="96"/>
                  </a:lnTo>
                  <a:lnTo>
                    <a:pt x="1350" y="101"/>
                  </a:lnTo>
                  <a:lnTo>
                    <a:pt x="1345" y="107"/>
                  </a:lnTo>
                  <a:lnTo>
                    <a:pt x="1345" y="112"/>
                  </a:lnTo>
                  <a:lnTo>
                    <a:pt x="1339" y="112"/>
                  </a:lnTo>
                  <a:lnTo>
                    <a:pt x="1339" y="118"/>
                  </a:lnTo>
                  <a:lnTo>
                    <a:pt x="1345" y="112"/>
                  </a:lnTo>
                  <a:lnTo>
                    <a:pt x="1350" y="112"/>
                  </a:lnTo>
                  <a:lnTo>
                    <a:pt x="1356" y="112"/>
                  </a:lnTo>
                  <a:lnTo>
                    <a:pt x="1361" y="107"/>
                  </a:lnTo>
                  <a:lnTo>
                    <a:pt x="1361" y="112"/>
                  </a:lnTo>
                  <a:lnTo>
                    <a:pt x="1361" y="118"/>
                  </a:lnTo>
                  <a:lnTo>
                    <a:pt x="1367" y="118"/>
                  </a:lnTo>
                  <a:lnTo>
                    <a:pt x="1367" y="123"/>
                  </a:lnTo>
                  <a:lnTo>
                    <a:pt x="1367" y="127"/>
                  </a:lnTo>
                  <a:lnTo>
                    <a:pt x="1372" y="127"/>
                  </a:lnTo>
                  <a:lnTo>
                    <a:pt x="1378" y="127"/>
                  </a:lnTo>
                  <a:lnTo>
                    <a:pt x="1381" y="127"/>
                  </a:lnTo>
                  <a:lnTo>
                    <a:pt x="1387" y="127"/>
                  </a:lnTo>
                  <a:lnTo>
                    <a:pt x="1387" y="133"/>
                  </a:lnTo>
                  <a:lnTo>
                    <a:pt x="1387" y="138"/>
                  </a:lnTo>
                  <a:lnTo>
                    <a:pt x="1387" y="144"/>
                  </a:lnTo>
                  <a:lnTo>
                    <a:pt x="1387" y="149"/>
                  </a:lnTo>
                  <a:lnTo>
                    <a:pt x="1393" y="155"/>
                  </a:lnTo>
                  <a:lnTo>
                    <a:pt x="1398" y="160"/>
                  </a:lnTo>
                  <a:lnTo>
                    <a:pt x="1398" y="166"/>
                  </a:lnTo>
                  <a:lnTo>
                    <a:pt x="1393" y="169"/>
                  </a:lnTo>
                  <a:lnTo>
                    <a:pt x="1398" y="175"/>
                  </a:lnTo>
                  <a:lnTo>
                    <a:pt x="1398" y="181"/>
                  </a:lnTo>
                  <a:lnTo>
                    <a:pt x="1398" y="186"/>
                  </a:lnTo>
                  <a:lnTo>
                    <a:pt x="1398" y="192"/>
                  </a:lnTo>
                  <a:lnTo>
                    <a:pt x="1404" y="197"/>
                  </a:lnTo>
                  <a:lnTo>
                    <a:pt x="1404" y="203"/>
                  </a:lnTo>
                  <a:lnTo>
                    <a:pt x="1404" y="208"/>
                  </a:lnTo>
                  <a:lnTo>
                    <a:pt x="1404" y="214"/>
                  </a:lnTo>
                  <a:lnTo>
                    <a:pt x="1409" y="217"/>
                  </a:lnTo>
                  <a:lnTo>
                    <a:pt x="1415" y="217"/>
                  </a:lnTo>
                  <a:lnTo>
                    <a:pt x="1415" y="223"/>
                  </a:lnTo>
                  <a:lnTo>
                    <a:pt x="1420" y="229"/>
                  </a:lnTo>
                  <a:lnTo>
                    <a:pt x="1420" y="234"/>
                  </a:lnTo>
                  <a:lnTo>
                    <a:pt x="1426" y="234"/>
                  </a:lnTo>
                  <a:lnTo>
                    <a:pt x="1429" y="234"/>
                  </a:lnTo>
                  <a:lnTo>
                    <a:pt x="1429" y="240"/>
                  </a:lnTo>
                  <a:lnTo>
                    <a:pt x="1435" y="240"/>
                  </a:lnTo>
                  <a:lnTo>
                    <a:pt x="1435" y="245"/>
                  </a:lnTo>
                  <a:lnTo>
                    <a:pt x="1441" y="245"/>
                  </a:lnTo>
                  <a:lnTo>
                    <a:pt x="1441" y="251"/>
                  </a:lnTo>
                  <a:lnTo>
                    <a:pt x="1441" y="256"/>
                  </a:lnTo>
                  <a:lnTo>
                    <a:pt x="1446" y="256"/>
                  </a:lnTo>
                  <a:lnTo>
                    <a:pt x="1446" y="260"/>
                  </a:lnTo>
                  <a:lnTo>
                    <a:pt x="1441" y="265"/>
                  </a:lnTo>
                  <a:lnTo>
                    <a:pt x="1441" y="271"/>
                  </a:lnTo>
                  <a:lnTo>
                    <a:pt x="1441" y="276"/>
                  </a:lnTo>
                  <a:lnTo>
                    <a:pt x="1441" y="282"/>
                  </a:lnTo>
                  <a:lnTo>
                    <a:pt x="1435" y="288"/>
                  </a:lnTo>
                  <a:lnTo>
                    <a:pt x="1435" y="293"/>
                  </a:lnTo>
                  <a:lnTo>
                    <a:pt x="1435" y="299"/>
                  </a:lnTo>
                  <a:lnTo>
                    <a:pt x="1435" y="302"/>
                  </a:lnTo>
                  <a:lnTo>
                    <a:pt x="1429" y="308"/>
                  </a:lnTo>
                  <a:lnTo>
                    <a:pt x="1429" y="313"/>
                  </a:lnTo>
                  <a:lnTo>
                    <a:pt x="1426" y="313"/>
                  </a:lnTo>
                  <a:lnTo>
                    <a:pt x="1426" y="319"/>
                  </a:lnTo>
                  <a:lnTo>
                    <a:pt x="1426" y="324"/>
                  </a:lnTo>
                  <a:lnTo>
                    <a:pt x="1426" y="330"/>
                  </a:lnTo>
                  <a:lnTo>
                    <a:pt x="1426" y="336"/>
                  </a:lnTo>
                  <a:lnTo>
                    <a:pt x="1426" y="341"/>
                  </a:lnTo>
                  <a:lnTo>
                    <a:pt x="1426" y="345"/>
                  </a:lnTo>
                  <a:lnTo>
                    <a:pt x="1426" y="350"/>
                  </a:lnTo>
                  <a:lnTo>
                    <a:pt x="1426" y="356"/>
                  </a:lnTo>
                  <a:lnTo>
                    <a:pt x="1420" y="361"/>
                  </a:lnTo>
                  <a:lnTo>
                    <a:pt x="1420" y="367"/>
                  </a:lnTo>
                  <a:lnTo>
                    <a:pt x="1420" y="372"/>
                  </a:lnTo>
                  <a:lnTo>
                    <a:pt x="1420" y="378"/>
                  </a:lnTo>
                  <a:lnTo>
                    <a:pt x="1420" y="383"/>
                  </a:lnTo>
                  <a:lnTo>
                    <a:pt x="1420" y="389"/>
                  </a:lnTo>
                  <a:lnTo>
                    <a:pt x="1420" y="393"/>
                  </a:lnTo>
                  <a:lnTo>
                    <a:pt x="1415" y="398"/>
                  </a:lnTo>
                  <a:lnTo>
                    <a:pt x="1415" y="404"/>
                  </a:lnTo>
                  <a:lnTo>
                    <a:pt x="1409" y="409"/>
                  </a:lnTo>
                  <a:lnTo>
                    <a:pt x="1404" y="415"/>
                  </a:lnTo>
                  <a:lnTo>
                    <a:pt x="1404" y="420"/>
                  </a:lnTo>
                  <a:lnTo>
                    <a:pt x="1398" y="426"/>
                  </a:lnTo>
                  <a:lnTo>
                    <a:pt x="1393" y="431"/>
                  </a:lnTo>
                  <a:lnTo>
                    <a:pt x="1387" y="431"/>
                  </a:lnTo>
                  <a:lnTo>
                    <a:pt x="1381" y="431"/>
                  </a:lnTo>
                  <a:lnTo>
                    <a:pt x="1378" y="431"/>
                  </a:lnTo>
                  <a:lnTo>
                    <a:pt x="1372" y="431"/>
                  </a:lnTo>
                  <a:lnTo>
                    <a:pt x="1367" y="435"/>
                  </a:lnTo>
                  <a:lnTo>
                    <a:pt x="1367" y="441"/>
                  </a:lnTo>
                  <a:lnTo>
                    <a:pt x="1361" y="446"/>
                  </a:lnTo>
                  <a:lnTo>
                    <a:pt x="1361" y="452"/>
                  </a:lnTo>
                  <a:lnTo>
                    <a:pt x="1356" y="452"/>
                  </a:lnTo>
                  <a:lnTo>
                    <a:pt x="1356" y="457"/>
                  </a:lnTo>
                  <a:lnTo>
                    <a:pt x="1356" y="463"/>
                  </a:lnTo>
                  <a:lnTo>
                    <a:pt x="1361" y="468"/>
                  </a:lnTo>
                  <a:lnTo>
                    <a:pt x="1361" y="474"/>
                  </a:lnTo>
                  <a:lnTo>
                    <a:pt x="1367" y="483"/>
                  </a:lnTo>
                  <a:lnTo>
                    <a:pt x="1367" y="489"/>
                  </a:lnTo>
                  <a:lnTo>
                    <a:pt x="1361" y="489"/>
                  </a:lnTo>
                  <a:lnTo>
                    <a:pt x="1361" y="494"/>
                  </a:lnTo>
                  <a:lnTo>
                    <a:pt x="1361" y="500"/>
                  </a:lnTo>
                  <a:lnTo>
                    <a:pt x="1356" y="500"/>
                  </a:lnTo>
                  <a:lnTo>
                    <a:pt x="1356" y="505"/>
                  </a:lnTo>
                  <a:lnTo>
                    <a:pt x="1356" y="511"/>
                  </a:lnTo>
                  <a:lnTo>
                    <a:pt x="1356" y="516"/>
                  </a:lnTo>
                  <a:lnTo>
                    <a:pt x="1356" y="520"/>
                  </a:lnTo>
                  <a:lnTo>
                    <a:pt x="1356" y="526"/>
                  </a:lnTo>
                  <a:lnTo>
                    <a:pt x="1350" y="531"/>
                  </a:lnTo>
                  <a:lnTo>
                    <a:pt x="1345" y="531"/>
                  </a:lnTo>
                  <a:lnTo>
                    <a:pt x="1345" y="537"/>
                  </a:lnTo>
                  <a:lnTo>
                    <a:pt x="1339" y="542"/>
                  </a:lnTo>
                  <a:lnTo>
                    <a:pt x="1335" y="548"/>
                  </a:lnTo>
                  <a:lnTo>
                    <a:pt x="1330" y="548"/>
                  </a:lnTo>
                  <a:lnTo>
                    <a:pt x="1330" y="553"/>
                  </a:lnTo>
                  <a:lnTo>
                    <a:pt x="1330" y="559"/>
                  </a:lnTo>
                  <a:lnTo>
                    <a:pt x="1324" y="559"/>
                  </a:lnTo>
                  <a:lnTo>
                    <a:pt x="1324" y="564"/>
                  </a:lnTo>
                  <a:lnTo>
                    <a:pt x="1324" y="568"/>
                  </a:lnTo>
                  <a:lnTo>
                    <a:pt x="1330" y="568"/>
                  </a:lnTo>
                  <a:lnTo>
                    <a:pt x="1330" y="573"/>
                  </a:lnTo>
                  <a:lnTo>
                    <a:pt x="1330" y="579"/>
                  </a:lnTo>
                  <a:lnTo>
                    <a:pt x="1335" y="585"/>
                  </a:lnTo>
                  <a:lnTo>
                    <a:pt x="1335" y="590"/>
                  </a:lnTo>
                  <a:lnTo>
                    <a:pt x="1339" y="590"/>
                  </a:lnTo>
                  <a:lnTo>
                    <a:pt x="1345" y="590"/>
                  </a:lnTo>
                  <a:lnTo>
                    <a:pt x="1350" y="590"/>
                  </a:lnTo>
                  <a:lnTo>
                    <a:pt x="1356" y="596"/>
                  </a:lnTo>
                  <a:lnTo>
                    <a:pt x="1356" y="601"/>
                  </a:lnTo>
                  <a:lnTo>
                    <a:pt x="1356" y="607"/>
                  </a:lnTo>
                  <a:lnTo>
                    <a:pt x="1356" y="610"/>
                  </a:lnTo>
                  <a:lnTo>
                    <a:pt x="1356" y="616"/>
                  </a:lnTo>
                  <a:lnTo>
                    <a:pt x="1356" y="621"/>
                  </a:lnTo>
                  <a:lnTo>
                    <a:pt x="1356" y="627"/>
                  </a:lnTo>
                  <a:lnTo>
                    <a:pt x="1350" y="633"/>
                  </a:lnTo>
                  <a:lnTo>
                    <a:pt x="1350" y="638"/>
                  </a:lnTo>
                  <a:lnTo>
                    <a:pt x="1350" y="644"/>
                  </a:lnTo>
                  <a:lnTo>
                    <a:pt x="1350" y="649"/>
                  </a:lnTo>
                  <a:lnTo>
                    <a:pt x="1356" y="649"/>
                  </a:lnTo>
                  <a:lnTo>
                    <a:pt x="1361" y="649"/>
                  </a:lnTo>
                  <a:lnTo>
                    <a:pt x="1367" y="649"/>
                  </a:lnTo>
                  <a:lnTo>
                    <a:pt x="1372" y="649"/>
                  </a:lnTo>
                  <a:lnTo>
                    <a:pt x="1378" y="653"/>
                  </a:lnTo>
                  <a:lnTo>
                    <a:pt x="1378" y="658"/>
                  </a:lnTo>
                  <a:lnTo>
                    <a:pt x="1372" y="664"/>
                  </a:lnTo>
                  <a:lnTo>
                    <a:pt x="1367" y="664"/>
                  </a:lnTo>
                  <a:lnTo>
                    <a:pt x="1361" y="664"/>
                  </a:lnTo>
                  <a:lnTo>
                    <a:pt x="1356" y="658"/>
                  </a:lnTo>
                  <a:lnTo>
                    <a:pt x="1350" y="658"/>
                  </a:lnTo>
                  <a:lnTo>
                    <a:pt x="1345" y="658"/>
                  </a:lnTo>
                  <a:lnTo>
                    <a:pt x="1339" y="664"/>
                  </a:lnTo>
                  <a:lnTo>
                    <a:pt x="1335" y="664"/>
                  </a:lnTo>
                  <a:lnTo>
                    <a:pt x="1335" y="669"/>
                  </a:lnTo>
                  <a:lnTo>
                    <a:pt x="1330" y="669"/>
                  </a:lnTo>
                  <a:lnTo>
                    <a:pt x="1330" y="675"/>
                  </a:lnTo>
                  <a:lnTo>
                    <a:pt x="1324" y="675"/>
                  </a:lnTo>
                  <a:lnTo>
                    <a:pt x="1324" y="680"/>
                  </a:lnTo>
                  <a:lnTo>
                    <a:pt x="1324" y="697"/>
                  </a:lnTo>
                  <a:lnTo>
                    <a:pt x="1324" y="701"/>
                  </a:lnTo>
                  <a:lnTo>
                    <a:pt x="1324" y="712"/>
                  </a:lnTo>
                  <a:lnTo>
                    <a:pt x="1324" y="723"/>
                  </a:lnTo>
                  <a:lnTo>
                    <a:pt x="1324" y="734"/>
                  </a:lnTo>
                  <a:lnTo>
                    <a:pt x="1324" y="740"/>
                  </a:lnTo>
                  <a:lnTo>
                    <a:pt x="1324" y="743"/>
                  </a:lnTo>
                  <a:lnTo>
                    <a:pt x="1324" y="749"/>
                  </a:lnTo>
                  <a:lnTo>
                    <a:pt x="1324" y="754"/>
                  </a:lnTo>
                  <a:lnTo>
                    <a:pt x="1324" y="760"/>
                  </a:lnTo>
                  <a:lnTo>
                    <a:pt x="1324" y="771"/>
                  </a:lnTo>
                  <a:lnTo>
                    <a:pt x="1324" y="776"/>
                  </a:lnTo>
                  <a:lnTo>
                    <a:pt x="1324" y="782"/>
                  </a:lnTo>
                  <a:lnTo>
                    <a:pt x="1324" y="791"/>
                  </a:lnTo>
                  <a:lnTo>
                    <a:pt x="1330" y="791"/>
                  </a:lnTo>
                  <a:lnTo>
                    <a:pt x="1330" y="797"/>
                  </a:lnTo>
                  <a:lnTo>
                    <a:pt x="1330" y="802"/>
                  </a:lnTo>
                  <a:lnTo>
                    <a:pt x="1330" y="808"/>
                  </a:lnTo>
                  <a:lnTo>
                    <a:pt x="1324" y="808"/>
                  </a:lnTo>
                  <a:lnTo>
                    <a:pt x="1324" y="813"/>
                  </a:lnTo>
                  <a:lnTo>
                    <a:pt x="1324" y="819"/>
                  </a:lnTo>
                  <a:lnTo>
                    <a:pt x="1330" y="819"/>
                  </a:lnTo>
                  <a:lnTo>
                    <a:pt x="1330" y="824"/>
                  </a:lnTo>
                  <a:lnTo>
                    <a:pt x="1324" y="828"/>
                  </a:lnTo>
                  <a:lnTo>
                    <a:pt x="1324" y="834"/>
                  </a:lnTo>
                  <a:lnTo>
                    <a:pt x="1330" y="834"/>
                  </a:lnTo>
                  <a:lnTo>
                    <a:pt x="1335" y="839"/>
                  </a:lnTo>
                  <a:lnTo>
                    <a:pt x="1339" y="839"/>
                  </a:lnTo>
                  <a:lnTo>
                    <a:pt x="1345" y="839"/>
                  </a:lnTo>
                  <a:lnTo>
                    <a:pt x="1350" y="839"/>
                  </a:lnTo>
                  <a:lnTo>
                    <a:pt x="1356" y="839"/>
                  </a:lnTo>
                  <a:lnTo>
                    <a:pt x="1361" y="839"/>
                  </a:lnTo>
                  <a:lnTo>
                    <a:pt x="1361" y="834"/>
                  </a:lnTo>
                  <a:lnTo>
                    <a:pt x="1367" y="834"/>
                  </a:lnTo>
                  <a:lnTo>
                    <a:pt x="1372" y="834"/>
                  </a:lnTo>
                  <a:lnTo>
                    <a:pt x="1378" y="834"/>
                  </a:lnTo>
                  <a:lnTo>
                    <a:pt x="1381" y="834"/>
                  </a:lnTo>
                  <a:lnTo>
                    <a:pt x="1387" y="839"/>
                  </a:lnTo>
                  <a:lnTo>
                    <a:pt x="1393" y="839"/>
                  </a:lnTo>
                  <a:lnTo>
                    <a:pt x="1398" y="839"/>
                  </a:lnTo>
                  <a:lnTo>
                    <a:pt x="1404" y="839"/>
                  </a:lnTo>
                  <a:lnTo>
                    <a:pt x="1409" y="839"/>
                  </a:lnTo>
                  <a:lnTo>
                    <a:pt x="1415" y="839"/>
                  </a:lnTo>
                  <a:lnTo>
                    <a:pt x="1420" y="839"/>
                  </a:lnTo>
                  <a:lnTo>
                    <a:pt x="1420" y="845"/>
                  </a:lnTo>
                  <a:lnTo>
                    <a:pt x="1426" y="845"/>
                  </a:lnTo>
                  <a:lnTo>
                    <a:pt x="1429" y="845"/>
                  </a:lnTo>
                  <a:lnTo>
                    <a:pt x="1435" y="845"/>
                  </a:lnTo>
                  <a:lnTo>
                    <a:pt x="1441" y="850"/>
                  </a:lnTo>
                  <a:lnTo>
                    <a:pt x="1446" y="850"/>
                  </a:lnTo>
                  <a:lnTo>
                    <a:pt x="1452" y="845"/>
                  </a:lnTo>
                  <a:lnTo>
                    <a:pt x="1457" y="845"/>
                  </a:lnTo>
                  <a:lnTo>
                    <a:pt x="1463" y="845"/>
                  </a:lnTo>
                  <a:lnTo>
                    <a:pt x="1468" y="845"/>
                  </a:lnTo>
                  <a:lnTo>
                    <a:pt x="1468" y="850"/>
                  </a:lnTo>
                  <a:lnTo>
                    <a:pt x="1477" y="850"/>
                  </a:lnTo>
                  <a:lnTo>
                    <a:pt x="1483" y="850"/>
                  </a:lnTo>
                  <a:lnTo>
                    <a:pt x="1488" y="850"/>
                  </a:lnTo>
                  <a:lnTo>
                    <a:pt x="1494" y="850"/>
                  </a:lnTo>
                  <a:lnTo>
                    <a:pt x="1505" y="845"/>
                  </a:lnTo>
                  <a:lnTo>
                    <a:pt x="1511" y="845"/>
                  </a:lnTo>
                  <a:lnTo>
                    <a:pt x="1516" y="845"/>
                  </a:lnTo>
                  <a:lnTo>
                    <a:pt x="1525" y="845"/>
                  </a:lnTo>
                  <a:lnTo>
                    <a:pt x="1531" y="845"/>
                  </a:lnTo>
                  <a:lnTo>
                    <a:pt x="1536" y="845"/>
                  </a:lnTo>
                  <a:lnTo>
                    <a:pt x="1548" y="850"/>
                  </a:lnTo>
                  <a:lnTo>
                    <a:pt x="1553" y="850"/>
                  </a:lnTo>
                  <a:lnTo>
                    <a:pt x="1559" y="850"/>
                  </a:lnTo>
                  <a:lnTo>
                    <a:pt x="1562" y="845"/>
                  </a:lnTo>
                  <a:lnTo>
                    <a:pt x="1568" y="845"/>
                  </a:lnTo>
                  <a:lnTo>
                    <a:pt x="1579" y="845"/>
                  </a:lnTo>
                  <a:lnTo>
                    <a:pt x="1584" y="839"/>
                  </a:lnTo>
                  <a:lnTo>
                    <a:pt x="1590" y="839"/>
                  </a:lnTo>
                  <a:lnTo>
                    <a:pt x="1596" y="839"/>
                  </a:lnTo>
                  <a:lnTo>
                    <a:pt x="1601" y="839"/>
                  </a:lnTo>
                  <a:lnTo>
                    <a:pt x="1610" y="845"/>
                  </a:lnTo>
                  <a:lnTo>
                    <a:pt x="1616" y="845"/>
                  </a:lnTo>
                  <a:lnTo>
                    <a:pt x="1621" y="845"/>
                  </a:lnTo>
                  <a:lnTo>
                    <a:pt x="1627" y="845"/>
                  </a:lnTo>
                  <a:lnTo>
                    <a:pt x="1632" y="845"/>
                  </a:lnTo>
                  <a:lnTo>
                    <a:pt x="1638" y="845"/>
                  </a:lnTo>
                  <a:lnTo>
                    <a:pt x="1649" y="839"/>
                  </a:lnTo>
                  <a:lnTo>
                    <a:pt x="1653" y="839"/>
                  </a:lnTo>
                  <a:lnTo>
                    <a:pt x="1658" y="839"/>
                  </a:lnTo>
                  <a:lnTo>
                    <a:pt x="1664" y="839"/>
                  </a:lnTo>
                  <a:lnTo>
                    <a:pt x="1669" y="845"/>
                  </a:lnTo>
                  <a:lnTo>
                    <a:pt x="1680" y="845"/>
                  </a:lnTo>
                  <a:lnTo>
                    <a:pt x="1691" y="850"/>
                  </a:lnTo>
                  <a:lnTo>
                    <a:pt x="1701" y="850"/>
                  </a:lnTo>
                  <a:lnTo>
                    <a:pt x="1706" y="850"/>
                  </a:lnTo>
                  <a:lnTo>
                    <a:pt x="1712" y="850"/>
                  </a:lnTo>
                  <a:lnTo>
                    <a:pt x="1723" y="850"/>
                  </a:lnTo>
                  <a:lnTo>
                    <a:pt x="1728" y="850"/>
                  </a:lnTo>
                  <a:lnTo>
                    <a:pt x="1739" y="850"/>
                  </a:lnTo>
                  <a:lnTo>
                    <a:pt x="1743" y="850"/>
                  </a:lnTo>
                  <a:lnTo>
                    <a:pt x="1749" y="850"/>
                  </a:lnTo>
                  <a:lnTo>
                    <a:pt x="1754" y="850"/>
                  </a:lnTo>
                  <a:lnTo>
                    <a:pt x="1765" y="850"/>
                  </a:lnTo>
                  <a:lnTo>
                    <a:pt x="1771" y="850"/>
                  </a:lnTo>
                  <a:lnTo>
                    <a:pt x="1776" y="850"/>
                  </a:lnTo>
                  <a:lnTo>
                    <a:pt x="1782" y="850"/>
                  </a:lnTo>
                  <a:lnTo>
                    <a:pt x="1787" y="850"/>
                  </a:lnTo>
                  <a:lnTo>
                    <a:pt x="1791" y="850"/>
                  </a:lnTo>
                  <a:lnTo>
                    <a:pt x="1802" y="856"/>
                  </a:lnTo>
                  <a:lnTo>
                    <a:pt x="1808" y="850"/>
                  </a:lnTo>
                  <a:lnTo>
                    <a:pt x="1813" y="850"/>
                  </a:lnTo>
                  <a:lnTo>
                    <a:pt x="1819" y="850"/>
                  </a:lnTo>
                  <a:lnTo>
                    <a:pt x="1830" y="850"/>
                  </a:lnTo>
                  <a:lnTo>
                    <a:pt x="1833" y="850"/>
                  </a:lnTo>
                  <a:lnTo>
                    <a:pt x="1845" y="850"/>
                  </a:lnTo>
                  <a:lnTo>
                    <a:pt x="1850" y="850"/>
                  </a:lnTo>
                  <a:lnTo>
                    <a:pt x="1856" y="850"/>
                  </a:lnTo>
                  <a:lnTo>
                    <a:pt x="1861" y="850"/>
                  </a:lnTo>
                  <a:lnTo>
                    <a:pt x="1861" y="856"/>
                  </a:lnTo>
                  <a:lnTo>
                    <a:pt x="1861" y="861"/>
                  </a:lnTo>
                  <a:lnTo>
                    <a:pt x="1861" y="867"/>
                  </a:lnTo>
                  <a:lnTo>
                    <a:pt x="1867" y="867"/>
                  </a:lnTo>
                  <a:lnTo>
                    <a:pt x="1867" y="872"/>
                  </a:lnTo>
                  <a:lnTo>
                    <a:pt x="1867" y="876"/>
                  </a:lnTo>
                  <a:lnTo>
                    <a:pt x="1867" y="882"/>
                  </a:lnTo>
                  <a:lnTo>
                    <a:pt x="1861" y="887"/>
                  </a:lnTo>
                  <a:lnTo>
                    <a:pt x="1856" y="887"/>
                  </a:lnTo>
                  <a:lnTo>
                    <a:pt x="1845" y="893"/>
                  </a:lnTo>
                  <a:lnTo>
                    <a:pt x="1833" y="898"/>
                  </a:lnTo>
                  <a:lnTo>
                    <a:pt x="1830" y="898"/>
                  </a:lnTo>
                  <a:lnTo>
                    <a:pt x="1824" y="898"/>
                  </a:lnTo>
                  <a:lnTo>
                    <a:pt x="1819" y="904"/>
                  </a:lnTo>
                  <a:lnTo>
                    <a:pt x="1813" y="904"/>
                  </a:lnTo>
                  <a:lnTo>
                    <a:pt x="1808" y="904"/>
                  </a:lnTo>
                  <a:lnTo>
                    <a:pt x="1802" y="904"/>
                  </a:lnTo>
                  <a:lnTo>
                    <a:pt x="1802" y="909"/>
                  </a:lnTo>
                  <a:lnTo>
                    <a:pt x="1791" y="909"/>
                  </a:lnTo>
                  <a:lnTo>
                    <a:pt x="1787" y="915"/>
                  </a:lnTo>
                  <a:lnTo>
                    <a:pt x="1782" y="915"/>
                  </a:lnTo>
                  <a:lnTo>
                    <a:pt x="1776" y="915"/>
                  </a:lnTo>
                  <a:lnTo>
                    <a:pt x="1771" y="918"/>
                  </a:lnTo>
                  <a:lnTo>
                    <a:pt x="1765" y="918"/>
                  </a:lnTo>
                  <a:lnTo>
                    <a:pt x="1760" y="918"/>
                  </a:lnTo>
                  <a:lnTo>
                    <a:pt x="1754" y="918"/>
                  </a:lnTo>
                  <a:lnTo>
                    <a:pt x="1749" y="924"/>
                  </a:lnTo>
                  <a:lnTo>
                    <a:pt x="1743" y="924"/>
                  </a:lnTo>
                  <a:lnTo>
                    <a:pt x="1739" y="924"/>
                  </a:lnTo>
                  <a:lnTo>
                    <a:pt x="1739" y="930"/>
                  </a:lnTo>
                  <a:lnTo>
                    <a:pt x="1739" y="935"/>
                  </a:lnTo>
                  <a:lnTo>
                    <a:pt x="1743" y="941"/>
                  </a:lnTo>
                  <a:lnTo>
                    <a:pt x="1743" y="946"/>
                  </a:lnTo>
                  <a:lnTo>
                    <a:pt x="1743" y="952"/>
                  </a:lnTo>
                  <a:lnTo>
                    <a:pt x="1743" y="957"/>
                  </a:lnTo>
                  <a:lnTo>
                    <a:pt x="1743" y="961"/>
                  </a:lnTo>
                  <a:lnTo>
                    <a:pt x="1743" y="966"/>
                  </a:lnTo>
                  <a:lnTo>
                    <a:pt x="1749" y="972"/>
                  </a:lnTo>
                  <a:lnTo>
                    <a:pt x="1749" y="978"/>
                  </a:lnTo>
                  <a:lnTo>
                    <a:pt x="1754" y="983"/>
                  </a:lnTo>
                  <a:lnTo>
                    <a:pt x="1754" y="994"/>
                  </a:lnTo>
                  <a:lnTo>
                    <a:pt x="1754" y="1000"/>
                  </a:lnTo>
                  <a:lnTo>
                    <a:pt x="1754" y="1003"/>
                  </a:lnTo>
                  <a:lnTo>
                    <a:pt x="1760" y="1009"/>
                  </a:lnTo>
                  <a:lnTo>
                    <a:pt x="1760" y="1014"/>
                  </a:lnTo>
                  <a:lnTo>
                    <a:pt x="1760" y="1020"/>
                  </a:lnTo>
                  <a:lnTo>
                    <a:pt x="1765" y="1025"/>
                  </a:lnTo>
                  <a:lnTo>
                    <a:pt x="1765" y="1031"/>
                  </a:lnTo>
                  <a:lnTo>
                    <a:pt x="1765" y="1037"/>
                  </a:lnTo>
                  <a:lnTo>
                    <a:pt x="1765" y="1042"/>
                  </a:lnTo>
                  <a:lnTo>
                    <a:pt x="1771" y="1048"/>
                  </a:lnTo>
                  <a:lnTo>
                    <a:pt x="1771" y="1051"/>
                  </a:lnTo>
                  <a:lnTo>
                    <a:pt x="1771" y="1057"/>
                  </a:lnTo>
                  <a:lnTo>
                    <a:pt x="1771" y="1062"/>
                  </a:lnTo>
                  <a:lnTo>
                    <a:pt x="1771" y="1068"/>
                  </a:lnTo>
                  <a:lnTo>
                    <a:pt x="1776" y="1073"/>
                  </a:lnTo>
                  <a:lnTo>
                    <a:pt x="1782" y="1079"/>
                  </a:lnTo>
                  <a:lnTo>
                    <a:pt x="1787" y="1079"/>
                  </a:lnTo>
                  <a:lnTo>
                    <a:pt x="1791" y="1079"/>
                  </a:lnTo>
                  <a:lnTo>
                    <a:pt x="1791" y="1085"/>
                  </a:lnTo>
                  <a:lnTo>
                    <a:pt x="1797" y="1085"/>
                  </a:lnTo>
                  <a:lnTo>
                    <a:pt x="1797" y="1090"/>
                  </a:lnTo>
                  <a:lnTo>
                    <a:pt x="1797" y="1094"/>
                  </a:lnTo>
                  <a:lnTo>
                    <a:pt x="1802" y="1099"/>
                  </a:lnTo>
                  <a:lnTo>
                    <a:pt x="1802" y="1105"/>
                  </a:lnTo>
                  <a:lnTo>
                    <a:pt x="1802" y="1110"/>
                  </a:lnTo>
                  <a:lnTo>
                    <a:pt x="1802" y="1116"/>
                  </a:lnTo>
                  <a:lnTo>
                    <a:pt x="1802" y="1121"/>
                  </a:lnTo>
                  <a:lnTo>
                    <a:pt x="1802" y="1127"/>
                  </a:lnTo>
                  <a:lnTo>
                    <a:pt x="1802" y="1132"/>
                  </a:lnTo>
                  <a:lnTo>
                    <a:pt x="1802" y="1136"/>
                  </a:lnTo>
                  <a:lnTo>
                    <a:pt x="1802" y="1142"/>
                  </a:lnTo>
                  <a:lnTo>
                    <a:pt x="1802" y="1147"/>
                  </a:lnTo>
                  <a:lnTo>
                    <a:pt x="1802" y="1153"/>
                  </a:lnTo>
                  <a:lnTo>
                    <a:pt x="1802" y="1158"/>
                  </a:lnTo>
                  <a:lnTo>
                    <a:pt x="1802" y="1164"/>
                  </a:lnTo>
                  <a:lnTo>
                    <a:pt x="1813" y="1169"/>
                  </a:lnTo>
                  <a:lnTo>
                    <a:pt x="1819" y="1175"/>
                  </a:lnTo>
                  <a:lnTo>
                    <a:pt x="1824" y="1180"/>
                  </a:lnTo>
                  <a:lnTo>
                    <a:pt x="1824" y="1184"/>
                  </a:lnTo>
                  <a:lnTo>
                    <a:pt x="1830" y="1190"/>
                  </a:lnTo>
                  <a:lnTo>
                    <a:pt x="1833" y="1190"/>
                  </a:lnTo>
                  <a:lnTo>
                    <a:pt x="1833" y="1195"/>
                  </a:lnTo>
                  <a:lnTo>
                    <a:pt x="1839" y="1195"/>
                  </a:lnTo>
                  <a:lnTo>
                    <a:pt x="1839" y="1201"/>
                  </a:lnTo>
                  <a:lnTo>
                    <a:pt x="1845" y="1206"/>
                  </a:lnTo>
                  <a:lnTo>
                    <a:pt x="1850" y="1212"/>
                  </a:lnTo>
                  <a:lnTo>
                    <a:pt x="1856" y="1217"/>
                  </a:lnTo>
                  <a:lnTo>
                    <a:pt x="1861" y="1223"/>
                  </a:lnTo>
                  <a:lnTo>
                    <a:pt x="1867" y="1232"/>
                  </a:lnTo>
                  <a:lnTo>
                    <a:pt x="1861" y="1232"/>
                  </a:lnTo>
                  <a:lnTo>
                    <a:pt x="1856" y="1238"/>
                  </a:lnTo>
                  <a:lnTo>
                    <a:pt x="1856" y="1243"/>
                  </a:lnTo>
                  <a:lnTo>
                    <a:pt x="1850" y="1249"/>
                  </a:lnTo>
                  <a:lnTo>
                    <a:pt x="1850" y="1254"/>
                  </a:lnTo>
                  <a:lnTo>
                    <a:pt x="1850" y="1260"/>
                  </a:lnTo>
                  <a:lnTo>
                    <a:pt x="1856" y="1260"/>
                  </a:lnTo>
                  <a:lnTo>
                    <a:pt x="1867" y="1265"/>
                  </a:lnTo>
                  <a:lnTo>
                    <a:pt x="1872" y="1269"/>
                  </a:lnTo>
                  <a:lnTo>
                    <a:pt x="1878" y="1269"/>
                  </a:lnTo>
                  <a:lnTo>
                    <a:pt x="1878" y="1275"/>
                  </a:lnTo>
                  <a:lnTo>
                    <a:pt x="1881" y="1280"/>
                  </a:lnTo>
                  <a:lnTo>
                    <a:pt x="1887" y="1280"/>
                  </a:lnTo>
                  <a:lnTo>
                    <a:pt x="1887" y="1286"/>
                  </a:lnTo>
                  <a:lnTo>
                    <a:pt x="1893" y="1286"/>
                  </a:lnTo>
                  <a:lnTo>
                    <a:pt x="1893" y="1291"/>
                  </a:lnTo>
                  <a:lnTo>
                    <a:pt x="1898" y="1297"/>
                  </a:lnTo>
                  <a:lnTo>
                    <a:pt x="1898" y="1302"/>
                  </a:lnTo>
                  <a:lnTo>
                    <a:pt x="1904" y="1302"/>
                  </a:lnTo>
                  <a:lnTo>
                    <a:pt x="1909" y="1302"/>
                  </a:lnTo>
                  <a:lnTo>
                    <a:pt x="1909" y="1308"/>
                  </a:lnTo>
                  <a:lnTo>
                    <a:pt x="1915" y="1311"/>
                  </a:lnTo>
                  <a:lnTo>
                    <a:pt x="1909" y="1311"/>
                  </a:lnTo>
                  <a:lnTo>
                    <a:pt x="1909" y="1317"/>
                  </a:lnTo>
                  <a:lnTo>
                    <a:pt x="1909" y="1322"/>
                  </a:lnTo>
                  <a:lnTo>
                    <a:pt x="1904" y="1328"/>
                  </a:lnTo>
                  <a:lnTo>
                    <a:pt x="1898" y="1328"/>
                  </a:lnTo>
                  <a:lnTo>
                    <a:pt x="1893" y="1328"/>
                  </a:lnTo>
                  <a:lnTo>
                    <a:pt x="1887" y="1328"/>
                  </a:lnTo>
                  <a:lnTo>
                    <a:pt x="1887" y="1322"/>
                  </a:lnTo>
                  <a:lnTo>
                    <a:pt x="1881" y="1322"/>
                  </a:lnTo>
                  <a:lnTo>
                    <a:pt x="1878" y="1322"/>
                  </a:lnTo>
                  <a:lnTo>
                    <a:pt x="1878" y="1317"/>
                  </a:lnTo>
                  <a:lnTo>
                    <a:pt x="1872" y="1317"/>
                  </a:lnTo>
                  <a:lnTo>
                    <a:pt x="1867" y="1317"/>
                  </a:lnTo>
                  <a:lnTo>
                    <a:pt x="1861" y="1317"/>
                  </a:lnTo>
                  <a:lnTo>
                    <a:pt x="1856" y="1317"/>
                  </a:lnTo>
                  <a:lnTo>
                    <a:pt x="1850" y="1317"/>
                  </a:lnTo>
                  <a:lnTo>
                    <a:pt x="1845" y="1322"/>
                  </a:lnTo>
                  <a:lnTo>
                    <a:pt x="1845" y="1328"/>
                  </a:lnTo>
                  <a:lnTo>
                    <a:pt x="1850" y="1334"/>
                  </a:lnTo>
                  <a:lnTo>
                    <a:pt x="1856" y="1339"/>
                  </a:lnTo>
                  <a:lnTo>
                    <a:pt x="1861" y="1345"/>
                  </a:lnTo>
                  <a:lnTo>
                    <a:pt x="1867" y="1350"/>
                  </a:lnTo>
                  <a:lnTo>
                    <a:pt x="1867" y="1356"/>
                  </a:lnTo>
                  <a:lnTo>
                    <a:pt x="1867" y="1359"/>
                  </a:lnTo>
                  <a:lnTo>
                    <a:pt x="1861" y="1365"/>
                  </a:lnTo>
                  <a:lnTo>
                    <a:pt x="1861" y="1370"/>
                  </a:lnTo>
                  <a:lnTo>
                    <a:pt x="1856" y="1376"/>
                  </a:lnTo>
                  <a:lnTo>
                    <a:pt x="1856" y="1382"/>
                  </a:lnTo>
                  <a:lnTo>
                    <a:pt x="1850" y="1382"/>
                  </a:lnTo>
                  <a:lnTo>
                    <a:pt x="1850" y="1387"/>
                  </a:lnTo>
                  <a:lnTo>
                    <a:pt x="1845" y="1387"/>
                  </a:lnTo>
                  <a:lnTo>
                    <a:pt x="1839" y="1393"/>
                  </a:lnTo>
                  <a:lnTo>
                    <a:pt x="1833" y="1398"/>
                  </a:lnTo>
                  <a:lnTo>
                    <a:pt x="1830" y="1398"/>
                  </a:lnTo>
                  <a:lnTo>
                    <a:pt x="1830" y="1402"/>
                  </a:lnTo>
                  <a:lnTo>
                    <a:pt x="1833" y="1402"/>
                  </a:lnTo>
                  <a:lnTo>
                    <a:pt x="1833" y="1407"/>
                  </a:lnTo>
                  <a:lnTo>
                    <a:pt x="1839" y="1407"/>
                  </a:lnTo>
                  <a:lnTo>
                    <a:pt x="1839" y="1413"/>
                  </a:lnTo>
                  <a:lnTo>
                    <a:pt x="1845" y="1413"/>
                  </a:lnTo>
                  <a:lnTo>
                    <a:pt x="1850" y="1418"/>
                  </a:lnTo>
                  <a:lnTo>
                    <a:pt x="1856" y="1424"/>
                  </a:lnTo>
                  <a:lnTo>
                    <a:pt x="1856" y="1429"/>
                  </a:lnTo>
                  <a:lnTo>
                    <a:pt x="1856" y="1435"/>
                  </a:lnTo>
                  <a:lnTo>
                    <a:pt x="1856" y="1441"/>
                  </a:lnTo>
                  <a:lnTo>
                    <a:pt x="1856" y="1444"/>
                  </a:lnTo>
                  <a:lnTo>
                    <a:pt x="1856" y="1450"/>
                  </a:lnTo>
                  <a:lnTo>
                    <a:pt x="1850" y="1455"/>
                  </a:lnTo>
                  <a:lnTo>
                    <a:pt x="1850" y="1461"/>
                  </a:lnTo>
                  <a:lnTo>
                    <a:pt x="1850" y="1466"/>
                  </a:lnTo>
                  <a:lnTo>
                    <a:pt x="1845" y="1466"/>
                  </a:lnTo>
                  <a:lnTo>
                    <a:pt x="1845" y="1472"/>
                  </a:lnTo>
                  <a:lnTo>
                    <a:pt x="1845" y="1477"/>
                  </a:lnTo>
                  <a:lnTo>
                    <a:pt x="1850" y="1477"/>
                  </a:lnTo>
                  <a:lnTo>
                    <a:pt x="1839" y="1487"/>
                  </a:lnTo>
                  <a:lnTo>
                    <a:pt x="1824" y="1498"/>
                  </a:lnTo>
                  <a:lnTo>
                    <a:pt x="1782" y="1483"/>
                  </a:lnTo>
                  <a:lnTo>
                    <a:pt x="1797" y="1546"/>
                  </a:lnTo>
                  <a:lnTo>
                    <a:pt x="1791" y="1551"/>
                  </a:lnTo>
                  <a:lnTo>
                    <a:pt x="1776" y="1573"/>
                  </a:lnTo>
                  <a:lnTo>
                    <a:pt x="1754" y="1594"/>
                  </a:lnTo>
                  <a:lnTo>
                    <a:pt x="1723" y="1599"/>
                  </a:lnTo>
                  <a:lnTo>
                    <a:pt x="1717" y="1599"/>
                  </a:lnTo>
                  <a:lnTo>
                    <a:pt x="1739" y="1616"/>
                  </a:lnTo>
                  <a:lnTo>
                    <a:pt x="1706" y="1642"/>
                  </a:lnTo>
                  <a:lnTo>
                    <a:pt x="1697" y="1647"/>
                  </a:lnTo>
                  <a:lnTo>
                    <a:pt x="1697" y="1658"/>
                  </a:lnTo>
                  <a:lnTo>
                    <a:pt x="1686" y="1684"/>
                  </a:lnTo>
                  <a:lnTo>
                    <a:pt x="1680" y="1684"/>
                  </a:lnTo>
                  <a:lnTo>
                    <a:pt x="1680" y="1690"/>
                  </a:lnTo>
                  <a:lnTo>
                    <a:pt x="1664" y="1706"/>
                  </a:lnTo>
                  <a:lnTo>
                    <a:pt x="1669" y="1710"/>
                  </a:lnTo>
                  <a:lnTo>
                    <a:pt x="1643" y="1726"/>
                  </a:lnTo>
                  <a:lnTo>
                    <a:pt x="1638" y="1721"/>
                  </a:lnTo>
                  <a:lnTo>
                    <a:pt x="1627" y="1706"/>
                  </a:lnTo>
                  <a:lnTo>
                    <a:pt x="1616" y="1695"/>
                  </a:lnTo>
                  <a:lnTo>
                    <a:pt x="1627" y="1690"/>
                  </a:lnTo>
                  <a:lnTo>
                    <a:pt x="1632" y="1690"/>
                  </a:lnTo>
                  <a:lnTo>
                    <a:pt x="1638" y="1690"/>
                  </a:lnTo>
                  <a:lnTo>
                    <a:pt x="1643" y="1690"/>
                  </a:lnTo>
                  <a:lnTo>
                    <a:pt x="1649" y="1684"/>
                  </a:lnTo>
                  <a:lnTo>
                    <a:pt x="1653" y="1684"/>
                  </a:lnTo>
                  <a:lnTo>
                    <a:pt x="1653" y="1679"/>
                  </a:lnTo>
                  <a:lnTo>
                    <a:pt x="1658" y="1679"/>
                  </a:lnTo>
                  <a:lnTo>
                    <a:pt x="1658" y="1673"/>
                  </a:lnTo>
                  <a:lnTo>
                    <a:pt x="1664" y="1667"/>
                  </a:lnTo>
                  <a:lnTo>
                    <a:pt x="1658" y="1667"/>
                  </a:lnTo>
                  <a:lnTo>
                    <a:pt x="1653" y="1664"/>
                  </a:lnTo>
                  <a:lnTo>
                    <a:pt x="1649" y="1658"/>
                  </a:lnTo>
                  <a:lnTo>
                    <a:pt x="1643" y="1658"/>
                  </a:lnTo>
                  <a:lnTo>
                    <a:pt x="1643" y="1653"/>
                  </a:lnTo>
                  <a:lnTo>
                    <a:pt x="1649" y="1653"/>
                  </a:lnTo>
                  <a:lnTo>
                    <a:pt x="1649" y="1647"/>
                  </a:lnTo>
                  <a:lnTo>
                    <a:pt x="1653" y="1642"/>
                  </a:lnTo>
                  <a:lnTo>
                    <a:pt x="1653" y="1636"/>
                  </a:lnTo>
                  <a:lnTo>
                    <a:pt x="1653" y="1631"/>
                  </a:lnTo>
                  <a:lnTo>
                    <a:pt x="1649" y="1631"/>
                  </a:lnTo>
                  <a:lnTo>
                    <a:pt x="1643" y="1631"/>
                  </a:lnTo>
                  <a:lnTo>
                    <a:pt x="1643" y="1625"/>
                  </a:lnTo>
                  <a:lnTo>
                    <a:pt x="1643" y="1620"/>
                  </a:lnTo>
                  <a:lnTo>
                    <a:pt x="1638" y="1616"/>
                  </a:lnTo>
                  <a:lnTo>
                    <a:pt x="1632" y="1620"/>
                  </a:lnTo>
                  <a:lnTo>
                    <a:pt x="1627" y="1625"/>
                  </a:lnTo>
                  <a:lnTo>
                    <a:pt x="1621" y="1620"/>
                  </a:lnTo>
                  <a:lnTo>
                    <a:pt x="1616" y="1620"/>
                  </a:lnTo>
                  <a:lnTo>
                    <a:pt x="1610" y="1616"/>
                  </a:lnTo>
                  <a:lnTo>
                    <a:pt x="1607" y="1616"/>
                  </a:lnTo>
                  <a:lnTo>
                    <a:pt x="1601" y="1616"/>
                  </a:lnTo>
                  <a:lnTo>
                    <a:pt x="1601" y="1610"/>
                  </a:lnTo>
                  <a:lnTo>
                    <a:pt x="1601" y="1605"/>
                  </a:lnTo>
                  <a:lnTo>
                    <a:pt x="1601" y="1599"/>
                  </a:lnTo>
                  <a:lnTo>
                    <a:pt x="1607" y="1594"/>
                  </a:lnTo>
                  <a:lnTo>
                    <a:pt x="1601" y="1594"/>
                  </a:lnTo>
                  <a:lnTo>
                    <a:pt x="1596" y="1594"/>
                  </a:lnTo>
                  <a:lnTo>
                    <a:pt x="1590" y="1594"/>
                  </a:lnTo>
                  <a:lnTo>
                    <a:pt x="1584" y="1599"/>
                  </a:lnTo>
                  <a:lnTo>
                    <a:pt x="1579" y="1599"/>
                  </a:lnTo>
                  <a:lnTo>
                    <a:pt x="1573" y="1599"/>
                  </a:lnTo>
                  <a:lnTo>
                    <a:pt x="1568" y="1605"/>
                  </a:lnTo>
                  <a:lnTo>
                    <a:pt x="1562" y="1605"/>
                  </a:lnTo>
                  <a:lnTo>
                    <a:pt x="1559" y="1605"/>
                  </a:lnTo>
                  <a:lnTo>
                    <a:pt x="1553" y="1605"/>
                  </a:lnTo>
                  <a:lnTo>
                    <a:pt x="1548" y="1599"/>
                  </a:lnTo>
                  <a:lnTo>
                    <a:pt x="1542" y="1594"/>
                  </a:lnTo>
                  <a:lnTo>
                    <a:pt x="1536" y="1594"/>
                  </a:lnTo>
                  <a:lnTo>
                    <a:pt x="1531" y="1588"/>
                  </a:lnTo>
                  <a:lnTo>
                    <a:pt x="1525" y="1588"/>
                  </a:lnTo>
                  <a:lnTo>
                    <a:pt x="1520" y="1594"/>
                  </a:lnTo>
                  <a:lnTo>
                    <a:pt x="1525" y="1599"/>
                  </a:lnTo>
                  <a:lnTo>
                    <a:pt x="1525" y="1605"/>
                  </a:lnTo>
                  <a:lnTo>
                    <a:pt x="1525" y="1610"/>
                  </a:lnTo>
                  <a:lnTo>
                    <a:pt x="1531" y="1616"/>
                  </a:lnTo>
                  <a:lnTo>
                    <a:pt x="1531" y="1620"/>
                  </a:lnTo>
                  <a:lnTo>
                    <a:pt x="1525" y="1625"/>
                  </a:lnTo>
                  <a:lnTo>
                    <a:pt x="1525" y="1631"/>
                  </a:lnTo>
                  <a:lnTo>
                    <a:pt x="1525" y="1636"/>
                  </a:lnTo>
                  <a:lnTo>
                    <a:pt x="1525" y="1642"/>
                  </a:lnTo>
                  <a:lnTo>
                    <a:pt x="1525" y="1647"/>
                  </a:lnTo>
                  <a:lnTo>
                    <a:pt x="1520" y="1647"/>
                  </a:lnTo>
                  <a:lnTo>
                    <a:pt x="1516" y="1653"/>
                  </a:lnTo>
                  <a:lnTo>
                    <a:pt x="1511" y="1653"/>
                  </a:lnTo>
                  <a:lnTo>
                    <a:pt x="1511" y="1658"/>
                  </a:lnTo>
                  <a:lnTo>
                    <a:pt x="1516" y="1664"/>
                  </a:lnTo>
                  <a:lnTo>
                    <a:pt x="1520" y="1664"/>
                  </a:lnTo>
                  <a:lnTo>
                    <a:pt x="1525" y="1664"/>
                  </a:lnTo>
                  <a:lnTo>
                    <a:pt x="1531" y="1664"/>
                  </a:lnTo>
                  <a:lnTo>
                    <a:pt x="1536" y="1664"/>
                  </a:lnTo>
                  <a:lnTo>
                    <a:pt x="1542" y="1664"/>
                  </a:lnTo>
                  <a:lnTo>
                    <a:pt x="1548" y="1664"/>
                  </a:lnTo>
                  <a:lnTo>
                    <a:pt x="1553" y="1664"/>
                  </a:lnTo>
                  <a:lnTo>
                    <a:pt x="1559" y="1658"/>
                  </a:lnTo>
                  <a:lnTo>
                    <a:pt x="1562" y="1658"/>
                  </a:lnTo>
                  <a:lnTo>
                    <a:pt x="1562" y="1664"/>
                  </a:lnTo>
                  <a:lnTo>
                    <a:pt x="1562" y="1667"/>
                  </a:lnTo>
                  <a:lnTo>
                    <a:pt x="1568" y="1667"/>
                  </a:lnTo>
                  <a:lnTo>
                    <a:pt x="1568" y="1673"/>
                  </a:lnTo>
                  <a:lnTo>
                    <a:pt x="1573" y="1673"/>
                  </a:lnTo>
                  <a:lnTo>
                    <a:pt x="1573" y="1679"/>
                  </a:lnTo>
                  <a:lnTo>
                    <a:pt x="1568" y="1679"/>
                  </a:lnTo>
                  <a:lnTo>
                    <a:pt x="1568" y="1684"/>
                  </a:lnTo>
                  <a:lnTo>
                    <a:pt x="1568" y="1690"/>
                  </a:lnTo>
                  <a:lnTo>
                    <a:pt x="1562" y="1690"/>
                  </a:lnTo>
                  <a:lnTo>
                    <a:pt x="1562" y="1695"/>
                  </a:lnTo>
                  <a:lnTo>
                    <a:pt x="1559" y="1695"/>
                  </a:lnTo>
                  <a:lnTo>
                    <a:pt x="1553" y="1695"/>
                  </a:lnTo>
                  <a:lnTo>
                    <a:pt x="1548" y="1695"/>
                  </a:lnTo>
                  <a:lnTo>
                    <a:pt x="1548" y="1701"/>
                  </a:lnTo>
                  <a:lnTo>
                    <a:pt x="1542" y="1706"/>
                  </a:lnTo>
                  <a:lnTo>
                    <a:pt x="1542" y="1710"/>
                  </a:lnTo>
                  <a:lnTo>
                    <a:pt x="1536" y="1715"/>
                  </a:lnTo>
                  <a:lnTo>
                    <a:pt x="1531" y="1721"/>
                  </a:lnTo>
                  <a:lnTo>
                    <a:pt x="1525" y="1726"/>
                  </a:lnTo>
                  <a:lnTo>
                    <a:pt x="1520" y="1726"/>
                  </a:lnTo>
                  <a:lnTo>
                    <a:pt x="1516" y="1721"/>
                  </a:lnTo>
                  <a:lnTo>
                    <a:pt x="1511" y="1721"/>
                  </a:lnTo>
                  <a:lnTo>
                    <a:pt x="1505" y="1726"/>
                  </a:lnTo>
                  <a:lnTo>
                    <a:pt x="1505" y="1732"/>
                  </a:lnTo>
                  <a:lnTo>
                    <a:pt x="1500" y="1732"/>
                  </a:lnTo>
                  <a:lnTo>
                    <a:pt x="1500" y="1738"/>
                  </a:lnTo>
                  <a:lnTo>
                    <a:pt x="1500" y="1743"/>
                  </a:lnTo>
                  <a:lnTo>
                    <a:pt x="1494" y="1743"/>
                  </a:lnTo>
                  <a:lnTo>
                    <a:pt x="1494" y="1749"/>
                  </a:lnTo>
                  <a:lnTo>
                    <a:pt x="1488" y="1743"/>
                  </a:lnTo>
                  <a:lnTo>
                    <a:pt x="1488" y="1738"/>
                  </a:lnTo>
                  <a:lnTo>
                    <a:pt x="1488" y="1732"/>
                  </a:lnTo>
                  <a:lnTo>
                    <a:pt x="1483" y="1732"/>
                  </a:lnTo>
                  <a:lnTo>
                    <a:pt x="1483" y="1726"/>
                  </a:lnTo>
                  <a:lnTo>
                    <a:pt x="1483" y="1721"/>
                  </a:lnTo>
                  <a:lnTo>
                    <a:pt x="1477" y="1715"/>
                  </a:lnTo>
                  <a:lnTo>
                    <a:pt x="1477" y="1710"/>
                  </a:lnTo>
                  <a:lnTo>
                    <a:pt x="1472" y="1710"/>
                  </a:lnTo>
                  <a:lnTo>
                    <a:pt x="1468" y="1710"/>
                  </a:lnTo>
                  <a:lnTo>
                    <a:pt x="1468" y="1706"/>
                  </a:lnTo>
                  <a:lnTo>
                    <a:pt x="1463" y="1706"/>
                  </a:lnTo>
                  <a:lnTo>
                    <a:pt x="1463" y="1701"/>
                  </a:lnTo>
                  <a:lnTo>
                    <a:pt x="1457" y="1695"/>
                  </a:lnTo>
                  <a:lnTo>
                    <a:pt x="1452" y="1695"/>
                  </a:lnTo>
                  <a:lnTo>
                    <a:pt x="1452" y="1690"/>
                  </a:lnTo>
                  <a:lnTo>
                    <a:pt x="1446" y="1684"/>
                  </a:lnTo>
                  <a:lnTo>
                    <a:pt x="1441" y="1679"/>
                  </a:lnTo>
                  <a:lnTo>
                    <a:pt x="1441" y="1673"/>
                  </a:lnTo>
                  <a:lnTo>
                    <a:pt x="1435" y="1673"/>
                  </a:lnTo>
                  <a:lnTo>
                    <a:pt x="1435" y="1667"/>
                  </a:lnTo>
                  <a:lnTo>
                    <a:pt x="1429" y="1667"/>
                  </a:lnTo>
                  <a:lnTo>
                    <a:pt x="1429" y="1664"/>
                  </a:lnTo>
                  <a:lnTo>
                    <a:pt x="1426" y="1664"/>
                  </a:lnTo>
                  <a:lnTo>
                    <a:pt x="1426" y="1658"/>
                  </a:lnTo>
                  <a:lnTo>
                    <a:pt x="1426" y="1653"/>
                  </a:lnTo>
                  <a:lnTo>
                    <a:pt x="1426" y="1647"/>
                  </a:lnTo>
                  <a:lnTo>
                    <a:pt x="1420" y="1642"/>
                  </a:lnTo>
                  <a:lnTo>
                    <a:pt x="1420" y="1636"/>
                  </a:lnTo>
                  <a:lnTo>
                    <a:pt x="1415" y="1636"/>
                  </a:lnTo>
                  <a:lnTo>
                    <a:pt x="1409" y="1631"/>
                  </a:lnTo>
                  <a:lnTo>
                    <a:pt x="1404" y="1631"/>
                  </a:lnTo>
                  <a:lnTo>
                    <a:pt x="1398" y="1625"/>
                  </a:lnTo>
                  <a:lnTo>
                    <a:pt x="1393" y="1620"/>
                  </a:lnTo>
                  <a:lnTo>
                    <a:pt x="1387" y="1620"/>
                  </a:lnTo>
                  <a:lnTo>
                    <a:pt x="1381" y="1620"/>
                  </a:lnTo>
                  <a:lnTo>
                    <a:pt x="1378" y="1620"/>
                  </a:lnTo>
                  <a:lnTo>
                    <a:pt x="1378" y="1625"/>
                  </a:lnTo>
                  <a:lnTo>
                    <a:pt x="1372" y="1625"/>
                  </a:lnTo>
                  <a:lnTo>
                    <a:pt x="1367" y="1625"/>
                  </a:lnTo>
                  <a:lnTo>
                    <a:pt x="1361" y="1625"/>
                  </a:lnTo>
                  <a:lnTo>
                    <a:pt x="1356" y="1625"/>
                  </a:lnTo>
                  <a:lnTo>
                    <a:pt x="1350" y="1625"/>
                  </a:lnTo>
                  <a:lnTo>
                    <a:pt x="1345" y="1625"/>
                  </a:lnTo>
                  <a:lnTo>
                    <a:pt x="1339" y="1625"/>
                  </a:lnTo>
                  <a:lnTo>
                    <a:pt x="1335" y="1625"/>
                  </a:lnTo>
                  <a:lnTo>
                    <a:pt x="1335" y="1631"/>
                  </a:lnTo>
                  <a:lnTo>
                    <a:pt x="1330" y="1631"/>
                  </a:lnTo>
                  <a:lnTo>
                    <a:pt x="1324" y="1631"/>
                  </a:lnTo>
                  <a:lnTo>
                    <a:pt x="1313" y="1625"/>
                  </a:lnTo>
                  <a:lnTo>
                    <a:pt x="1313" y="1620"/>
                  </a:lnTo>
                  <a:lnTo>
                    <a:pt x="1308" y="1616"/>
                  </a:lnTo>
                  <a:lnTo>
                    <a:pt x="1302" y="1610"/>
                  </a:lnTo>
                  <a:lnTo>
                    <a:pt x="1297" y="1605"/>
                  </a:lnTo>
                  <a:lnTo>
                    <a:pt x="1297" y="1610"/>
                  </a:lnTo>
                  <a:lnTo>
                    <a:pt x="1291" y="1616"/>
                  </a:lnTo>
                  <a:lnTo>
                    <a:pt x="1291" y="1620"/>
                  </a:lnTo>
                  <a:lnTo>
                    <a:pt x="1291" y="1625"/>
                  </a:lnTo>
                  <a:lnTo>
                    <a:pt x="1287" y="1631"/>
                  </a:lnTo>
                  <a:lnTo>
                    <a:pt x="1287" y="1636"/>
                  </a:lnTo>
                  <a:lnTo>
                    <a:pt x="1287" y="1642"/>
                  </a:lnTo>
                  <a:lnTo>
                    <a:pt x="1287" y="1647"/>
                  </a:lnTo>
                  <a:lnTo>
                    <a:pt x="1282" y="1647"/>
                  </a:lnTo>
                  <a:lnTo>
                    <a:pt x="1282" y="1653"/>
                  </a:lnTo>
                  <a:lnTo>
                    <a:pt x="1276" y="1658"/>
                  </a:lnTo>
                  <a:lnTo>
                    <a:pt x="1276" y="1664"/>
                  </a:lnTo>
                  <a:lnTo>
                    <a:pt x="1276" y="1667"/>
                  </a:lnTo>
                  <a:lnTo>
                    <a:pt x="1271" y="1667"/>
                  </a:lnTo>
                  <a:lnTo>
                    <a:pt x="1265" y="1667"/>
                  </a:lnTo>
                  <a:lnTo>
                    <a:pt x="1260" y="1667"/>
                  </a:lnTo>
                  <a:lnTo>
                    <a:pt x="1254" y="1667"/>
                  </a:lnTo>
                  <a:lnTo>
                    <a:pt x="1254" y="1664"/>
                  </a:lnTo>
                  <a:lnTo>
                    <a:pt x="1249" y="1664"/>
                  </a:lnTo>
                  <a:lnTo>
                    <a:pt x="1245" y="1664"/>
                  </a:lnTo>
                  <a:lnTo>
                    <a:pt x="1239" y="1658"/>
                  </a:lnTo>
                  <a:lnTo>
                    <a:pt x="1234" y="1653"/>
                  </a:lnTo>
                  <a:lnTo>
                    <a:pt x="1228" y="1647"/>
                  </a:lnTo>
                  <a:lnTo>
                    <a:pt x="1223" y="1647"/>
                  </a:lnTo>
                  <a:lnTo>
                    <a:pt x="1217" y="1642"/>
                  </a:lnTo>
                  <a:lnTo>
                    <a:pt x="1212" y="1636"/>
                  </a:lnTo>
                  <a:lnTo>
                    <a:pt x="1206" y="1631"/>
                  </a:lnTo>
                  <a:lnTo>
                    <a:pt x="1201" y="1625"/>
                  </a:lnTo>
                  <a:lnTo>
                    <a:pt x="1197" y="1620"/>
                  </a:lnTo>
                  <a:lnTo>
                    <a:pt x="1197" y="1616"/>
                  </a:lnTo>
                  <a:lnTo>
                    <a:pt x="1191" y="1616"/>
                  </a:lnTo>
                  <a:lnTo>
                    <a:pt x="1191" y="1610"/>
                  </a:lnTo>
                  <a:lnTo>
                    <a:pt x="1186" y="1605"/>
                  </a:lnTo>
                  <a:lnTo>
                    <a:pt x="1180" y="1605"/>
                  </a:lnTo>
                  <a:lnTo>
                    <a:pt x="1175" y="1599"/>
                  </a:lnTo>
                  <a:lnTo>
                    <a:pt x="1169" y="1599"/>
                  </a:lnTo>
                  <a:lnTo>
                    <a:pt x="1164" y="1594"/>
                  </a:lnTo>
                  <a:lnTo>
                    <a:pt x="1164" y="1588"/>
                  </a:lnTo>
                  <a:lnTo>
                    <a:pt x="1158" y="1588"/>
                  </a:lnTo>
                  <a:lnTo>
                    <a:pt x="1158" y="1583"/>
                  </a:lnTo>
                  <a:lnTo>
                    <a:pt x="1153" y="1577"/>
                  </a:lnTo>
                  <a:lnTo>
                    <a:pt x="1149" y="1577"/>
                  </a:lnTo>
                  <a:lnTo>
                    <a:pt x="1149" y="1573"/>
                  </a:lnTo>
                  <a:lnTo>
                    <a:pt x="1144" y="1568"/>
                  </a:lnTo>
                  <a:lnTo>
                    <a:pt x="1132" y="1562"/>
                  </a:lnTo>
                  <a:lnTo>
                    <a:pt x="1132" y="1557"/>
                  </a:lnTo>
                  <a:lnTo>
                    <a:pt x="1127" y="1557"/>
                  </a:lnTo>
                  <a:lnTo>
                    <a:pt x="1127" y="1551"/>
                  </a:lnTo>
                  <a:lnTo>
                    <a:pt x="1121" y="1546"/>
                  </a:lnTo>
                  <a:lnTo>
                    <a:pt x="1121" y="1540"/>
                  </a:lnTo>
                  <a:lnTo>
                    <a:pt x="1121" y="1535"/>
                  </a:lnTo>
                  <a:lnTo>
                    <a:pt x="1121" y="1531"/>
                  </a:lnTo>
                  <a:lnTo>
                    <a:pt x="1121" y="1525"/>
                  </a:lnTo>
                  <a:lnTo>
                    <a:pt x="1116" y="1525"/>
                  </a:lnTo>
                  <a:lnTo>
                    <a:pt x="1116" y="1520"/>
                  </a:lnTo>
                  <a:lnTo>
                    <a:pt x="1110" y="1514"/>
                  </a:lnTo>
                  <a:lnTo>
                    <a:pt x="1107" y="1509"/>
                  </a:lnTo>
                  <a:lnTo>
                    <a:pt x="1107" y="1503"/>
                  </a:lnTo>
                  <a:lnTo>
                    <a:pt x="1101" y="1503"/>
                  </a:lnTo>
                  <a:lnTo>
                    <a:pt x="1101" y="1498"/>
                  </a:lnTo>
                  <a:lnTo>
                    <a:pt x="1096" y="1498"/>
                  </a:lnTo>
                  <a:lnTo>
                    <a:pt x="1090" y="1498"/>
                  </a:lnTo>
                  <a:lnTo>
                    <a:pt x="1084" y="1498"/>
                  </a:lnTo>
                  <a:lnTo>
                    <a:pt x="1079" y="1498"/>
                  </a:lnTo>
                  <a:lnTo>
                    <a:pt x="1073" y="1498"/>
                  </a:lnTo>
                  <a:lnTo>
                    <a:pt x="1073" y="1492"/>
                  </a:lnTo>
                  <a:lnTo>
                    <a:pt x="1068" y="1492"/>
                  </a:lnTo>
                  <a:lnTo>
                    <a:pt x="1062" y="1487"/>
                  </a:lnTo>
                  <a:lnTo>
                    <a:pt x="1059" y="1487"/>
                  </a:lnTo>
                  <a:lnTo>
                    <a:pt x="1059" y="1483"/>
                  </a:lnTo>
                  <a:lnTo>
                    <a:pt x="1053" y="1483"/>
                  </a:lnTo>
                  <a:lnTo>
                    <a:pt x="1053" y="1477"/>
                  </a:lnTo>
                  <a:lnTo>
                    <a:pt x="1048" y="1477"/>
                  </a:lnTo>
                  <a:lnTo>
                    <a:pt x="1037" y="1472"/>
                  </a:lnTo>
                  <a:lnTo>
                    <a:pt x="1031" y="1472"/>
                  </a:lnTo>
                  <a:lnTo>
                    <a:pt x="1025" y="1472"/>
                  </a:lnTo>
                  <a:lnTo>
                    <a:pt x="1020" y="1472"/>
                  </a:lnTo>
                  <a:lnTo>
                    <a:pt x="1016" y="1472"/>
                  </a:lnTo>
                  <a:lnTo>
                    <a:pt x="1011" y="1472"/>
                  </a:lnTo>
                  <a:lnTo>
                    <a:pt x="1011" y="1466"/>
                  </a:lnTo>
                  <a:lnTo>
                    <a:pt x="1005" y="1466"/>
                  </a:lnTo>
                  <a:lnTo>
                    <a:pt x="1000" y="1466"/>
                  </a:lnTo>
                  <a:lnTo>
                    <a:pt x="994" y="1472"/>
                  </a:lnTo>
                  <a:lnTo>
                    <a:pt x="989" y="1472"/>
                  </a:lnTo>
                  <a:lnTo>
                    <a:pt x="983" y="1472"/>
                  </a:lnTo>
                  <a:lnTo>
                    <a:pt x="983" y="1477"/>
                  </a:lnTo>
                  <a:lnTo>
                    <a:pt x="977" y="1477"/>
                  </a:lnTo>
                  <a:lnTo>
                    <a:pt x="972" y="1477"/>
                  </a:lnTo>
                  <a:lnTo>
                    <a:pt x="968" y="1477"/>
                  </a:lnTo>
                  <a:lnTo>
                    <a:pt x="963" y="1477"/>
                  </a:lnTo>
                  <a:lnTo>
                    <a:pt x="957" y="1477"/>
                  </a:lnTo>
                  <a:lnTo>
                    <a:pt x="952" y="1477"/>
                  </a:lnTo>
                  <a:lnTo>
                    <a:pt x="946" y="1477"/>
                  </a:lnTo>
                  <a:lnTo>
                    <a:pt x="941" y="1472"/>
                  </a:lnTo>
                  <a:lnTo>
                    <a:pt x="935" y="1472"/>
                  </a:lnTo>
                  <a:lnTo>
                    <a:pt x="930" y="1472"/>
                  </a:lnTo>
                  <a:lnTo>
                    <a:pt x="920" y="1472"/>
                  </a:lnTo>
                  <a:lnTo>
                    <a:pt x="920" y="1466"/>
                  </a:lnTo>
                  <a:lnTo>
                    <a:pt x="915" y="1472"/>
                  </a:lnTo>
                  <a:lnTo>
                    <a:pt x="909" y="1472"/>
                  </a:lnTo>
                  <a:lnTo>
                    <a:pt x="904" y="1472"/>
                  </a:lnTo>
                  <a:lnTo>
                    <a:pt x="898" y="1472"/>
                  </a:lnTo>
                  <a:lnTo>
                    <a:pt x="893" y="1472"/>
                  </a:lnTo>
                  <a:lnTo>
                    <a:pt x="893" y="1477"/>
                  </a:lnTo>
                  <a:lnTo>
                    <a:pt x="887" y="1477"/>
                  </a:lnTo>
                  <a:lnTo>
                    <a:pt x="882" y="1477"/>
                  </a:lnTo>
                  <a:lnTo>
                    <a:pt x="878" y="1477"/>
                  </a:lnTo>
                  <a:lnTo>
                    <a:pt x="872" y="1477"/>
                  </a:lnTo>
                  <a:lnTo>
                    <a:pt x="867" y="1477"/>
                  </a:lnTo>
                  <a:lnTo>
                    <a:pt x="861" y="1477"/>
                  </a:lnTo>
                  <a:lnTo>
                    <a:pt x="856" y="1477"/>
                  </a:lnTo>
                  <a:lnTo>
                    <a:pt x="850" y="1477"/>
                  </a:lnTo>
                  <a:lnTo>
                    <a:pt x="845" y="1477"/>
                  </a:lnTo>
                  <a:lnTo>
                    <a:pt x="839" y="1477"/>
                  </a:lnTo>
                  <a:lnTo>
                    <a:pt x="835" y="1477"/>
                  </a:lnTo>
                  <a:lnTo>
                    <a:pt x="830" y="1477"/>
                  </a:lnTo>
                  <a:lnTo>
                    <a:pt x="824" y="1477"/>
                  </a:lnTo>
                  <a:lnTo>
                    <a:pt x="819" y="1477"/>
                  </a:lnTo>
                  <a:lnTo>
                    <a:pt x="813" y="1477"/>
                  </a:lnTo>
                  <a:lnTo>
                    <a:pt x="808" y="1477"/>
                  </a:lnTo>
                  <a:lnTo>
                    <a:pt x="802" y="1477"/>
                  </a:lnTo>
                  <a:lnTo>
                    <a:pt x="797" y="1477"/>
                  </a:lnTo>
                  <a:lnTo>
                    <a:pt x="791" y="1477"/>
                  </a:lnTo>
                  <a:lnTo>
                    <a:pt x="791" y="1483"/>
                  </a:lnTo>
                  <a:lnTo>
                    <a:pt x="787" y="1483"/>
                  </a:lnTo>
                  <a:lnTo>
                    <a:pt x="782" y="1483"/>
                  </a:lnTo>
                  <a:lnTo>
                    <a:pt x="782" y="1487"/>
                  </a:lnTo>
                  <a:lnTo>
                    <a:pt x="776" y="1487"/>
                  </a:lnTo>
                  <a:lnTo>
                    <a:pt x="771" y="1487"/>
                  </a:lnTo>
                  <a:lnTo>
                    <a:pt x="765" y="1487"/>
                  </a:lnTo>
                  <a:lnTo>
                    <a:pt x="760" y="1492"/>
                  </a:lnTo>
                  <a:lnTo>
                    <a:pt x="754" y="1492"/>
                  </a:lnTo>
                  <a:lnTo>
                    <a:pt x="749" y="1492"/>
                  </a:lnTo>
                  <a:lnTo>
                    <a:pt x="745" y="1498"/>
                  </a:lnTo>
                  <a:lnTo>
                    <a:pt x="739" y="1498"/>
                  </a:lnTo>
                  <a:lnTo>
                    <a:pt x="734" y="1498"/>
                  </a:lnTo>
                  <a:lnTo>
                    <a:pt x="728" y="1503"/>
                  </a:lnTo>
                  <a:lnTo>
                    <a:pt x="728" y="1509"/>
                  </a:lnTo>
                  <a:lnTo>
                    <a:pt x="723" y="1509"/>
                  </a:lnTo>
                  <a:lnTo>
                    <a:pt x="723" y="1514"/>
                  </a:lnTo>
                  <a:lnTo>
                    <a:pt x="717" y="1514"/>
                  </a:lnTo>
                  <a:lnTo>
                    <a:pt x="701" y="1520"/>
                  </a:lnTo>
                  <a:lnTo>
                    <a:pt x="701" y="1514"/>
                  </a:lnTo>
                  <a:lnTo>
                    <a:pt x="686" y="1514"/>
                  </a:lnTo>
                  <a:lnTo>
                    <a:pt x="675" y="1509"/>
                  </a:lnTo>
                  <a:lnTo>
                    <a:pt x="669" y="1509"/>
                  </a:lnTo>
                  <a:lnTo>
                    <a:pt x="664" y="1514"/>
                  </a:lnTo>
                  <a:lnTo>
                    <a:pt x="658" y="1509"/>
                  </a:lnTo>
                  <a:lnTo>
                    <a:pt x="658" y="1503"/>
                  </a:lnTo>
                  <a:lnTo>
                    <a:pt x="655" y="1498"/>
                  </a:lnTo>
                  <a:lnTo>
                    <a:pt x="655" y="1492"/>
                  </a:lnTo>
                  <a:lnTo>
                    <a:pt x="649" y="1483"/>
                  </a:lnTo>
                  <a:lnTo>
                    <a:pt x="649" y="1477"/>
                  </a:lnTo>
                  <a:lnTo>
                    <a:pt x="644" y="1472"/>
                  </a:lnTo>
                  <a:lnTo>
                    <a:pt x="638" y="1466"/>
                  </a:lnTo>
                  <a:lnTo>
                    <a:pt x="632" y="1461"/>
                  </a:lnTo>
                  <a:lnTo>
                    <a:pt x="627" y="1466"/>
                  </a:lnTo>
                  <a:lnTo>
                    <a:pt x="621" y="1461"/>
                  </a:lnTo>
                  <a:lnTo>
                    <a:pt x="621" y="1455"/>
                  </a:lnTo>
                  <a:lnTo>
                    <a:pt x="610" y="1455"/>
                  </a:lnTo>
                  <a:lnTo>
                    <a:pt x="601" y="1450"/>
                  </a:lnTo>
                  <a:lnTo>
                    <a:pt x="590" y="1450"/>
                  </a:lnTo>
                  <a:lnTo>
                    <a:pt x="579" y="1444"/>
                  </a:lnTo>
                  <a:lnTo>
                    <a:pt x="573" y="1444"/>
                  </a:lnTo>
                  <a:lnTo>
                    <a:pt x="564" y="1435"/>
                  </a:lnTo>
                  <a:lnTo>
                    <a:pt x="564" y="1429"/>
                  </a:lnTo>
                  <a:lnTo>
                    <a:pt x="564" y="1424"/>
                  </a:lnTo>
                  <a:lnTo>
                    <a:pt x="559" y="1418"/>
                  </a:lnTo>
                  <a:lnTo>
                    <a:pt x="559" y="1413"/>
                  </a:lnTo>
                  <a:lnTo>
                    <a:pt x="553" y="1407"/>
                  </a:lnTo>
                  <a:lnTo>
                    <a:pt x="548" y="1407"/>
                  </a:lnTo>
                  <a:lnTo>
                    <a:pt x="537" y="1407"/>
                  </a:lnTo>
                  <a:lnTo>
                    <a:pt x="531" y="1402"/>
                  </a:lnTo>
                  <a:lnTo>
                    <a:pt x="525" y="1402"/>
                  </a:lnTo>
                  <a:lnTo>
                    <a:pt x="525" y="1398"/>
                  </a:lnTo>
                  <a:lnTo>
                    <a:pt x="525" y="1393"/>
                  </a:lnTo>
                  <a:lnTo>
                    <a:pt x="531" y="1382"/>
                  </a:lnTo>
                  <a:lnTo>
                    <a:pt x="537" y="1376"/>
                  </a:lnTo>
                  <a:lnTo>
                    <a:pt x="520" y="1370"/>
                  </a:lnTo>
                  <a:lnTo>
                    <a:pt x="520" y="1365"/>
                  </a:lnTo>
                  <a:lnTo>
                    <a:pt x="516" y="1359"/>
                  </a:lnTo>
                  <a:lnTo>
                    <a:pt x="494" y="1359"/>
                  </a:lnTo>
                  <a:lnTo>
                    <a:pt x="483" y="1365"/>
                  </a:lnTo>
                  <a:lnTo>
                    <a:pt x="478" y="1359"/>
                  </a:lnTo>
                  <a:lnTo>
                    <a:pt x="472" y="1356"/>
                  </a:lnTo>
                  <a:lnTo>
                    <a:pt x="463" y="1350"/>
                  </a:lnTo>
                  <a:lnTo>
                    <a:pt x="457" y="1345"/>
                  </a:lnTo>
                  <a:lnTo>
                    <a:pt x="446" y="1345"/>
                  </a:lnTo>
                  <a:lnTo>
                    <a:pt x="446" y="1334"/>
                  </a:lnTo>
                  <a:lnTo>
                    <a:pt x="446" y="1328"/>
                  </a:lnTo>
                  <a:lnTo>
                    <a:pt x="441" y="1322"/>
                  </a:lnTo>
                  <a:lnTo>
                    <a:pt x="435" y="1297"/>
                  </a:lnTo>
                  <a:lnTo>
                    <a:pt x="435" y="1286"/>
                  </a:lnTo>
                  <a:lnTo>
                    <a:pt x="430" y="1286"/>
                  </a:lnTo>
                  <a:lnTo>
                    <a:pt x="430" y="1280"/>
                  </a:lnTo>
                  <a:lnTo>
                    <a:pt x="426" y="1265"/>
                  </a:lnTo>
                  <a:lnTo>
                    <a:pt x="420" y="1260"/>
                  </a:lnTo>
                  <a:lnTo>
                    <a:pt x="420" y="1249"/>
                  </a:lnTo>
                  <a:lnTo>
                    <a:pt x="415" y="1243"/>
                  </a:lnTo>
                  <a:lnTo>
                    <a:pt x="415" y="1232"/>
                  </a:lnTo>
                  <a:lnTo>
                    <a:pt x="409" y="1232"/>
                  </a:lnTo>
                  <a:lnTo>
                    <a:pt x="409" y="1227"/>
                  </a:lnTo>
                  <a:lnTo>
                    <a:pt x="404" y="1217"/>
                  </a:lnTo>
                  <a:lnTo>
                    <a:pt x="398" y="1206"/>
                  </a:lnTo>
                  <a:lnTo>
                    <a:pt x="398" y="1201"/>
                  </a:lnTo>
                  <a:lnTo>
                    <a:pt x="393" y="1195"/>
                  </a:lnTo>
                  <a:lnTo>
                    <a:pt x="387" y="1184"/>
                  </a:lnTo>
                  <a:lnTo>
                    <a:pt x="387" y="1180"/>
                  </a:lnTo>
                  <a:lnTo>
                    <a:pt x="387" y="1169"/>
                  </a:lnTo>
                  <a:lnTo>
                    <a:pt x="382" y="1164"/>
                  </a:lnTo>
                  <a:lnTo>
                    <a:pt x="378" y="1164"/>
                  </a:lnTo>
                  <a:lnTo>
                    <a:pt x="372" y="1158"/>
                  </a:lnTo>
                  <a:lnTo>
                    <a:pt x="372" y="1147"/>
                  </a:lnTo>
                  <a:lnTo>
                    <a:pt x="367" y="1147"/>
                  </a:lnTo>
                  <a:lnTo>
                    <a:pt x="367" y="1142"/>
                  </a:lnTo>
                  <a:lnTo>
                    <a:pt x="356" y="1132"/>
                  </a:lnTo>
                  <a:lnTo>
                    <a:pt x="350" y="1121"/>
                  </a:lnTo>
                  <a:lnTo>
                    <a:pt x="350" y="1110"/>
                  </a:lnTo>
                  <a:lnTo>
                    <a:pt x="350" y="1099"/>
                  </a:lnTo>
                  <a:lnTo>
                    <a:pt x="356" y="1094"/>
                  </a:lnTo>
                  <a:lnTo>
                    <a:pt x="361" y="1090"/>
                  </a:lnTo>
                  <a:lnTo>
                    <a:pt x="367" y="1085"/>
                  </a:lnTo>
                  <a:lnTo>
                    <a:pt x="361" y="1073"/>
                  </a:lnTo>
                  <a:lnTo>
                    <a:pt x="361" y="1062"/>
                  </a:lnTo>
                  <a:lnTo>
                    <a:pt x="361" y="1051"/>
                  </a:lnTo>
                  <a:lnTo>
                    <a:pt x="350" y="1037"/>
                  </a:lnTo>
                  <a:lnTo>
                    <a:pt x="345" y="1025"/>
                  </a:lnTo>
                  <a:lnTo>
                    <a:pt x="339" y="1014"/>
                  </a:lnTo>
                  <a:lnTo>
                    <a:pt x="335" y="1014"/>
                  </a:lnTo>
                  <a:lnTo>
                    <a:pt x="308" y="1000"/>
                  </a:lnTo>
                  <a:lnTo>
                    <a:pt x="308" y="994"/>
                  </a:lnTo>
                  <a:lnTo>
                    <a:pt x="297" y="994"/>
                  </a:lnTo>
                  <a:lnTo>
                    <a:pt x="297" y="989"/>
                  </a:lnTo>
                  <a:lnTo>
                    <a:pt x="282" y="989"/>
                  </a:lnTo>
                  <a:lnTo>
                    <a:pt x="282" y="983"/>
                  </a:lnTo>
                  <a:lnTo>
                    <a:pt x="282" y="972"/>
                  </a:lnTo>
                  <a:lnTo>
                    <a:pt x="282" y="966"/>
                  </a:lnTo>
                  <a:lnTo>
                    <a:pt x="276" y="966"/>
                  </a:lnTo>
                  <a:lnTo>
                    <a:pt x="276" y="961"/>
                  </a:lnTo>
                  <a:lnTo>
                    <a:pt x="271" y="946"/>
                  </a:lnTo>
                  <a:lnTo>
                    <a:pt x="271" y="941"/>
                  </a:lnTo>
                  <a:lnTo>
                    <a:pt x="265" y="924"/>
                  </a:lnTo>
                  <a:lnTo>
                    <a:pt x="271" y="918"/>
                  </a:lnTo>
                  <a:lnTo>
                    <a:pt x="265" y="915"/>
                  </a:lnTo>
                  <a:lnTo>
                    <a:pt x="271" y="909"/>
                  </a:lnTo>
                  <a:lnTo>
                    <a:pt x="271" y="904"/>
                  </a:lnTo>
                  <a:lnTo>
                    <a:pt x="265" y="893"/>
                  </a:lnTo>
                  <a:lnTo>
                    <a:pt x="265" y="882"/>
                  </a:lnTo>
                  <a:lnTo>
                    <a:pt x="265" y="876"/>
                  </a:lnTo>
                  <a:lnTo>
                    <a:pt x="260" y="876"/>
                  </a:lnTo>
                  <a:lnTo>
                    <a:pt x="249" y="867"/>
                  </a:lnTo>
                  <a:lnTo>
                    <a:pt x="234" y="861"/>
                  </a:lnTo>
                  <a:lnTo>
                    <a:pt x="228" y="861"/>
                  </a:lnTo>
                  <a:lnTo>
                    <a:pt x="228" y="856"/>
                  </a:lnTo>
                  <a:lnTo>
                    <a:pt x="217" y="850"/>
                  </a:lnTo>
                  <a:lnTo>
                    <a:pt x="212" y="839"/>
                  </a:lnTo>
                  <a:lnTo>
                    <a:pt x="206" y="828"/>
                  </a:lnTo>
                  <a:lnTo>
                    <a:pt x="201" y="824"/>
                  </a:lnTo>
                  <a:lnTo>
                    <a:pt x="197" y="813"/>
                  </a:lnTo>
                  <a:lnTo>
                    <a:pt x="192" y="813"/>
                  </a:lnTo>
                  <a:lnTo>
                    <a:pt x="186" y="808"/>
                  </a:lnTo>
                  <a:lnTo>
                    <a:pt x="180" y="802"/>
                  </a:lnTo>
                  <a:lnTo>
                    <a:pt x="175" y="802"/>
                  </a:lnTo>
                  <a:lnTo>
                    <a:pt x="169" y="791"/>
                  </a:lnTo>
                  <a:lnTo>
                    <a:pt x="164" y="786"/>
                  </a:lnTo>
                  <a:lnTo>
                    <a:pt x="164" y="782"/>
                  </a:lnTo>
                  <a:lnTo>
                    <a:pt x="158" y="776"/>
                  </a:lnTo>
                  <a:lnTo>
                    <a:pt x="155" y="771"/>
                  </a:lnTo>
                  <a:lnTo>
                    <a:pt x="144" y="760"/>
                  </a:lnTo>
                  <a:lnTo>
                    <a:pt x="138" y="754"/>
                  </a:lnTo>
                  <a:lnTo>
                    <a:pt x="138" y="749"/>
                  </a:lnTo>
                  <a:lnTo>
                    <a:pt x="138" y="743"/>
                  </a:lnTo>
                  <a:lnTo>
                    <a:pt x="133" y="728"/>
                  </a:lnTo>
                  <a:lnTo>
                    <a:pt x="121" y="712"/>
                  </a:lnTo>
                  <a:lnTo>
                    <a:pt x="116" y="701"/>
                  </a:lnTo>
                  <a:lnTo>
                    <a:pt x="116" y="697"/>
                  </a:lnTo>
                  <a:lnTo>
                    <a:pt x="110" y="697"/>
                  </a:lnTo>
                  <a:lnTo>
                    <a:pt x="110" y="692"/>
                  </a:lnTo>
                  <a:lnTo>
                    <a:pt x="107" y="686"/>
                  </a:lnTo>
                  <a:lnTo>
                    <a:pt x="107" y="680"/>
                  </a:lnTo>
                  <a:lnTo>
                    <a:pt x="107" y="675"/>
                  </a:lnTo>
                  <a:lnTo>
                    <a:pt x="101" y="669"/>
                  </a:lnTo>
                  <a:lnTo>
                    <a:pt x="101" y="664"/>
                  </a:lnTo>
                  <a:lnTo>
                    <a:pt x="96" y="658"/>
                  </a:lnTo>
                  <a:lnTo>
                    <a:pt x="96" y="653"/>
                  </a:lnTo>
                  <a:lnTo>
                    <a:pt x="90" y="649"/>
                  </a:lnTo>
                  <a:lnTo>
                    <a:pt x="85" y="638"/>
                  </a:lnTo>
                  <a:lnTo>
                    <a:pt x="79" y="633"/>
                  </a:lnTo>
                  <a:lnTo>
                    <a:pt x="73" y="621"/>
                  </a:lnTo>
                  <a:lnTo>
                    <a:pt x="68" y="621"/>
                  </a:lnTo>
                  <a:lnTo>
                    <a:pt x="64" y="616"/>
                  </a:lnTo>
                  <a:lnTo>
                    <a:pt x="64" y="610"/>
                  </a:lnTo>
                  <a:lnTo>
                    <a:pt x="59" y="607"/>
                  </a:lnTo>
                  <a:lnTo>
                    <a:pt x="53" y="607"/>
                  </a:lnTo>
                  <a:lnTo>
                    <a:pt x="48" y="601"/>
                  </a:lnTo>
                  <a:lnTo>
                    <a:pt x="42" y="601"/>
                  </a:lnTo>
                  <a:lnTo>
                    <a:pt x="42" y="596"/>
                  </a:lnTo>
                  <a:lnTo>
                    <a:pt x="37" y="590"/>
                  </a:lnTo>
                  <a:lnTo>
                    <a:pt x="31" y="590"/>
                  </a:lnTo>
                  <a:lnTo>
                    <a:pt x="31" y="579"/>
                  </a:lnTo>
                  <a:lnTo>
                    <a:pt x="26" y="568"/>
                  </a:lnTo>
                  <a:lnTo>
                    <a:pt x="20" y="564"/>
                  </a:lnTo>
                  <a:lnTo>
                    <a:pt x="20" y="559"/>
                  </a:lnTo>
                  <a:lnTo>
                    <a:pt x="16" y="537"/>
                  </a:lnTo>
                  <a:lnTo>
                    <a:pt x="11" y="531"/>
                  </a:lnTo>
                  <a:lnTo>
                    <a:pt x="5" y="526"/>
                  </a:lnTo>
                  <a:lnTo>
                    <a:pt x="5" y="520"/>
                  </a:lnTo>
                  <a:lnTo>
                    <a:pt x="0" y="516"/>
                  </a:lnTo>
                  <a:lnTo>
                    <a:pt x="5" y="516"/>
                  </a:lnTo>
                  <a:lnTo>
                    <a:pt x="5" y="511"/>
                  </a:lnTo>
                  <a:lnTo>
                    <a:pt x="5" y="505"/>
                  </a:lnTo>
                  <a:lnTo>
                    <a:pt x="5" y="500"/>
                  </a:lnTo>
                  <a:lnTo>
                    <a:pt x="5" y="494"/>
                  </a:lnTo>
                  <a:lnTo>
                    <a:pt x="5" y="489"/>
                  </a:lnTo>
                  <a:lnTo>
                    <a:pt x="11" y="483"/>
                  </a:lnTo>
                  <a:lnTo>
                    <a:pt x="11" y="478"/>
                  </a:lnTo>
                  <a:lnTo>
                    <a:pt x="11" y="474"/>
                  </a:lnTo>
                  <a:lnTo>
                    <a:pt x="16" y="474"/>
                  </a:lnTo>
                  <a:lnTo>
                    <a:pt x="16" y="468"/>
                  </a:lnTo>
                  <a:lnTo>
                    <a:pt x="16" y="463"/>
                  </a:lnTo>
                  <a:lnTo>
                    <a:pt x="16" y="457"/>
                  </a:lnTo>
                  <a:lnTo>
                    <a:pt x="20" y="463"/>
                  </a:lnTo>
                  <a:lnTo>
                    <a:pt x="26" y="468"/>
                  </a:lnTo>
                  <a:lnTo>
                    <a:pt x="26" y="474"/>
                  </a:lnTo>
                  <a:lnTo>
                    <a:pt x="31" y="474"/>
                  </a:lnTo>
                  <a:lnTo>
                    <a:pt x="37" y="474"/>
                  </a:lnTo>
                  <a:lnTo>
                    <a:pt x="42" y="478"/>
                  </a:lnTo>
                  <a:lnTo>
                    <a:pt x="48" y="478"/>
                  </a:lnTo>
                  <a:lnTo>
                    <a:pt x="53" y="483"/>
                  </a:lnTo>
                  <a:lnTo>
                    <a:pt x="59" y="478"/>
                  </a:lnTo>
                  <a:lnTo>
                    <a:pt x="64" y="478"/>
                  </a:lnTo>
                  <a:lnTo>
                    <a:pt x="68" y="483"/>
                  </a:lnTo>
                  <a:lnTo>
                    <a:pt x="68" y="489"/>
                  </a:lnTo>
                  <a:lnTo>
                    <a:pt x="73" y="489"/>
                  </a:lnTo>
                  <a:lnTo>
                    <a:pt x="79" y="489"/>
                  </a:lnTo>
                  <a:lnTo>
                    <a:pt x="90" y="483"/>
                  </a:lnTo>
                  <a:lnTo>
                    <a:pt x="96" y="489"/>
                  </a:lnTo>
                  <a:lnTo>
                    <a:pt x="101" y="483"/>
                  </a:lnTo>
                  <a:lnTo>
                    <a:pt x="107" y="483"/>
                  </a:lnTo>
                  <a:lnTo>
                    <a:pt x="110" y="483"/>
                  </a:lnTo>
                  <a:lnTo>
                    <a:pt x="116" y="483"/>
                  </a:lnTo>
                  <a:lnTo>
                    <a:pt x="121" y="489"/>
                  </a:lnTo>
                  <a:lnTo>
                    <a:pt x="127" y="489"/>
                  </a:lnTo>
                  <a:lnTo>
                    <a:pt x="133" y="494"/>
                  </a:lnTo>
                  <a:lnTo>
                    <a:pt x="138" y="494"/>
                  </a:lnTo>
                  <a:lnTo>
                    <a:pt x="144" y="489"/>
                  </a:lnTo>
                  <a:lnTo>
                    <a:pt x="149" y="483"/>
                  </a:lnTo>
                  <a:lnTo>
                    <a:pt x="149" y="478"/>
                  </a:lnTo>
                  <a:lnTo>
                    <a:pt x="155" y="478"/>
                  </a:lnTo>
                  <a:lnTo>
                    <a:pt x="158" y="478"/>
                  </a:lnTo>
                  <a:lnTo>
                    <a:pt x="164" y="478"/>
                  </a:lnTo>
                  <a:lnTo>
                    <a:pt x="169" y="483"/>
                  </a:lnTo>
                  <a:lnTo>
                    <a:pt x="180" y="478"/>
                  </a:lnTo>
                  <a:lnTo>
                    <a:pt x="186" y="483"/>
                  </a:lnTo>
                  <a:lnTo>
                    <a:pt x="197" y="478"/>
                  </a:lnTo>
                  <a:lnTo>
                    <a:pt x="201" y="478"/>
                  </a:lnTo>
                  <a:lnTo>
                    <a:pt x="201" y="474"/>
                  </a:lnTo>
                  <a:lnTo>
                    <a:pt x="206" y="468"/>
                  </a:lnTo>
                  <a:lnTo>
                    <a:pt x="212" y="468"/>
                  </a:lnTo>
                  <a:lnTo>
                    <a:pt x="217" y="468"/>
                  </a:lnTo>
                  <a:lnTo>
                    <a:pt x="223" y="468"/>
                  </a:lnTo>
                  <a:lnTo>
                    <a:pt x="223" y="474"/>
                  </a:lnTo>
                  <a:lnTo>
                    <a:pt x="223" y="478"/>
                  </a:lnTo>
                  <a:lnTo>
                    <a:pt x="228" y="483"/>
                  </a:lnTo>
                  <a:lnTo>
                    <a:pt x="234" y="483"/>
                  </a:lnTo>
                  <a:lnTo>
                    <a:pt x="240" y="483"/>
                  </a:lnTo>
                  <a:lnTo>
                    <a:pt x="245" y="483"/>
                  </a:lnTo>
                  <a:lnTo>
                    <a:pt x="249" y="483"/>
                  </a:lnTo>
                  <a:lnTo>
                    <a:pt x="254" y="483"/>
                  </a:lnTo>
                  <a:lnTo>
                    <a:pt x="260" y="489"/>
                  </a:lnTo>
                  <a:lnTo>
                    <a:pt x="265" y="494"/>
                  </a:lnTo>
                  <a:lnTo>
                    <a:pt x="271" y="500"/>
                  </a:lnTo>
                  <a:lnTo>
                    <a:pt x="271" y="505"/>
                  </a:lnTo>
                  <a:lnTo>
                    <a:pt x="276" y="505"/>
                  </a:lnTo>
                  <a:lnTo>
                    <a:pt x="282" y="511"/>
                  </a:lnTo>
                  <a:lnTo>
                    <a:pt x="287" y="511"/>
                  </a:lnTo>
                  <a:lnTo>
                    <a:pt x="291" y="511"/>
                  </a:lnTo>
                  <a:lnTo>
                    <a:pt x="291" y="516"/>
                  </a:lnTo>
                  <a:lnTo>
                    <a:pt x="297" y="516"/>
                  </a:lnTo>
                  <a:lnTo>
                    <a:pt x="297" y="520"/>
                  </a:lnTo>
                  <a:lnTo>
                    <a:pt x="297" y="526"/>
                  </a:lnTo>
                  <a:lnTo>
                    <a:pt x="291" y="526"/>
                  </a:lnTo>
                  <a:lnTo>
                    <a:pt x="297" y="526"/>
                  </a:lnTo>
                  <a:lnTo>
                    <a:pt x="291" y="531"/>
                  </a:lnTo>
                  <a:lnTo>
                    <a:pt x="297" y="537"/>
                  </a:lnTo>
                  <a:lnTo>
                    <a:pt x="302" y="537"/>
                  </a:lnTo>
                  <a:lnTo>
                    <a:pt x="297" y="542"/>
                  </a:lnTo>
                  <a:lnTo>
                    <a:pt x="297" y="548"/>
                  </a:lnTo>
                  <a:lnTo>
                    <a:pt x="302" y="548"/>
                  </a:lnTo>
                  <a:lnTo>
                    <a:pt x="297" y="548"/>
                  </a:lnTo>
                  <a:lnTo>
                    <a:pt x="302" y="548"/>
                  </a:lnTo>
                  <a:lnTo>
                    <a:pt x="308" y="548"/>
                  </a:lnTo>
                  <a:lnTo>
                    <a:pt x="313" y="553"/>
                  </a:lnTo>
                  <a:lnTo>
                    <a:pt x="319" y="553"/>
                  </a:lnTo>
                  <a:lnTo>
                    <a:pt x="324" y="553"/>
                  </a:lnTo>
                  <a:lnTo>
                    <a:pt x="324" y="559"/>
                  </a:lnTo>
                  <a:lnTo>
                    <a:pt x="330" y="559"/>
                  </a:lnTo>
                  <a:lnTo>
                    <a:pt x="335" y="559"/>
                  </a:lnTo>
                  <a:lnTo>
                    <a:pt x="339" y="559"/>
                  </a:lnTo>
                  <a:lnTo>
                    <a:pt x="350" y="559"/>
                  </a:lnTo>
                  <a:lnTo>
                    <a:pt x="350" y="564"/>
                  </a:lnTo>
                  <a:lnTo>
                    <a:pt x="356" y="564"/>
                  </a:lnTo>
                  <a:lnTo>
                    <a:pt x="361" y="559"/>
                  </a:lnTo>
                  <a:lnTo>
                    <a:pt x="361" y="553"/>
                  </a:lnTo>
                  <a:lnTo>
                    <a:pt x="367" y="553"/>
                  </a:lnTo>
                  <a:lnTo>
                    <a:pt x="372" y="553"/>
                  </a:lnTo>
                  <a:lnTo>
                    <a:pt x="372" y="548"/>
                  </a:lnTo>
                  <a:lnTo>
                    <a:pt x="378" y="548"/>
                  </a:lnTo>
                  <a:lnTo>
                    <a:pt x="382" y="553"/>
                  </a:lnTo>
                  <a:lnTo>
                    <a:pt x="387" y="553"/>
                  </a:lnTo>
                  <a:lnTo>
                    <a:pt x="387" y="548"/>
                  </a:lnTo>
                  <a:lnTo>
                    <a:pt x="387" y="542"/>
                  </a:lnTo>
                  <a:lnTo>
                    <a:pt x="393" y="548"/>
                  </a:lnTo>
                  <a:lnTo>
                    <a:pt x="404" y="548"/>
                  </a:lnTo>
                  <a:lnTo>
                    <a:pt x="409" y="548"/>
                  </a:lnTo>
                  <a:lnTo>
                    <a:pt x="415" y="542"/>
                  </a:lnTo>
                  <a:lnTo>
                    <a:pt x="415" y="537"/>
                  </a:lnTo>
                  <a:lnTo>
                    <a:pt x="415" y="531"/>
                  </a:lnTo>
                  <a:lnTo>
                    <a:pt x="415" y="526"/>
                  </a:lnTo>
                  <a:lnTo>
                    <a:pt x="420" y="526"/>
                  </a:lnTo>
                  <a:lnTo>
                    <a:pt x="426" y="526"/>
                  </a:lnTo>
                  <a:lnTo>
                    <a:pt x="430" y="526"/>
                  </a:lnTo>
                  <a:lnTo>
                    <a:pt x="435" y="526"/>
                  </a:lnTo>
                  <a:lnTo>
                    <a:pt x="441" y="520"/>
                  </a:lnTo>
                  <a:lnTo>
                    <a:pt x="446" y="520"/>
                  </a:lnTo>
                  <a:lnTo>
                    <a:pt x="452" y="516"/>
                  </a:lnTo>
                  <a:lnTo>
                    <a:pt x="457" y="516"/>
                  </a:lnTo>
                  <a:lnTo>
                    <a:pt x="457" y="511"/>
                  </a:lnTo>
                  <a:lnTo>
                    <a:pt x="463" y="511"/>
                  </a:lnTo>
                  <a:lnTo>
                    <a:pt x="468" y="505"/>
                  </a:lnTo>
                  <a:lnTo>
                    <a:pt x="472" y="505"/>
                  </a:lnTo>
                  <a:lnTo>
                    <a:pt x="472" y="511"/>
                  </a:lnTo>
                  <a:lnTo>
                    <a:pt x="478" y="511"/>
                  </a:lnTo>
                  <a:lnTo>
                    <a:pt x="478" y="516"/>
                  </a:lnTo>
                  <a:lnTo>
                    <a:pt x="483" y="516"/>
                  </a:lnTo>
                  <a:lnTo>
                    <a:pt x="489" y="520"/>
                  </a:lnTo>
                  <a:lnTo>
                    <a:pt x="494" y="520"/>
                  </a:lnTo>
                  <a:lnTo>
                    <a:pt x="500" y="520"/>
                  </a:lnTo>
                  <a:lnTo>
                    <a:pt x="505" y="520"/>
                  </a:lnTo>
                  <a:lnTo>
                    <a:pt x="511" y="526"/>
                  </a:lnTo>
                  <a:lnTo>
                    <a:pt x="516" y="526"/>
                  </a:lnTo>
                  <a:lnTo>
                    <a:pt x="516" y="531"/>
                  </a:lnTo>
                  <a:lnTo>
                    <a:pt x="520" y="531"/>
                  </a:lnTo>
                  <a:lnTo>
                    <a:pt x="525" y="531"/>
                  </a:lnTo>
                  <a:lnTo>
                    <a:pt x="531" y="531"/>
                  </a:lnTo>
                  <a:lnTo>
                    <a:pt x="531" y="526"/>
                  </a:lnTo>
                  <a:lnTo>
                    <a:pt x="537" y="526"/>
                  </a:lnTo>
                  <a:lnTo>
                    <a:pt x="542" y="526"/>
                  </a:lnTo>
                  <a:lnTo>
                    <a:pt x="548" y="531"/>
                  </a:lnTo>
                  <a:lnTo>
                    <a:pt x="553" y="531"/>
                  </a:lnTo>
                  <a:lnTo>
                    <a:pt x="559" y="531"/>
                  </a:lnTo>
                  <a:lnTo>
                    <a:pt x="564" y="531"/>
                  </a:lnTo>
                  <a:lnTo>
                    <a:pt x="568" y="537"/>
                  </a:lnTo>
                  <a:lnTo>
                    <a:pt x="573" y="537"/>
                  </a:lnTo>
                  <a:lnTo>
                    <a:pt x="579" y="542"/>
                  </a:lnTo>
                  <a:lnTo>
                    <a:pt x="585" y="542"/>
                  </a:lnTo>
                  <a:lnTo>
                    <a:pt x="585" y="548"/>
                  </a:lnTo>
                  <a:lnTo>
                    <a:pt x="590" y="548"/>
                  </a:lnTo>
                  <a:lnTo>
                    <a:pt x="596" y="548"/>
                  </a:lnTo>
                  <a:lnTo>
                    <a:pt x="601" y="553"/>
                  </a:lnTo>
                  <a:lnTo>
                    <a:pt x="607" y="559"/>
                  </a:lnTo>
                  <a:lnTo>
                    <a:pt x="610" y="559"/>
                  </a:lnTo>
                  <a:lnTo>
                    <a:pt x="616" y="559"/>
                  </a:lnTo>
                  <a:lnTo>
                    <a:pt x="621" y="559"/>
                  </a:lnTo>
                  <a:lnTo>
                    <a:pt x="627" y="559"/>
                  </a:lnTo>
                  <a:lnTo>
                    <a:pt x="632" y="559"/>
                  </a:lnTo>
                  <a:lnTo>
                    <a:pt x="638" y="559"/>
                  </a:lnTo>
                  <a:lnTo>
                    <a:pt x="644" y="564"/>
                  </a:lnTo>
                  <a:lnTo>
                    <a:pt x="644" y="568"/>
                  </a:lnTo>
                  <a:lnTo>
                    <a:pt x="649" y="573"/>
                  </a:lnTo>
                  <a:lnTo>
                    <a:pt x="655" y="573"/>
                  </a:lnTo>
                  <a:lnTo>
                    <a:pt x="655" y="579"/>
                  </a:lnTo>
                  <a:lnTo>
                    <a:pt x="655" y="585"/>
                  </a:lnTo>
                  <a:lnTo>
                    <a:pt x="658" y="585"/>
                  </a:lnTo>
                  <a:lnTo>
                    <a:pt x="664" y="590"/>
                  </a:lnTo>
                  <a:lnTo>
                    <a:pt x="669" y="590"/>
                  </a:lnTo>
                  <a:lnTo>
                    <a:pt x="675" y="590"/>
                  </a:lnTo>
                  <a:lnTo>
                    <a:pt x="680" y="590"/>
                  </a:lnTo>
                  <a:lnTo>
                    <a:pt x="686" y="590"/>
                  </a:lnTo>
                  <a:lnTo>
                    <a:pt x="686" y="596"/>
                  </a:lnTo>
                  <a:lnTo>
                    <a:pt x="692" y="596"/>
                  </a:lnTo>
                  <a:lnTo>
                    <a:pt x="697" y="601"/>
                  </a:lnTo>
                  <a:lnTo>
                    <a:pt x="701" y="601"/>
                  </a:lnTo>
                  <a:lnTo>
                    <a:pt x="706" y="601"/>
                  </a:lnTo>
                  <a:lnTo>
                    <a:pt x="706" y="596"/>
                  </a:lnTo>
                  <a:lnTo>
                    <a:pt x="712" y="596"/>
                  </a:lnTo>
                  <a:lnTo>
                    <a:pt x="712" y="590"/>
                  </a:lnTo>
                  <a:lnTo>
                    <a:pt x="712" y="585"/>
                  </a:lnTo>
                  <a:lnTo>
                    <a:pt x="717" y="585"/>
                  </a:lnTo>
                  <a:lnTo>
                    <a:pt x="723" y="579"/>
                  </a:lnTo>
                  <a:lnTo>
                    <a:pt x="728" y="579"/>
                  </a:lnTo>
                  <a:lnTo>
                    <a:pt x="728" y="573"/>
                  </a:lnTo>
                  <a:lnTo>
                    <a:pt x="734" y="573"/>
                  </a:lnTo>
                  <a:lnTo>
                    <a:pt x="739" y="573"/>
                  </a:lnTo>
                  <a:lnTo>
                    <a:pt x="745" y="573"/>
                  </a:lnTo>
                  <a:lnTo>
                    <a:pt x="749" y="573"/>
                  </a:lnTo>
                  <a:lnTo>
                    <a:pt x="754" y="573"/>
                  </a:lnTo>
                  <a:lnTo>
                    <a:pt x="760" y="573"/>
                  </a:lnTo>
                  <a:lnTo>
                    <a:pt x="765" y="573"/>
                  </a:lnTo>
                  <a:lnTo>
                    <a:pt x="765" y="568"/>
                  </a:lnTo>
                  <a:lnTo>
                    <a:pt x="771" y="564"/>
                  </a:lnTo>
                  <a:lnTo>
                    <a:pt x="776" y="564"/>
                  </a:lnTo>
                  <a:lnTo>
                    <a:pt x="782" y="564"/>
                  </a:lnTo>
                  <a:lnTo>
                    <a:pt x="782" y="559"/>
                  </a:lnTo>
                  <a:lnTo>
                    <a:pt x="787" y="559"/>
                  </a:lnTo>
                  <a:lnTo>
                    <a:pt x="791" y="553"/>
                  </a:lnTo>
                  <a:lnTo>
                    <a:pt x="797" y="553"/>
                  </a:lnTo>
                  <a:lnTo>
                    <a:pt x="797" y="559"/>
                  </a:lnTo>
                  <a:lnTo>
                    <a:pt x="802" y="559"/>
                  </a:lnTo>
                  <a:lnTo>
                    <a:pt x="808" y="559"/>
                  </a:lnTo>
                  <a:lnTo>
                    <a:pt x="813" y="553"/>
                  </a:lnTo>
                  <a:lnTo>
                    <a:pt x="819" y="553"/>
                  </a:lnTo>
                  <a:lnTo>
                    <a:pt x="819" y="548"/>
                  </a:lnTo>
                  <a:lnTo>
                    <a:pt x="824" y="548"/>
                  </a:lnTo>
                  <a:lnTo>
                    <a:pt x="830" y="548"/>
                  </a:lnTo>
                  <a:lnTo>
                    <a:pt x="835" y="548"/>
                  </a:lnTo>
                  <a:lnTo>
                    <a:pt x="839" y="548"/>
                  </a:lnTo>
                  <a:lnTo>
                    <a:pt x="845" y="548"/>
                  </a:lnTo>
                  <a:lnTo>
                    <a:pt x="845" y="542"/>
                  </a:lnTo>
                  <a:lnTo>
                    <a:pt x="850" y="542"/>
                  </a:lnTo>
                  <a:lnTo>
                    <a:pt x="856" y="542"/>
                  </a:lnTo>
                  <a:lnTo>
                    <a:pt x="861" y="542"/>
                  </a:lnTo>
                  <a:lnTo>
                    <a:pt x="867" y="542"/>
                  </a:lnTo>
                  <a:lnTo>
                    <a:pt x="867" y="537"/>
                  </a:lnTo>
                  <a:lnTo>
                    <a:pt x="872" y="537"/>
                  </a:lnTo>
                  <a:lnTo>
                    <a:pt x="872" y="531"/>
                  </a:lnTo>
                  <a:lnTo>
                    <a:pt x="878" y="526"/>
                  </a:lnTo>
                  <a:lnTo>
                    <a:pt x="882" y="520"/>
                  </a:lnTo>
                  <a:lnTo>
                    <a:pt x="887" y="516"/>
                  </a:lnTo>
                  <a:lnTo>
                    <a:pt x="893" y="511"/>
                  </a:lnTo>
                  <a:lnTo>
                    <a:pt x="898" y="505"/>
                  </a:lnTo>
                  <a:lnTo>
                    <a:pt x="904" y="505"/>
                  </a:lnTo>
                  <a:lnTo>
                    <a:pt x="904" y="500"/>
                  </a:lnTo>
                  <a:lnTo>
                    <a:pt x="909" y="500"/>
                  </a:lnTo>
                  <a:lnTo>
                    <a:pt x="909" y="494"/>
                  </a:lnTo>
                  <a:lnTo>
                    <a:pt x="915" y="494"/>
                  </a:lnTo>
                  <a:lnTo>
                    <a:pt x="920" y="489"/>
                  </a:lnTo>
                  <a:lnTo>
                    <a:pt x="920" y="483"/>
                  </a:lnTo>
                  <a:lnTo>
                    <a:pt x="920" y="478"/>
                  </a:lnTo>
                  <a:lnTo>
                    <a:pt x="915" y="478"/>
                  </a:lnTo>
                  <a:lnTo>
                    <a:pt x="915" y="474"/>
                  </a:lnTo>
                  <a:lnTo>
                    <a:pt x="915" y="468"/>
                  </a:lnTo>
                  <a:lnTo>
                    <a:pt x="915" y="463"/>
                  </a:lnTo>
                  <a:lnTo>
                    <a:pt x="920" y="463"/>
                  </a:lnTo>
                  <a:lnTo>
                    <a:pt x="920" y="457"/>
                  </a:lnTo>
                  <a:lnTo>
                    <a:pt x="926" y="452"/>
                  </a:lnTo>
                  <a:lnTo>
                    <a:pt x="930" y="441"/>
                  </a:lnTo>
                  <a:lnTo>
                    <a:pt x="941" y="435"/>
                  </a:lnTo>
                  <a:lnTo>
                    <a:pt x="946" y="426"/>
                  </a:lnTo>
                  <a:lnTo>
                    <a:pt x="952" y="420"/>
                  </a:lnTo>
                  <a:lnTo>
                    <a:pt x="963" y="409"/>
                  </a:lnTo>
                  <a:lnTo>
                    <a:pt x="968" y="404"/>
                  </a:lnTo>
                  <a:lnTo>
                    <a:pt x="972" y="393"/>
                  </a:lnTo>
                  <a:lnTo>
                    <a:pt x="977" y="389"/>
                  </a:lnTo>
                  <a:lnTo>
                    <a:pt x="989" y="378"/>
                  </a:lnTo>
                  <a:lnTo>
                    <a:pt x="994" y="372"/>
                  </a:lnTo>
                  <a:lnTo>
                    <a:pt x="1000" y="361"/>
                  </a:lnTo>
                  <a:lnTo>
                    <a:pt x="1005" y="356"/>
                  </a:lnTo>
                  <a:lnTo>
                    <a:pt x="1011" y="350"/>
                  </a:lnTo>
                  <a:lnTo>
                    <a:pt x="1020" y="341"/>
                  </a:lnTo>
                  <a:lnTo>
                    <a:pt x="1031" y="336"/>
                  </a:lnTo>
                  <a:lnTo>
                    <a:pt x="1037" y="324"/>
                  </a:lnTo>
                  <a:lnTo>
                    <a:pt x="1048" y="319"/>
                  </a:lnTo>
                  <a:lnTo>
                    <a:pt x="1053" y="308"/>
                  </a:lnTo>
                  <a:lnTo>
                    <a:pt x="1062" y="302"/>
                  </a:lnTo>
                  <a:lnTo>
                    <a:pt x="1068" y="293"/>
                  </a:lnTo>
                  <a:lnTo>
                    <a:pt x="1079" y="288"/>
                  </a:lnTo>
                  <a:lnTo>
                    <a:pt x="1084" y="282"/>
                  </a:lnTo>
                  <a:lnTo>
                    <a:pt x="1090" y="282"/>
                  </a:lnTo>
                  <a:lnTo>
                    <a:pt x="1096" y="271"/>
                  </a:lnTo>
                  <a:lnTo>
                    <a:pt x="1101" y="265"/>
                  </a:lnTo>
                  <a:lnTo>
                    <a:pt x="1107" y="265"/>
                  </a:lnTo>
                  <a:lnTo>
                    <a:pt x="1110" y="256"/>
                  </a:lnTo>
                  <a:lnTo>
                    <a:pt x="1121" y="251"/>
                  </a:lnTo>
                  <a:lnTo>
                    <a:pt x="1127" y="240"/>
                  </a:lnTo>
                  <a:lnTo>
                    <a:pt x="1138" y="234"/>
                  </a:lnTo>
                  <a:lnTo>
                    <a:pt x="1144" y="229"/>
                  </a:lnTo>
                  <a:lnTo>
                    <a:pt x="1144" y="223"/>
                  </a:lnTo>
                  <a:lnTo>
                    <a:pt x="1144" y="214"/>
                  </a:lnTo>
                  <a:lnTo>
                    <a:pt x="1149" y="203"/>
                  </a:lnTo>
                  <a:lnTo>
                    <a:pt x="1149" y="197"/>
                  </a:lnTo>
                  <a:lnTo>
                    <a:pt x="1149" y="186"/>
                  </a:lnTo>
                  <a:lnTo>
                    <a:pt x="1149" y="175"/>
                  </a:lnTo>
                  <a:lnTo>
                    <a:pt x="1153" y="169"/>
                  </a:lnTo>
                  <a:lnTo>
                    <a:pt x="1158" y="166"/>
                  </a:lnTo>
                  <a:lnTo>
                    <a:pt x="1164" y="155"/>
                  </a:lnTo>
                  <a:lnTo>
                    <a:pt x="1169" y="149"/>
                  </a:lnTo>
                  <a:lnTo>
                    <a:pt x="1175" y="138"/>
                  </a:lnTo>
                  <a:lnTo>
                    <a:pt x="1180" y="133"/>
                  </a:lnTo>
                  <a:lnTo>
                    <a:pt x="1186" y="123"/>
                  </a:lnTo>
                  <a:lnTo>
                    <a:pt x="1191" y="118"/>
                  </a:lnTo>
                  <a:lnTo>
                    <a:pt x="1197" y="107"/>
                  </a:lnTo>
                  <a:lnTo>
                    <a:pt x="1201" y="101"/>
                  </a:lnTo>
                  <a:lnTo>
                    <a:pt x="1206" y="90"/>
                  </a:lnTo>
                  <a:lnTo>
                    <a:pt x="1212" y="85"/>
                  </a:lnTo>
                  <a:lnTo>
                    <a:pt x="1217" y="75"/>
                  </a:lnTo>
                  <a:lnTo>
                    <a:pt x="1223" y="70"/>
                  </a:lnTo>
                  <a:lnTo>
                    <a:pt x="1228" y="59"/>
                  </a:lnTo>
                  <a:lnTo>
                    <a:pt x="1234" y="53"/>
                  </a:lnTo>
                  <a:lnTo>
                    <a:pt x="1239" y="42"/>
                  </a:lnTo>
                  <a:lnTo>
                    <a:pt x="1239" y="37"/>
                  </a:lnTo>
                  <a:lnTo>
                    <a:pt x="1249" y="37"/>
                  </a:lnTo>
                  <a:lnTo>
                    <a:pt x="1260" y="33"/>
                  </a:lnTo>
                  <a:lnTo>
                    <a:pt x="1271" y="27"/>
                  </a:lnTo>
                  <a:lnTo>
                    <a:pt x="1276" y="22"/>
                  </a:lnTo>
                  <a:lnTo>
                    <a:pt x="1287" y="22"/>
                  </a:lnTo>
                  <a:lnTo>
                    <a:pt x="1297" y="16"/>
                  </a:lnTo>
                  <a:lnTo>
                    <a:pt x="1308" y="11"/>
                  </a:lnTo>
                  <a:lnTo>
                    <a:pt x="1313" y="5"/>
                  </a:lnTo>
                  <a:lnTo>
                    <a:pt x="1324" y="0"/>
                  </a:lnTo>
                  <a:lnTo>
                    <a:pt x="1335" y="0"/>
                  </a:lnTo>
                  <a:lnTo>
                    <a:pt x="1339" y="11"/>
                  </a:lnTo>
                  <a:lnTo>
                    <a:pt x="1339" y="16"/>
                  </a:lnTo>
                  <a:lnTo>
                    <a:pt x="1339" y="22"/>
                  </a:lnTo>
                  <a:lnTo>
                    <a:pt x="1339" y="27"/>
                  </a:lnTo>
                  <a:lnTo>
                    <a:pt x="1339" y="33"/>
                  </a:lnTo>
                  <a:lnTo>
                    <a:pt x="1339" y="37"/>
                  </a:lnTo>
                  <a:lnTo>
                    <a:pt x="1339" y="42"/>
                  </a:lnTo>
                  <a:lnTo>
                    <a:pt x="1335" y="42"/>
                  </a:lnTo>
                  <a:lnTo>
                    <a:pt x="1335" y="48"/>
                  </a:lnTo>
                  <a:lnTo>
                    <a:pt x="1335" y="53"/>
                  </a:lnTo>
                  <a:lnTo>
                    <a:pt x="1335" y="59"/>
                  </a:lnTo>
                  <a:lnTo>
                    <a:pt x="1339" y="59"/>
                  </a:lnTo>
                  <a:lnTo>
                    <a:pt x="1339" y="64"/>
                  </a:lnTo>
                  <a:lnTo>
                    <a:pt x="1339" y="70"/>
                  </a:lnTo>
                  <a:lnTo>
                    <a:pt x="1345" y="70"/>
                  </a:lnTo>
                  <a:lnTo>
                    <a:pt x="1345" y="75"/>
                  </a:lnTo>
                  <a:lnTo>
                    <a:pt x="1350" y="75"/>
                  </a:lnTo>
                  <a:lnTo>
                    <a:pt x="1350" y="81"/>
                  </a:lnTo>
                  <a:lnTo>
                    <a:pt x="1350" y="85"/>
                  </a:lnTo>
                  <a:lnTo>
                    <a:pt x="1350" y="90"/>
                  </a:lnTo>
                  <a:lnTo>
                    <a:pt x="1350" y="9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4">
              <a:solidFill>
                <a:schemeClr val="accent1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261" name="Freeform 5"/>
            <p:cNvSpPr>
              <a:spLocks/>
            </p:cNvSpPr>
            <p:nvPr/>
          </p:nvSpPr>
          <p:spPr bwMode="auto">
            <a:xfrm>
              <a:off x="1851" y="2797"/>
              <a:ext cx="153" cy="118"/>
            </a:xfrm>
            <a:custGeom>
              <a:avLst/>
              <a:gdLst>
                <a:gd name="T0" fmla="*/ 57 w 153"/>
                <a:gd name="T1" fmla="*/ 17 h 118"/>
                <a:gd name="T2" fmla="*/ 62 w 153"/>
                <a:gd name="T3" fmla="*/ 11 h 118"/>
                <a:gd name="T4" fmla="*/ 73 w 153"/>
                <a:gd name="T5" fmla="*/ 11 h 118"/>
                <a:gd name="T6" fmla="*/ 85 w 153"/>
                <a:gd name="T7" fmla="*/ 6 h 118"/>
                <a:gd name="T8" fmla="*/ 96 w 153"/>
                <a:gd name="T9" fmla="*/ 6 h 118"/>
                <a:gd name="T10" fmla="*/ 90 w 153"/>
                <a:gd name="T11" fmla="*/ 11 h 118"/>
                <a:gd name="T12" fmla="*/ 90 w 153"/>
                <a:gd name="T13" fmla="*/ 22 h 118"/>
                <a:gd name="T14" fmla="*/ 90 w 153"/>
                <a:gd name="T15" fmla="*/ 28 h 118"/>
                <a:gd name="T16" fmla="*/ 99 w 153"/>
                <a:gd name="T17" fmla="*/ 28 h 118"/>
                <a:gd name="T18" fmla="*/ 105 w 153"/>
                <a:gd name="T19" fmla="*/ 32 h 118"/>
                <a:gd name="T20" fmla="*/ 116 w 153"/>
                <a:gd name="T21" fmla="*/ 37 h 118"/>
                <a:gd name="T22" fmla="*/ 121 w 153"/>
                <a:gd name="T23" fmla="*/ 32 h 118"/>
                <a:gd name="T24" fmla="*/ 127 w 153"/>
                <a:gd name="T25" fmla="*/ 28 h 118"/>
                <a:gd name="T26" fmla="*/ 132 w 153"/>
                <a:gd name="T27" fmla="*/ 37 h 118"/>
                <a:gd name="T28" fmla="*/ 138 w 153"/>
                <a:gd name="T29" fmla="*/ 43 h 118"/>
                <a:gd name="T30" fmla="*/ 142 w 153"/>
                <a:gd name="T31" fmla="*/ 48 h 118"/>
                <a:gd name="T32" fmla="*/ 138 w 153"/>
                <a:gd name="T33" fmla="*/ 59 h 118"/>
                <a:gd name="T34" fmla="*/ 138 w 153"/>
                <a:gd name="T35" fmla="*/ 65 h 118"/>
                <a:gd name="T36" fmla="*/ 138 w 153"/>
                <a:gd name="T37" fmla="*/ 70 h 118"/>
                <a:gd name="T38" fmla="*/ 147 w 153"/>
                <a:gd name="T39" fmla="*/ 79 h 118"/>
                <a:gd name="T40" fmla="*/ 147 w 153"/>
                <a:gd name="T41" fmla="*/ 85 h 118"/>
                <a:gd name="T42" fmla="*/ 142 w 153"/>
                <a:gd name="T43" fmla="*/ 91 h 118"/>
                <a:gd name="T44" fmla="*/ 132 w 153"/>
                <a:gd name="T45" fmla="*/ 102 h 118"/>
                <a:gd name="T46" fmla="*/ 121 w 153"/>
                <a:gd name="T47" fmla="*/ 102 h 118"/>
                <a:gd name="T48" fmla="*/ 105 w 153"/>
                <a:gd name="T49" fmla="*/ 102 h 118"/>
                <a:gd name="T50" fmla="*/ 73 w 153"/>
                <a:gd name="T51" fmla="*/ 118 h 118"/>
                <a:gd name="T52" fmla="*/ 51 w 153"/>
                <a:gd name="T53" fmla="*/ 102 h 118"/>
                <a:gd name="T54" fmla="*/ 57 w 153"/>
                <a:gd name="T55" fmla="*/ 96 h 118"/>
                <a:gd name="T56" fmla="*/ 62 w 153"/>
                <a:gd name="T57" fmla="*/ 85 h 118"/>
                <a:gd name="T58" fmla="*/ 57 w 153"/>
                <a:gd name="T59" fmla="*/ 79 h 118"/>
                <a:gd name="T60" fmla="*/ 51 w 153"/>
                <a:gd name="T61" fmla="*/ 79 h 118"/>
                <a:gd name="T62" fmla="*/ 51 w 153"/>
                <a:gd name="T63" fmla="*/ 70 h 118"/>
                <a:gd name="T64" fmla="*/ 37 w 153"/>
                <a:gd name="T65" fmla="*/ 76 h 118"/>
                <a:gd name="T66" fmla="*/ 31 w 153"/>
                <a:gd name="T67" fmla="*/ 76 h 118"/>
                <a:gd name="T68" fmla="*/ 25 w 153"/>
                <a:gd name="T69" fmla="*/ 76 h 118"/>
                <a:gd name="T70" fmla="*/ 14 w 153"/>
                <a:gd name="T71" fmla="*/ 76 h 118"/>
                <a:gd name="T72" fmla="*/ 9 w 153"/>
                <a:gd name="T73" fmla="*/ 76 h 118"/>
                <a:gd name="T74" fmla="*/ 0 w 153"/>
                <a:gd name="T75" fmla="*/ 70 h 118"/>
                <a:gd name="T76" fmla="*/ 5 w 153"/>
                <a:gd name="T77" fmla="*/ 65 h 118"/>
                <a:gd name="T78" fmla="*/ 14 w 153"/>
                <a:gd name="T79" fmla="*/ 59 h 118"/>
                <a:gd name="T80" fmla="*/ 14 w 153"/>
                <a:gd name="T81" fmla="*/ 54 h 118"/>
                <a:gd name="T82" fmla="*/ 14 w 153"/>
                <a:gd name="T83" fmla="*/ 43 h 118"/>
                <a:gd name="T84" fmla="*/ 20 w 153"/>
                <a:gd name="T85" fmla="*/ 32 h 118"/>
                <a:gd name="T86" fmla="*/ 14 w 153"/>
                <a:gd name="T87" fmla="*/ 22 h 118"/>
                <a:gd name="T88" fmla="*/ 9 w 153"/>
                <a:gd name="T89" fmla="*/ 6 h 118"/>
                <a:gd name="T90" fmla="*/ 14 w 153"/>
                <a:gd name="T91" fmla="*/ 0 h 118"/>
                <a:gd name="T92" fmla="*/ 31 w 153"/>
                <a:gd name="T93" fmla="*/ 6 h 118"/>
                <a:gd name="T94" fmla="*/ 42 w 153"/>
                <a:gd name="T95" fmla="*/ 17 h 11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3"/>
                <a:gd name="T145" fmla="*/ 0 h 118"/>
                <a:gd name="T146" fmla="*/ 153 w 153"/>
                <a:gd name="T147" fmla="*/ 118 h 11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3" h="118">
                  <a:moveTo>
                    <a:pt x="48" y="17"/>
                  </a:moveTo>
                  <a:lnTo>
                    <a:pt x="51" y="17"/>
                  </a:lnTo>
                  <a:lnTo>
                    <a:pt x="57" y="17"/>
                  </a:lnTo>
                  <a:lnTo>
                    <a:pt x="62" y="11"/>
                  </a:lnTo>
                  <a:lnTo>
                    <a:pt x="68" y="11"/>
                  </a:lnTo>
                  <a:lnTo>
                    <a:pt x="73" y="11"/>
                  </a:lnTo>
                  <a:lnTo>
                    <a:pt x="79" y="6"/>
                  </a:lnTo>
                  <a:lnTo>
                    <a:pt x="85" y="6"/>
                  </a:lnTo>
                  <a:lnTo>
                    <a:pt x="90" y="6"/>
                  </a:lnTo>
                  <a:lnTo>
                    <a:pt x="96" y="6"/>
                  </a:lnTo>
                  <a:lnTo>
                    <a:pt x="90" y="11"/>
                  </a:lnTo>
                  <a:lnTo>
                    <a:pt x="90" y="17"/>
                  </a:lnTo>
                  <a:lnTo>
                    <a:pt x="90" y="22"/>
                  </a:lnTo>
                  <a:lnTo>
                    <a:pt x="90" y="28"/>
                  </a:lnTo>
                  <a:lnTo>
                    <a:pt x="96" y="28"/>
                  </a:lnTo>
                  <a:lnTo>
                    <a:pt x="99" y="28"/>
                  </a:lnTo>
                  <a:lnTo>
                    <a:pt x="105" y="32"/>
                  </a:lnTo>
                  <a:lnTo>
                    <a:pt x="110" y="32"/>
                  </a:lnTo>
                  <a:lnTo>
                    <a:pt x="116" y="37"/>
                  </a:lnTo>
                  <a:lnTo>
                    <a:pt x="121" y="32"/>
                  </a:lnTo>
                  <a:lnTo>
                    <a:pt x="127" y="28"/>
                  </a:lnTo>
                  <a:lnTo>
                    <a:pt x="132" y="32"/>
                  </a:lnTo>
                  <a:lnTo>
                    <a:pt x="132" y="37"/>
                  </a:lnTo>
                  <a:lnTo>
                    <a:pt x="132" y="43"/>
                  </a:lnTo>
                  <a:lnTo>
                    <a:pt x="138" y="43"/>
                  </a:lnTo>
                  <a:lnTo>
                    <a:pt x="142" y="43"/>
                  </a:lnTo>
                  <a:lnTo>
                    <a:pt x="142" y="48"/>
                  </a:lnTo>
                  <a:lnTo>
                    <a:pt x="142" y="54"/>
                  </a:lnTo>
                  <a:lnTo>
                    <a:pt x="138" y="59"/>
                  </a:lnTo>
                  <a:lnTo>
                    <a:pt x="138" y="65"/>
                  </a:lnTo>
                  <a:lnTo>
                    <a:pt x="132" y="65"/>
                  </a:lnTo>
                  <a:lnTo>
                    <a:pt x="132" y="70"/>
                  </a:lnTo>
                  <a:lnTo>
                    <a:pt x="138" y="70"/>
                  </a:lnTo>
                  <a:lnTo>
                    <a:pt x="142" y="76"/>
                  </a:lnTo>
                  <a:lnTo>
                    <a:pt x="147" y="79"/>
                  </a:lnTo>
                  <a:lnTo>
                    <a:pt x="153" y="79"/>
                  </a:lnTo>
                  <a:lnTo>
                    <a:pt x="147" y="85"/>
                  </a:lnTo>
                  <a:lnTo>
                    <a:pt x="147" y="91"/>
                  </a:lnTo>
                  <a:lnTo>
                    <a:pt x="142" y="91"/>
                  </a:lnTo>
                  <a:lnTo>
                    <a:pt x="142" y="96"/>
                  </a:lnTo>
                  <a:lnTo>
                    <a:pt x="138" y="96"/>
                  </a:lnTo>
                  <a:lnTo>
                    <a:pt x="132" y="102"/>
                  </a:lnTo>
                  <a:lnTo>
                    <a:pt x="127" y="102"/>
                  </a:lnTo>
                  <a:lnTo>
                    <a:pt x="121" y="102"/>
                  </a:lnTo>
                  <a:lnTo>
                    <a:pt x="116" y="102"/>
                  </a:lnTo>
                  <a:lnTo>
                    <a:pt x="105" y="107"/>
                  </a:lnTo>
                  <a:lnTo>
                    <a:pt x="105" y="102"/>
                  </a:lnTo>
                  <a:lnTo>
                    <a:pt x="90" y="102"/>
                  </a:lnTo>
                  <a:lnTo>
                    <a:pt x="79" y="96"/>
                  </a:lnTo>
                  <a:lnTo>
                    <a:pt x="73" y="118"/>
                  </a:lnTo>
                  <a:lnTo>
                    <a:pt x="51" y="107"/>
                  </a:lnTo>
                  <a:lnTo>
                    <a:pt x="51" y="102"/>
                  </a:lnTo>
                  <a:lnTo>
                    <a:pt x="57" y="102"/>
                  </a:lnTo>
                  <a:lnTo>
                    <a:pt x="57" y="96"/>
                  </a:lnTo>
                  <a:lnTo>
                    <a:pt x="57" y="91"/>
                  </a:lnTo>
                  <a:lnTo>
                    <a:pt x="62" y="91"/>
                  </a:lnTo>
                  <a:lnTo>
                    <a:pt x="62" y="85"/>
                  </a:lnTo>
                  <a:lnTo>
                    <a:pt x="57" y="85"/>
                  </a:lnTo>
                  <a:lnTo>
                    <a:pt x="57" y="79"/>
                  </a:lnTo>
                  <a:lnTo>
                    <a:pt x="51" y="79"/>
                  </a:lnTo>
                  <a:lnTo>
                    <a:pt x="51" y="76"/>
                  </a:lnTo>
                  <a:lnTo>
                    <a:pt x="51" y="70"/>
                  </a:lnTo>
                  <a:lnTo>
                    <a:pt x="48" y="70"/>
                  </a:lnTo>
                  <a:lnTo>
                    <a:pt x="42" y="76"/>
                  </a:lnTo>
                  <a:lnTo>
                    <a:pt x="37" y="76"/>
                  </a:lnTo>
                  <a:lnTo>
                    <a:pt x="31" y="76"/>
                  </a:lnTo>
                  <a:lnTo>
                    <a:pt x="25" y="76"/>
                  </a:lnTo>
                  <a:lnTo>
                    <a:pt x="20" y="76"/>
                  </a:lnTo>
                  <a:lnTo>
                    <a:pt x="14" y="76"/>
                  </a:lnTo>
                  <a:lnTo>
                    <a:pt x="9" y="76"/>
                  </a:lnTo>
                  <a:lnTo>
                    <a:pt x="5" y="76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5" y="65"/>
                  </a:lnTo>
                  <a:lnTo>
                    <a:pt x="9" y="59"/>
                  </a:lnTo>
                  <a:lnTo>
                    <a:pt x="14" y="59"/>
                  </a:lnTo>
                  <a:lnTo>
                    <a:pt x="14" y="54"/>
                  </a:lnTo>
                  <a:lnTo>
                    <a:pt x="14" y="48"/>
                  </a:lnTo>
                  <a:lnTo>
                    <a:pt x="14" y="43"/>
                  </a:lnTo>
                  <a:lnTo>
                    <a:pt x="14" y="37"/>
                  </a:lnTo>
                  <a:lnTo>
                    <a:pt x="20" y="32"/>
                  </a:lnTo>
                  <a:lnTo>
                    <a:pt x="20" y="28"/>
                  </a:lnTo>
                  <a:lnTo>
                    <a:pt x="14" y="22"/>
                  </a:lnTo>
                  <a:lnTo>
                    <a:pt x="14" y="17"/>
                  </a:lnTo>
                  <a:lnTo>
                    <a:pt x="14" y="11"/>
                  </a:lnTo>
                  <a:lnTo>
                    <a:pt x="9" y="6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31" y="6"/>
                  </a:lnTo>
                  <a:lnTo>
                    <a:pt x="37" y="11"/>
                  </a:lnTo>
                  <a:lnTo>
                    <a:pt x="42" y="17"/>
                  </a:lnTo>
                  <a:lnTo>
                    <a:pt x="48" y="17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231F2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2" name="Freeform 6"/>
            <p:cNvSpPr>
              <a:spLocks/>
            </p:cNvSpPr>
            <p:nvPr/>
          </p:nvSpPr>
          <p:spPr bwMode="auto">
            <a:xfrm>
              <a:off x="3052" y="1602"/>
              <a:ext cx="155" cy="197"/>
            </a:xfrm>
            <a:custGeom>
              <a:avLst/>
              <a:gdLst>
                <a:gd name="T0" fmla="*/ 121 w 155"/>
                <a:gd name="T1" fmla="*/ 22 h 197"/>
                <a:gd name="T2" fmla="*/ 144 w 155"/>
                <a:gd name="T3" fmla="*/ 22 h 197"/>
                <a:gd name="T4" fmla="*/ 144 w 155"/>
                <a:gd name="T5" fmla="*/ 42 h 197"/>
                <a:gd name="T6" fmla="*/ 149 w 155"/>
                <a:gd name="T7" fmla="*/ 59 h 197"/>
                <a:gd name="T8" fmla="*/ 149 w 155"/>
                <a:gd name="T9" fmla="*/ 75 h 197"/>
                <a:gd name="T10" fmla="*/ 155 w 155"/>
                <a:gd name="T11" fmla="*/ 90 h 197"/>
                <a:gd name="T12" fmla="*/ 155 w 155"/>
                <a:gd name="T13" fmla="*/ 101 h 197"/>
                <a:gd name="T14" fmla="*/ 144 w 155"/>
                <a:gd name="T15" fmla="*/ 107 h 197"/>
                <a:gd name="T16" fmla="*/ 144 w 155"/>
                <a:gd name="T17" fmla="*/ 118 h 197"/>
                <a:gd name="T18" fmla="*/ 138 w 155"/>
                <a:gd name="T19" fmla="*/ 123 h 197"/>
                <a:gd name="T20" fmla="*/ 132 w 155"/>
                <a:gd name="T21" fmla="*/ 123 h 197"/>
                <a:gd name="T22" fmla="*/ 121 w 155"/>
                <a:gd name="T23" fmla="*/ 127 h 197"/>
                <a:gd name="T24" fmla="*/ 121 w 155"/>
                <a:gd name="T25" fmla="*/ 138 h 197"/>
                <a:gd name="T26" fmla="*/ 121 w 155"/>
                <a:gd name="T27" fmla="*/ 149 h 197"/>
                <a:gd name="T28" fmla="*/ 118 w 155"/>
                <a:gd name="T29" fmla="*/ 166 h 197"/>
                <a:gd name="T30" fmla="*/ 107 w 155"/>
                <a:gd name="T31" fmla="*/ 166 h 197"/>
                <a:gd name="T32" fmla="*/ 112 w 155"/>
                <a:gd name="T33" fmla="*/ 175 h 197"/>
                <a:gd name="T34" fmla="*/ 107 w 155"/>
                <a:gd name="T35" fmla="*/ 186 h 197"/>
                <a:gd name="T36" fmla="*/ 101 w 155"/>
                <a:gd name="T37" fmla="*/ 192 h 197"/>
                <a:gd name="T38" fmla="*/ 85 w 155"/>
                <a:gd name="T39" fmla="*/ 192 h 197"/>
                <a:gd name="T40" fmla="*/ 79 w 155"/>
                <a:gd name="T41" fmla="*/ 197 h 197"/>
                <a:gd name="T42" fmla="*/ 64 w 155"/>
                <a:gd name="T43" fmla="*/ 180 h 197"/>
                <a:gd name="T44" fmla="*/ 48 w 155"/>
                <a:gd name="T45" fmla="*/ 171 h 197"/>
                <a:gd name="T46" fmla="*/ 27 w 155"/>
                <a:gd name="T47" fmla="*/ 155 h 197"/>
                <a:gd name="T48" fmla="*/ 11 w 155"/>
                <a:gd name="T49" fmla="*/ 149 h 197"/>
                <a:gd name="T50" fmla="*/ 5 w 155"/>
                <a:gd name="T51" fmla="*/ 138 h 197"/>
                <a:gd name="T52" fmla="*/ 27 w 155"/>
                <a:gd name="T53" fmla="*/ 133 h 197"/>
                <a:gd name="T54" fmla="*/ 22 w 155"/>
                <a:gd name="T55" fmla="*/ 123 h 197"/>
                <a:gd name="T56" fmla="*/ 5 w 155"/>
                <a:gd name="T57" fmla="*/ 112 h 197"/>
                <a:gd name="T58" fmla="*/ 5 w 155"/>
                <a:gd name="T59" fmla="*/ 107 h 197"/>
                <a:gd name="T60" fmla="*/ 11 w 155"/>
                <a:gd name="T61" fmla="*/ 96 h 197"/>
                <a:gd name="T62" fmla="*/ 5 w 155"/>
                <a:gd name="T63" fmla="*/ 85 h 197"/>
                <a:gd name="T64" fmla="*/ 5 w 155"/>
                <a:gd name="T65" fmla="*/ 81 h 197"/>
                <a:gd name="T66" fmla="*/ 5 w 155"/>
                <a:gd name="T67" fmla="*/ 70 h 197"/>
                <a:gd name="T68" fmla="*/ 22 w 155"/>
                <a:gd name="T69" fmla="*/ 64 h 197"/>
                <a:gd name="T70" fmla="*/ 27 w 155"/>
                <a:gd name="T71" fmla="*/ 53 h 197"/>
                <a:gd name="T72" fmla="*/ 37 w 155"/>
                <a:gd name="T73" fmla="*/ 42 h 197"/>
                <a:gd name="T74" fmla="*/ 37 w 155"/>
                <a:gd name="T75" fmla="*/ 38 h 197"/>
                <a:gd name="T76" fmla="*/ 42 w 155"/>
                <a:gd name="T77" fmla="*/ 33 h 197"/>
                <a:gd name="T78" fmla="*/ 53 w 155"/>
                <a:gd name="T79" fmla="*/ 38 h 197"/>
                <a:gd name="T80" fmla="*/ 64 w 155"/>
                <a:gd name="T81" fmla="*/ 38 h 197"/>
                <a:gd name="T82" fmla="*/ 70 w 155"/>
                <a:gd name="T83" fmla="*/ 33 h 197"/>
                <a:gd name="T84" fmla="*/ 79 w 155"/>
                <a:gd name="T85" fmla="*/ 38 h 197"/>
                <a:gd name="T86" fmla="*/ 90 w 155"/>
                <a:gd name="T87" fmla="*/ 33 h 197"/>
                <a:gd name="T88" fmla="*/ 90 w 155"/>
                <a:gd name="T89" fmla="*/ 22 h 197"/>
                <a:gd name="T90" fmla="*/ 90 w 155"/>
                <a:gd name="T91" fmla="*/ 5 h 197"/>
                <a:gd name="T92" fmla="*/ 107 w 155"/>
                <a:gd name="T93" fmla="*/ 0 h 197"/>
                <a:gd name="T94" fmla="*/ 107 w 155"/>
                <a:gd name="T95" fmla="*/ 16 h 1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5"/>
                <a:gd name="T145" fmla="*/ 0 h 197"/>
                <a:gd name="T146" fmla="*/ 155 w 155"/>
                <a:gd name="T147" fmla="*/ 197 h 1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5" h="197">
                  <a:moveTo>
                    <a:pt x="107" y="16"/>
                  </a:moveTo>
                  <a:lnTo>
                    <a:pt x="112" y="16"/>
                  </a:lnTo>
                  <a:lnTo>
                    <a:pt x="118" y="16"/>
                  </a:lnTo>
                  <a:lnTo>
                    <a:pt x="121" y="22"/>
                  </a:lnTo>
                  <a:lnTo>
                    <a:pt x="127" y="22"/>
                  </a:lnTo>
                  <a:lnTo>
                    <a:pt x="132" y="16"/>
                  </a:lnTo>
                  <a:lnTo>
                    <a:pt x="138" y="16"/>
                  </a:lnTo>
                  <a:lnTo>
                    <a:pt x="144" y="22"/>
                  </a:lnTo>
                  <a:lnTo>
                    <a:pt x="144" y="27"/>
                  </a:lnTo>
                  <a:lnTo>
                    <a:pt x="149" y="33"/>
                  </a:lnTo>
                  <a:lnTo>
                    <a:pt x="149" y="38"/>
                  </a:lnTo>
                  <a:lnTo>
                    <a:pt x="144" y="42"/>
                  </a:lnTo>
                  <a:lnTo>
                    <a:pt x="144" y="48"/>
                  </a:lnTo>
                  <a:lnTo>
                    <a:pt x="144" y="53"/>
                  </a:lnTo>
                  <a:lnTo>
                    <a:pt x="149" y="59"/>
                  </a:lnTo>
                  <a:lnTo>
                    <a:pt x="149" y="64"/>
                  </a:lnTo>
                  <a:lnTo>
                    <a:pt x="149" y="70"/>
                  </a:lnTo>
                  <a:lnTo>
                    <a:pt x="149" y="75"/>
                  </a:lnTo>
                  <a:lnTo>
                    <a:pt x="149" y="81"/>
                  </a:lnTo>
                  <a:lnTo>
                    <a:pt x="155" y="85"/>
                  </a:lnTo>
                  <a:lnTo>
                    <a:pt x="155" y="90"/>
                  </a:lnTo>
                  <a:lnTo>
                    <a:pt x="155" y="96"/>
                  </a:lnTo>
                  <a:lnTo>
                    <a:pt x="155" y="101"/>
                  </a:lnTo>
                  <a:lnTo>
                    <a:pt x="149" y="101"/>
                  </a:lnTo>
                  <a:lnTo>
                    <a:pt x="144" y="107"/>
                  </a:lnTo>
                  <a:lnTo>
                    <a:pt x="144" y="112"/>
                  </a:lnTo>
                  <a:lnTo>
                    <a:pt x="144" y="118"/>
                  </a:lnTo>
                  <a:lnTo>
                    <a:pt x="144" y="123"/>
                  </a:lnTo>
                  <a:lnTo>
                    <a:pt x="138" y="123"/>
                  </a:lnTo>
                  <a:lnTo>
                    <a:pt x="132" y="123"/>
                  </a:lnTo>
                  <a:lnTo>
                    <a:pt x="127" y="123"/>
                  </a:lnTo>
                  <a:lnTo>
                    <a:pt x="127" y="127"/>
                  </a:lnTo>
                  <a:lnTo>
                    <a:pt x="121" y="127"/>
                  </a:lnTo>
                  <a:lnTo>
                    <a:pt x="121" y="133"/>
                  </a:lnTo>
                  <a:lnTo>
                    <a:pt x="121" y="138"/>
                  </a:lnTo>
                  <a:lnTo>
                    <a:pt x="121" y="144"/>
                  </a:lnTo>
                  <a:lnTo>
                    <a:pt x="121" y="149"/>
                  </a:lnTo>
                  <a:lnTo>
                    <a:pt x="121" y="155"/>
                  </a:lnTo>
                  <a:lnTo>
                    <a:pt x="121" y="160"/>
                  </a:lnTo>
                  <a:lnTo>
                    <a:pt x="118" y="166"/>
                  </a:lnTo>
                  <a:lnTo>
                    <a:pt x="112" y="166"/>
                  </a:lnTo>
                  <a:lnTo>
                    <a:pt x="107" y="166"/>
                  </a:lnTo>
                  <a:lnTo>
                    <a:pt x="107" y="171"/>
                  </a:lnTo>
                  <a:lnTo>
                    <a:pt x="107" y="175"/>
                  </a:lnTo>
                  <a:lnTo>
                    <a:pt x="112" y="175"/>
                  </a:lnTo>
                  <a:lnTo>
                    <a:pt x="118" y="180"/>
                  </a:lnTo>
                  <a:lnTo>
                    <a:pt x="112" y="180"/>
                  </a:lnTo>
                  <a:lnTo>
                    <a:pt x="112" y="186"/>
                  </a:lnTo>
                  <a:lnTo>
                    <a:pt x="107" y="186"/>
                  </a:lnTo>
                  <a:lnTo>
                    <a:pt x="101" y="192"/>
                  </a:lnTo>
                  <a:lnTo>
                    <a:pt x="96" y="192"/>
                  </a:lnTo>
                  <a:lnTo>
                    <a:pt x="90" y="192"/>
                  </a:lnTo>
                  <a:lnTo>
                    <a:pt x="85" y="192"/>
                  </a:lnTo>
                  <a:lnTo>
                    <a:pt x="85" y="197"/>
                  </a:lnTo>
                  <a:lnTo>
                    <a:pt x="79" y="197"/>
                  </a:lnTo>
                  <a:lnTo>
                    <a:pt x="75" y="192"/>
                  </a:lnTo>
                  <a:lnTo>
                    <a:pt x="70" y="186"/>
                  </a:lnTo>
                  <a:lnTo>
                    <a:pt x="64" y="180"/>
                  </a:lnTo>
                  <a:lnTo>
                    <a:pt x="59" y="175"/>
                  </a:lnTo>
                  <a:lnTo>
                    <a:pt x="53" y="175"/>
                  </a:lnTo>
                  <a:lnTo>
                    <a:pt x="48" y="171"/>
                  </a:lnTo>
                  <a:lnTo>
                    <a:pt x="42" y="166"/>
                  </a:lnTo>
                  <a:lnTo>
                    <a:pt x="37" y="160"/>
                  </a:lnTo>
                  <a:lnTo>
                    <a:pt x="31" y="160"/>
                  </a:lnTo>
                  <a:lnTo>
                    <a:pt x="27" y="155"/>
                  </a:lnTo>
                  <a:lnTo>
                    <a:pt x="22" y="155"/>
                  </a:lnTo>
                  <a:lnTo>
                    <a:pt x="16" y="149"/>
                  </a:lnTo>
                  <a:lnTo>
                    <a:pt x="11" y="149"/>
                  </a:lnTo>
                  <a:lnTo>
                    <a:pt x="11" y="144"/>
                  </a:lnTo>
                  <a:lnTo>
                    <a:pt x="5" y="144"/>
                  </a:lnTo>
                  <a:lnTo>
                    <a:pt x="5" y="138"/>
                  </a:lnTo>
                  <a:lnTo>
                    <a:pt x="11" y="138"/>
                  </a:lnTo>
                  <a:lnTo>
                    <a:pt x="16" y="138"/>
                  </a:lnTo>
                  <a:lnTo>
                    <a:pt x="22" y="133"/>
                  </a:lnTo>
                  <a:lnTo>
                    <a:pt x="27" y="133"/>
                  </a:lnTo>
                  <a:lnTo>
                    <a:pt x="27" y="127"/>
                  </a:lnTo>
                  <a:lnTo>
                    <a:pt x="22" y="127"/>
                  </a:lnTo>
                  <a:lnTo>
                    <a:pt x="22" y="123"/>
                  </a:lnTo>
                  <a:lnTo>
                    <a:pt x="16" y="118"/>
                  </a:lnTo>
                  <a:lnTo>
                    <a:pt x="11" y="118"/>
                  </a:lnTo>
                  <a:lnTo>
                    <a:pt x="5" y="112"/>
                  </a:lnTo>
                  <a:lnTo>
                    <a:pt x="0" y="107"/>
                  </a:lnTo>
                  <a:lnTo>
                    <a:pt x="5" y="107"/>
                  </a:lnTo>
                  <a:lnTo>
                    <a:pt x="5" y="101"/>
                  </a:lnTo>
                  <a:lnTo>
                    <a:pt x="11" y="96"/>
                  </a:lnTo>
                  <a:lnTo>
                    <a:pt x="11" y="90"/>
                  </a:lnTo>
                  <a:lnTo>
                    <a:pt x="5" y="85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5" y="81"/>
                  </a:lnTo>
                  <a:lnTo>
                    <a:pt x="5" y="75"/>
                  </a:lnTo>
                  <a:lnTo>
                    <a:pt x="5" y="70"/>
                  </a:lnTo>
                  <a:lnTo>
                    <a:pt x="11" y="70"/>
                  </a:lnTo>
                  <a:lnTo>
                    <a:pt x="16" y="64"/>
                  </a:lnTo>
                  <a:lnTo>
                    <a:pt x="22" y="64"/>
                  </a:lnTo>
                  <a:lnTo>
                    <a:pt x="22" y="59"/>
                  </a:lnTo>
                  <a:lnTo>
                    <a:pt x="27" y="53"/>
                  </a:lnTo>
                  <a:lnTo>
                    <a:pt x="31" y="48"/>
                  </a:lnTo>
                  <a:lnTo>
                    <a:pt x="37" y="48"/>
                  </a:lnTo>
                  <a:lnTo>
                    <a:pt x="37" y="42"/>
                  </a:lnTo>
                  <a:lnTo>
                    <a:pt x="37" y="38"/>
                  </a:lnTo>
                  <a:lnTo>
                    <a:pt x="37" y="33"/>
                  </a:lnTo>
                  <a:lnTo>
                    <a:pt x="42" y="27"/>
                  </a:lnTo>
                  <a:lnTo>
                    <a:pt x="42" y="33"/>
                  </a:lnTo>
                  <a:lnTo>
                    <a:pt x="48" y="33"/>
                  </a:lnTo>
                  <a:lnTo>
                    <a:pt x="48" y="38"/>
                  </a:lnTo>
                  <a:lnTo>
                    <a:pt x="53" y="38"/>
                  </a:lnTo>
                  <a:lnTo>
                    <a:pt x="59" y="38"/>
                  </a:lnTo>
                  <a:lnTo>
                    <a:pt x="64" y="38"/>
                  </a:lnTo>
                  <a:lnTo>
                    <a:pt x="64" y="33"/>
                  </a:lnTo>
                  <a:lnTo>
                    <a:pt x="70" y="33"/>
                  </a:lnTo>
                  <a:lnTo>
                    <a:pt x="75" y="38"/>
                  </a:lnTo>
                  <a:lnTo>
                    <a:pt x="79" y="38"/>
                  </a:lnTo>
                  <a:lnTo>
                    <a:pt x="85" y="38"/>
                  </a:lnTo>
                  <a:lnTo>
                    <a:pt x="85" y="33"/>
                  </a:lnTo>
                  <a:lnTo>
                    <a:pt x="90" y="33"/>
                  </a:lnTo>
                  <a:lnTo>
                    <a:pt x="90" y="27"/>
                  </a:lnTo>
                  <a:lnTo>
                    <a:pt x="90" y="22"/>
                  </a:lnTo>
                  <a:lnTo>
                    <a:pt x="90" y="16"/>
                  </a:lnTo>
                  <a:lnTo>
                    <a:pt x="90" y="11"/>
                  </a:lnTo>
                  <a:lnTo>
                    <a:pt x="90" y="5"/>
                  </a:lnTo>
                  <a:lnTo>
                    <a:pt x="90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07" y="11"/>
                  </a:lnTo>
                  <a:lnTo>
                    <a:pt x="107" y="16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rgbClr val="231F2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3207" y="1395"/>
              <a:ext cx="887" cy="2072"/>
            </a:xfrm>
            <a:custGeom>
              <a:avLst/>
              <a:gdLst>
                <a:gd name="T0" fmla="*/ 876 w 887"/>
                <a:gd name="T1" fmla="*/ 181 h 2072"/>
                <a:gd name="T2" fmla="*/ 861 w 887"/>
                <a:gd name="T3" fmla="*/ 240 h 2072"/>
                <a:gd name="T4" fmla="*/ 833 w 887"/>
                <a:gd name="T5" fmla="*/ 288 h 2072"/>
                <a:gd name="T6" fmla="*/ 839 w 887"/>
                <a:gd name="T7" fmla="*/ 340 h 2072"/>
                <a:gd name="T8" fmla="*/ 833 w 887"/>
                <a:gd name="T9" fmla="*/ 399 h 2072"/>
                <a:gd name="T10" fmla="*/ 845 w 887"/>
                <a:gd name="T11" fmla="*/ 452 h 2072"/>
                <a:gd name="T12" fmla="*/ 856 w 887"/>
                <a:gd name="T13" fmla="*/ 515 h 2072"/>
                <a:gd name="T14" fmla="*/ 876 w 887"/>
                <a:gd name="T15" fmla="*/ 568 h 2072"/>
                <a:gd name="T16" fmla="*/ 833 w 887"/>
                <a:gd name="T17" fmla="*/ 622 h 2072"/>
                <a:gd name="T18" fmla="*/ 802 w 887"/>
                <a:gd name="T19" fmla="*/ 664 h 2072"/>
                <a:gd name="T20" fmla="*/ 828 w 887"/>
                <a:gd name="T21" fmla="*/ 744 h 2072"/>
                <a:gd name="T22" fmla="*/ 749 w 887"/>
                <a:gd name="T23" fmla="*/ 780 h 2072"/>
                <a:gd name="T24" fmla="*/ 723 w 887"/>
                <a:gd name="T25" fmla="*/ 823 h 2072"/>
                <a:gd name="T26" fmla="*/ 717 w 887"/>
                <a:gd name="T27" fmla="*/ 887 h 2072"/>
                <a:gd name="T28" fmla="*/ 797 w 887"/>
                <a:gd name="T29" fmla="*/ 924 h 2072"/>
                <a:gd name="T30" fmla="*/ 786 w 887"/>
                <a:gd name="T31" fmla="*/ 1020 h 2072"/>
                <a:gd name="T32" fmla="*/ 749 w 887"/>
                <a:gd name="T33" fmla="*/ 1105 h 2072"/>
                <a:gd name="T34" fmla="*/ 782 w 887"/>
                <a:gd name="T35" fmla="*/ 1179 h 2072"/>
                <a:gd name="T36" fmla="*/ 824 w 887"/>
                <a:gd name="T37" fmla="*/ 1221 h 2072"/>
                <a:gd name="T38" fmla="*/ 856 w 887"/>
                <a:gd name="T39" fmla="*/ 1264 h 2072"/>
                <a:gd name="T40" fmla="*/ 876 w 887"/>
                <a:gd name="T41" fmla="*/ 1306 h 2072"/>
                <a:gd name="T42" fmla="*/ 861 w 887"/>
                <a:gd name="T43" fmla="*/ 1391 h 2072"/>
                <a:gd name="T44" fmla="*/ 819 w 887"/>
                <a:gd name="T45" fmla="*/ 1424 h 2072"/>
                <a:gd name="T46" fmla="*/ 791 w 887"/>
                <a:gd name="T47" fmla="*/ 1456 h 2072"/>
                <a:gd name="T48" fmla="*/ 791 w 887"/>
                <a:gd name="T49" fmla="*/ 1515 h 2072"/>
                <a:gd name="T50" fmla="*/ 610 w 887"/>
                <a:gd name="T51" fmla="*/ 1716 h 2072"/>
                <a:gd name="T52" fmla="*/ 557 w 887"/>
                <a:gd name="T53" fmla="*/ 1956 h 2072"/>
                <a:gd name="T54" fmla="*/ 568 w 887"/>
                <a:gd name="T55" fmla="*/ 2007 h 2072"/>
                <a:gd name="T56" fmla="*/ 610 w 887"/>
                <a:gd name="T57" fmla="*/ 2061 h 2072"/>
                <a:gd name="T58" fmla="*/ 536 w 887"/>
                <a:gd name="T59" fmla="*/ 2024 h 2072"/>
                <a:gd name="T60" fmla="*/ 494 w 887"/>
                <a:gd name="T61" fmla="*/ 1939 h 2072"/>
                <a:gd name="T62" fmla="*/ 446 w 887"/>
                <a:gd name="T63" fmla="*/ 1871 h 2072"/>
                <a:gd name="T64" fmla="*/ 477 w 887"/>
                <a:gd name="T65" fmla="*/ 1775 h 2072"/>
                <a:gd name="T66" fmla="*/ 505 w 887"/>
                <a:gd name="T67" fmla="*/ 1690 h 2072"/>
                <a:gd name="T68" fmla="*/ 514 w 887"/>
                <a:gd name="T69" fmla="*/ 1600 h 2072"/>
                <a:gd name="T70" fmla="*/ 531 w 887"/>
                <a:gd name="T71" fmla="*/ 1493 h 2072"/>
                <a:gd name="T72" fmla="*/ 536 w 887"/>
                <a:gd name="T73" fmla="*/ 1387 h 2072"/>
                <a:gd name="T74" fmla="*/ 466 w 887"/>
                <a:gd name="T75" fmla="*/ 1339 h 2072"/>
                <a:gd name="T76" fmla="*/ 376 w 887"/>
                <a:gd name="T77" fmla="*/ 1317 h 2072"/>
                <a:gd name="T78" fmla="*/ 308 w 887"/>
                <a:gd name="T79" fmla="*/ 1227 h 2072"/>
                <a:gd name="T80" fmla="*/ 234 w 887"/>
                <a:gd name="T81" fmla="*/ 1148 h 2072"/>
                <a:gd name="T82" fmla="*/ 158 w 887"/>
                <a:gd name="T83" fmla="*/ 1094 h 2072"/>
                <a:gd name="T84" fmla="*/ 79 w 887"/>
                <a:gd name="T85" fmla="*/ 1052 h 2072"/>
                <a:gd name="T86" fmla="*/ 25 w 887"/>
                <a:gd name="T87" fmla="*/ 998 h 2072"/>
                <a:gd name="T88" fmla="*/ 62 w 887"/>
                <a:gd name="T89" fmla="*/ 924 h 2072"/>
                <a:gd name="T90" fmla="*/ 153 w 887"/>
                <a:gd name="T91" fmla="*/ 961 h 2072"/>
                <a:gd name="T92" fmla="*/ 217 w 887"/>
                <a:gd name="T93" fmla="*/ 904 h 2072"/>
                <a:gd name="T94" fmla="*/ 334 w 887"/>
                <a:gd name="T95" fmla="*/ 941 h 2072"/>
                <a:gd name="T96" fmla="*/ 367 w 887"/>
                <a:gd name="T97" fmla="*/ 871 h 2072"/>
                <a:gd name="T98" fmla="*/ 330 w 887"/>
                <a:gd name="T99" fmla="*/ 775 h 2072"/>
                <a:gd name="T100" fmla="*/ 271 w 887"/>
                <a:gd name="T101" fmla="*/ 707 h 2072"/>
                <a:gd name="T102" fmla="*/ 260 w 887"/>
                <a:gd name="T103" fmla="*/ 622 h 2072"/>
                <a:gd name="T104" fmla="*/ 308 w 887"/>
                <a:gd name="T105" fmla="*/ 557 h 2072"/>
                <a:gd name="T106" fmla="*/ 308 w 887"/>
                <a:gd name="T107" fmla="*/ 458 h 2072"/>
                <a:gd name="T108" fmla="*/ 367 w 887"/>
                <a:gd name="T109" fmla="*/ 421 h 2072"/>
                <a:gd name="T110" fmla="*/ 435 w 887"/>
                <a:gd name="T111" fmla="*/ 345 h 2072"/>
                <a:gd name="T112" fmla="*/ 489 w 887"/>
                <a:gd name="T113" fmla="*/ 271 h 2072"/>
                <a:gd name="T114" fmla="*/ 568 w 887"/>
                <a:gd name="T115" fmla="*/ 212 h 2072"/>
                <a:gd name="T116" fmla="*/ 658 w 887"/>
                <a:gd name="T117" fmla="*/ 164 h 2072"/>
                <a:gd name="T118" fmla="*/ 717 w 887"/>
                <a:gd name="T119" fmla="*/ 113 h 2072"/>
                <a:gd name="T120" fmla="*/ 776 w 887"/>
                <a:gd name="T121" fmla="*/ 31 h 2072"/>
                <a:gd name="T122" fmla="*/ 861 w 887"/>
                <a:gd name="T123" fmla="*/ 65 h 2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87" h="2072">
                  <a:moveTo>
                    <a:pt x="856" y="102"/>
                  </a:moveTo>
                  <a:lnTo>
                    <a:pt x="850" y="102"/>
                  </a:lnTo>
                  <a:lnTo>
                    <a:pt x="845" y="107"/>
                  </a:lnTo>
                  <a:lnTo>
                    <a:pt x="845" y="113"/>
                  </a:lnTo>
                  <a:lnTo>
                    <a:pt x="839" y="113"/>
                  </a:lnTo>
                  <a:lnTo>
                    <a:pt x="833" y="116"/>
                  </a:lnTo>
                  <a:lnTo>
                    <a:pt x="833" y="122"/>
                  </a:lnTo>
                  <a:lnTo>
                    <a:pt x="839" y="127"/>
                  </a:lnTo>
                  <a:lnTo>
                    <a:pt x="839" y="138"/>
                  </a:lnTo>
                  <a:lnTo>
                    <a:pt x="845" y="150"/>
                  </a:lnTo>
                  <a:lnTo>
                    <a:pt x="845" y="155"/>
                  </a:lnTo>
                  <a:lnTo>
                    <a:pt x="850" y="155"/>
                  </a:lnTo>
                  <a:lnTo>
                    <a:pt x="850" y="159"/>
                  </a:lnTo>
                  <a:lnTo>
                    <a:pt x="856" y="159"/>
                  </a:lnTo>
                  <a:lnTo>
                    <a:pt x="861" y="159"/>
                  </a:lnTo>
                  <a:lnTo>
                    <a:pt x="867" y="164"/>
                  </a:lnTo>
                  <a:lnTo>
                    <a:pt x="872" y="170"/>
                  </a:lnTo>
                  <a:lnTo>
                    <a:pt x="876" y="175"/>
                  </a:lnTo>
                  <a:lnTo>
                    <a:pt x="876" y="181"/>
                  </a:lnTo>
                  <a:lnTo>
                    <a:pt x="876" y="186"/>
                  </a:lnTo>
                  <a:lnTo>
                    <a:pt x="876" y="192"/>
                  </a:lnTo>
                  <a:lnTo>
                    <a:pt x="872" y="197"/>
                  </a:lnTo>
                  <a:lnTo>
                    <a:pt x="867" y="203"/>
                  </a:lnTo>
                  <a:lnTo>
                    <a:pt x="867" y="207"/>
                  </a:lnTo>
                  <a:lnTo>
                    <a:pt x="861" y="207"/>
                  </a:lnTo>
                  <a:lnTo>
                    <a:pt x="861" y="212"/>
                  </a:lnTo>
                  <a:lnTo>
                    <a:pt x="867" y="212"/>
                  </a:lnTo>
                  <a:lnTo>
                    <a:pt x="861" y="212"/>
                  </a:lnTo>
                  <a:lnTo>
                    <a:pt x="861" y="218"/>
                  </a:lnTo>
                  <a:lnTo>
                    <a:pt x="867" y="218"/>
                  </a:lnTo>
                  <a:lnTo>
                    <a:pt x="861" y="218"/>
                  </a:lnTo>
                  <a:lnTo>
                    <a:pt x="861" y="223"/>
                  </a:lnTo>
                  <a:lnTo>
                    <a:pt x="861" y="229"/>
                  </a:lnTo>
                  <a:lnTo>
                    <a:pt x="867" y="229"/>
                  </a:lnTo>
                  <a:lnTo>
                    <a:pt x="867" y="234"/>
                  </a:lnTo>
                  <a:lnTo>
                    <a:pt x="867" y="240"/>
                  </a:lnTo>
                  <a:lnTo>
                    <a:pt x="861" y="234"/>
                  </a:lnTo>
                  <a:lnTo>
                    <a:pt x="861" y="240"/>
                  </a:lnTo>
                  <a:lnTo>
                    <a:pt x="856" y="240"/>
                  </a:lnTo>
                  <a:lnTo>
                    <a:pt x="856" y="245"/>
                  </a:lnTo>
                  <a:lnTo>
                    <a:pt x="856" y="249"/>
                  </a:lnTo>
                  <a:lnTo>
                    <a:pt x="861" y="249"/>
                  </a:lnTo>
                  <a:lnTo>
                    <a:pt x="867" y="249"/>
                  </a:lnTo>
                  <a:lnTo>
                    <a:pt x="867" y="255"/>
                  </a:lnTo>
                  <a:lnTo>
                    <a:pt x="861" y="255"/>
                  </a:lnTo>
                  <a:lnTo>
                    <a:pt x="861" y="260"/>
                  </a:lnTo>
                  <a:lnTo>
                    <a:pt x="861" y="266"/>
                  </a:lnTo>
                  <a:lnTo>
                    <a:pt x="867" y="266"/>
                  </a:lnTo>
                  <a:lnTo>
                    <a:pt x="861" y="266"/>
                  </a:lnTo>
                  <a:lnTo>
                    <a:pt x="861" y="271"/>
                  </a:lnTo>
                  <a:lnTo>
                    <a:pt x="861" y="277"/>
                  </a:lnTo>
                  <a:lnTo>
                    <a:pt x="856" y="277"/>
                  </a:lnTo>
                  <a:lnTo>
                    <a:pt x="850" y="277"/>
                  </a:lnTo>
                  <a:lnTo>
                    <a:pt x="845" y="277"/>
                  </a:lnTo>
                  <a:lnTo>
                    <a:pt x="839" y="277"/>
                  </a:lnTo>
                  <a:lnTo>
                    <a:pt x="833" y="282"/>
                  </a:lnTo>
                  <a:lnTo>
                    <a:pt x="833" y="288"/>
                  </a:lnTo>
                  <a:lnTo>
                    <a:pt x="833" y="292"/>
                  </a:lnTo>
                  <a:lnTo>
                    <a:pt x="839" y="297"/>
                  </a:lnTo>
                  <a:lnTo>
                    <a:pt x="833" y="297"/>
                  </a:lnTo>
                  <a:lnTo>
                    <a:pt x="833" y="303"/>
                  </a:lnTo>
                  <a:lnTo>
                    <a:pt x="833" y="308"/>
                  </a:lnTo>
                  <a:lnTo>
                    <a:pt x="833" y="314"/>
                  </a:lnTo>
                  <a:lnTo>
                    <a:pt x="828" y="314"/>
                  </a:lnTo>
                  <a:lnTo>
                    <a:pt x="833" y="314"/>
                  </a:lnTo>
                  <a:lnTo>
                    <a:pt x="828" y="314"/>
                  </a:lnTo>
                  <a:lnTo>
                    <a:pt x="828" y="319"/>
                  </a:lnTo>
                  <a:lnTo>
                    <a:pt x="828" y="325"/>
                  </a:lnTo>
                  <a:lnTo>
                    <a:pt x="828" y="330"/>
                  </a:lnTo>
                  <a:lnTo>
                    <a:pt x="833" y="334"/>
                  </a:lnTo>
                  <a:lnTo>
                    <a:pt x="839" y="334"/>
                  </a:lnTo>
                  <a:lnTo>
                    <a:pt x="839" y="330"/>
                  </a:lnTo>
                  <a:lnTo>
                    <a:pt x="845" y="330"/>
                  </a:lnTo>
                  <a:lnTo>
                    <a:pt x="845" y="334"/>
                  </a:lnTo>
                  <a:lnTo>
                    <a:pt x="839" y="334"/>
                  </a:lnTo>
                  <a:lnTo>
                    <a:pt x="839" y="340"/>
                  </a:lnTo>
                  <a:lnTo>
                    <a:pt x="839" y="345"/>
                  </a:lnTo>
                  <a:lnTo>
                    <a:pt x="839" y="351"/>
                  </a:lnTo>
                  <a:lnTo>
                    <a:pt x="839" y="356"/>
                  </a:lnTo>
                  <a:lnTo>
                    <a:pt x="833" y="356"/>
                  </a:lnTo>
                  <a:lnTo>
                    <a:pt x="828" y="356"/>
                  </a:lnTo>
                  <a:lnTo>
                    <a:pt x="828" y="362"/>
                  </a:lnTo>
                  <a:lnTo>
                    <a:pt x="828" y="367"/>
                  </a:lnTo>
                  <a:lnTo>
                    <a:pt x="824" y="367"/>
                  </a:lnTo>
                  <a:lnTo>
                    <a:pt x="824" y="373"/>
                  </a:lnTo>
                  <a:lnTo>
                    <a:pt x="828" y="373"/>
                  </a:lnTo>
                  <a:lnTo>
                    <a:pt x="833" y="378"/>
                  </a:lnTo>
                  <a:lnTo>
                    <a:pt x="828" y="378"/>
                  </a:lnTo>
                  <a:lnTo>
                    <a:pt x="824" y="382"/>
                  </a:lnTo>
                  <a:lnTo>
                    <a:pt x="824" y="387"/>
                  </a:lnTo>
                  <a:lnTo>
                    <a:pt x="824" y="393"/>
                  </a:lnTo>
                  <a:lnTo>
                    <a:pt x="824" y="387"/>
                  </a:lnTo>
                  <a:lnTo>
                    <a:pt x="828" y="387"/>
                  </a:lnTo>
                  <a:lnTo>
                    <a:pt x="828" y="399"/>
                  </a:lnTo>
                  <a:lnTo>
                    <a:pt x="833" y="399"/>
                  </a:lnTo>
                  <a:lnTo>
                    <a:pt x="833" y="404"/>
                  </a:lnTo>
                  <a:lnTo>
                    <a:pt x="828" y="404"/>
                  </a:lnTo>
                  <a:lnTo>
                    <a:pt x="828" y="410"/>
                  </a:lnTo>
                  <a:lnTo>
                    <a:pt x="833" y="410"/>
                  </a:lnTo>
                  <a:lnTo>
                    <a:pt x="828" y="410"/>
                  </a:lnTo>
                  <a:lnTo>
                    <a:pt x="833" y="410"/>
                  </a:lnTo>
                  <a:lnTo>
                    <a:pt x="833" y="415"/>
                  </a:lnTo>
                  <a:lnTo>
                    <a:pt x="833" y="421"/>
                  </a:lnTo>
                  <a:lnTo>
                    <a:pt x="839" y="421"/>
                  </a:lnTo>
                  <a:lnTo>
                    <a:pt x="839" y="424"/>
                  </a:lnTo>
                  <a:lnTo>
                    <a:pt x="839" y="430"/>
                  </a:lnTo>
                  <a:lnTo>
                    <a:pt x="845" y="430"/>
                  </a:lnTo>
                  <a:lnTo>
                    <a:pt x="845" y="435"/>
                  </a:lnTo>
                  <a:lnTo>
                    <a:pt x="839" y="435"/>
                  </a:lnTo>
                  <a:lnTo>
                    <a:pt x="845" y="441"/>
                  </a:lnTo>
                  <a:lnTo>
                    <a:pt x="839" y="441"/>
                  </a:lnTo>
                  <a:lnTo>
                    <a:pt x="839" y="447"/>
                  </a:lnTo>
                  <a:lnTo>
                    <a:pt x="845" y="447"/>
                  </a:lnTo>
                  <a:lnTo>
                    <a:pt x="845" y="452"/>
                  </a:lnTo>
                  <a:lnTo>
                    <a:pt x="845" y="458"/>
                  </a:lnTo>
                  <a:lnTo>
                    <a:pt x="850" y="458"/>
                  </a:lnTo>
                  <a:lnTo>
                    <a:pt x="850" y="463"/>
                  </a:lnTo>
                  <a:lnTo>
                    <a:pt x="856" y="463"/>
                  </a:lnTo>
                  <a:lnTo>
                    <a:pt x="856" y="467"/>
                  </a:lnTo>
                  <a:lnTo>
                    <a:pt x="856" y="472"/>
                  </a:lnTo>
                  <a:lnTo>
                    <a:pt x="856" y="478"/>
                  </a:lnTo>
                  <a:lnTo>
                    <a:pt x="850" y="478"/>
                  </a:lnTo>
                  <a:lnTo>
                    <a:pt x="850" y="483"/>
                  </a:lnTo>
                  <a:lnTo>
                    <a:pt x="856" y="483"/>
                  </a:lnTo>
                  <a:lnTo>
                    <a:pt x="856" y="489"/>
                  </a:lnTo>
                  <a:lnTo>
                    <a:pt x="861" y="489"/>
                  </a:lnTo>
                  <a:lnTo>
                    <a:pt x="861" y="494"/>
                  </a:lnTo>
                  <a:lnTo>
                    <a:pt x="861" y="500"/>
                  </a:lnTo>
                  <a:lnTo>
                    <a:pt x="867" y="506"/>
                  </a:lnTo>
                  <a:lnTo>
                    <a:pt x="861" y="506"/>
                  </a:lnTo>
                  <a:lnTo>
                    <a:pt x="861" y="511"/>
                  </a:lnTo>
                  <a:lnTo>
                    <a:pt x="861" y="515"/>
                  </a:lnTo>
                  <a:lnTo>
                    <a:pt x="856" y="515"/>
                  </a:lnTo>
                  <a:lnTo>
                    <a:pt x="861" y="520"/>
                  </a:lnTo>
                  <a:lnTo>
                    <a:pt x="861" y="526"/>
                  </a:lnTo>
                  <a:lnTo>
                    <a:pt x="861" y="531"/>
                  </a:lnTo>
                  <a:lnTo>
                    <a:pt x="867" y="531"/>
                  </a:lnTo>
                  <a:lnTo>
                    <a:pt x="867" y="537"/>
                  </a:lnTo>
                  <a:lnTo>
                    <a:pt x="872" y="537"/>
                  </a:lnTo>
                  <a:lnTo>
                    <a:pt x="876" y="537"/>
                  </a:lnTo>
                  <a:lnTo>
                    <a:pt x="876" y="542"/>
                  </a:lnTo>
                  <a:lnTo>
                    <a:pt x="876" y="548"/>
                  </a:lnTo>
                  <a:lnTo>
                    <a:pt x="881" y="548"/>
                  </a:lnTo>
                  <a:lnTo>
                    <a:pt x="881" y="554"/>
                  </a:lnTo>
                  <a:lnTo>
                    <a:pt x="887" y="554"/>
                  </a:lnTo>
                  <a:lnTo>
                    <a:pt x="881" y="554"/>
                  </a:lnTo>
                  <a:lnTo>
                    <a:pt x="881" y="557"/>
                  </a:lnTo>
                  <a:lnTo>
                    <a:pt x="881" y="563"/>
                  </a:lnTo>
                  <a:lnTo>
                    <a:pt x="881" y="568"/>
                  </a:lnTo>
                  <a:lnTo>
                    <a:pt x="876" y="568"/>
                  </a:lnTo>
                  <a:lnTo>
                    <a:pt x="876" y="563"/>
                  </a:lnTo>
                  <a:lnTo>
                    <a:pt x="876" y="568"/>
                  </a:lnTo>
                  <a:lnTo>
                    <a:pt x="872" y="568"/>
                  </a:lnTo>
                  <a:lnTo>
                    <a:pt x="872" y="574"/>
                  </a:lnTo>
                  <a:lnTo>
                    <a:pt x="867" y="574"/>
                  </a:lnTo>
                  <a:lnTo>
                    <a:pt x="867" y="579"/>
                  </a:lnTo>
                  <a:lnTo>
                    <a:pt x="867" y="585"/>
                  </a:lnTo>
                  <a:lnTo>
                    <a:pt x="861" y="585"/>
                  </a:lnTo>
                  <a:lnTo>
                    <a:pt x="861" y="590"/>
                  </a:lnTo>
                  <a:lnTo>
                    <a:pt x="861" y="596"/>
                  </a:lnTo>
                  <a:lnTo>
                    <a:pt x="861" y="600"/>
                  </a:lnTo>
                  <a:lnTo>
                    <a:pt x="867" y="600"/>
                  </a:lnTo>
                  <a:lnTo>
                    <a:pt x="867" y="605"/>
                  </a:lnTo>
                  <a:lnTo>
                    <a:pt x="867" y="611"/>
                  </a:lnTo>
                  <a:lnTo>
                    <a:pt x="845" y="627"/>
                  </a:lnTo>
                  <a:lnTo>
                    <a:pt x="845" y="622"/>
                  </a:lnTo>
                  <a:lnTo>
                    <a:pt x="839" y="616"/>
                  </a:lnTo>
                  <a:lnTo>
                    <a:pt x="845" y="616"/>
                  </a:lnTo>
                  <a:lnTo>
                    <a:pt x="839" y="616"/>
                  </a:lnTo>
                  <a:lnTo>
                    <a:pt x="833" y="616"/>
                  </a:lnTo>
                  <a:lnTo>
                    <a:pt x="833" y="622"/>
                  </a:lnTo>
                  <a:lnTo>
                    <a:pt x="828" y="622"/>
                  </a:lnTo>
                  <a:lnTo>
                    <a:pt x="828" y="627"/>
                  </a:lnTo>
                  <a:lnTo>
                    <a:pt x="824" y="627"/>
                  </a:lnTo>
                  <a:lnTo>
                    <a:pt x="819" y="627"/>
                  </a:lnTo>
                  <a:lnTo>
                    <a:pt x="819" y="633"/>
                  </a:lnTo>
                  <a:lnTo>
                    <a:pt x="813" y="633"/>
                  </a:lnTo>
                  <a:lnTo>
                    <a:pt x="813" y="627"/>
                  </a:lnTo>
                  <a:lnTo>
                    <a:pt x="813" y="633"/>
                  </a:lnTo>
                  <a:lnTo>
                    <a:pt x="813" y="627"/>
                  </a:lnTo>
                  <a:lnTo>
                    <a:pt x="808" y="627"/>
                  </a:lnTo>
                  <a:lnTo>
                    <a:pt x="808" y="633"/>
                  </a:lnTo>
                  <a:lnTo>
                    <a:pt x="802" y="633"/>
                  </a:lnTo>
                  <a:lnTo>
                    <a:pt x="797" y="638"/>
                  </a:lnTo>
                  <a:lnTo>
                    <a:pt x="791" y="638"/>
                  </a:lnTo>
                  <a:lnTo>
                    <a:pt x="802" y="648"/>
                  </a:lnTo>
                  <a:lnTo>
                    <a:pt x="808" y="653"/>
                  </a:lnTo>
                  <a:lnTo>
                    <a:pt x="802" y="653"/>
                  </a:lnTo>
                  <a:lnTo>
                    <a:pt x="802" y="659"/>
                  </a:lnTo>
                  <a:lnTo>
                    <a:pt x="802" y="664"/>
                  </a:lnTo>
                  <a:lnTo>
                    <a:pt x="802" y="670"/>
                  </a:lnTo>
                  <a:lnTo>
                    <a:pt x="808" y="670"/>
                  </a:lnTo>
                  <a:lnTo>
                    <a:pt x="808" y="675"/>
                  </a:lnTo>
                  <a:lnTo>
                    <a:pt x="808" y="681"/>
                  </a:lnTo>
                  <a:lnTo>
                    <a:pt x="808" y="686"/>
                  </a:lnTo>
                  <a:lnTo>
                    <a:pt x="813" y="686"/>
                  </a:lnTo>
                  <a:lnTo>
                    <a:pt x="813" y="690"/>
                  </a:lnTo>
                  <a:lnTo>
                    <a:pt x="819" y="690"/>
                  </a:lnTo>
                  <a:lnTo>
                    <a:pt x="819" y="696"/>
                  </a:lnTo>
                  <a:lnTo>
                    <a:pt x="819" y="701"/>
                  </a:lnTo>
                  <a:lnTo>
                    <a:pt x="819" y="707"/>
                  </a:lnTo>
                  <a:lnTo>
                    <a:pt x="824" y="712"/>
                  </a:lnTo>
                  <a:lnTo>
                    <a:pt x="828" y="718"/>
                  </a:lnTo>
                  <a:lnTo>
                    <a:pt x="833" y="723"/>
                  </a:lnTo>
                  <a:lnTo>
                    <a:pt x="833" y="729"/>
                  </a:lnTo>
                  <a:lnTo>
                    <a:pt x="833" y="732"/>
                  </a:lnTo>
                  <a:lnTo>
                    <a:pt x="828" y="732"/>
                  </a:lnTo>
                  <a:lnTo>
                    <a:pt x="828" y="738"/>
                  </a:lnTo>
                  <a:lnTo>
                    <a:pt x="828" y="744"/>
                  </a:lnTo>
                  <a:lnTo>
                    <a:pt x="828" y="749"/>
                  </a:lnTo>
                  <a:lnTo>
                    <a:pt x="824" y="755"/>
                  </a:lnTo>
                  <a:lnTo>
                    <a:pt x="824" y="760"/>
                  </a:lnTo>
                  <a:lnTo>
                    <a:pt x="824" y="766"/>
                  </a:lnTo>
                  <a:lnTo>
                    <a:pt x="819" y="766"/>
                  </a:lnTo>
                  <a:lnTo>
                    <a:pt x="819" y="771"/>
                  </a:lnTo>
                  <a:lnTo>
                    <a:pt x="813" y="771"/>
                  </a:lnTo>
                  <a:lnTo>
                    <a:pt x="813" y="775"/>
                  </a:lnTo>
                  <a:lnTo>
                    <a:pt x="808" y="775"/>
                  </a:lnTo>
                  <a:lnTo>
                    <a:pt x="802" y="775"/>
                  </a:lnTo>
                  <a:lnTo>
                    <a:pt x="797" y="775"/>
                  </a:lnTo>
                  <a:lnTo>
                    <a:pt x="797" y="780"/>
                  </a:lnTo>
                  <a:lnTo>
                    <a:pt x="776" y="766"/>
                  </a:lnTo>
                  <a:lnTo>
                    <a:pt x="771" y="771"/>
                  </a:lnTo>
                  <a:lnTo>
                    <a:pt x="765" y="771"/>
                  </a:lnTo>
                  <a:lnTo>
                    <a:pt x="760" y="771"/>
                  </a:lnTo>
                  <a:lnTo>
                    <a:pt x="760" y="775"/>
                  </a:lnTo>
                  <a:lnTo>
                    <a:pt x="754" y="775"/>
                  </a:lnTo>
                  <a:lnTo>
                    <a:pt x="749" y="780"/>
                  </a:lnTo>
                  <a:lnTo>
                    <a:pt x="749" y="775"/>
                  </a:lnTo>
                  <a:lnTo>
                    <a:pt x="743" y="775"/>
                  </a:lnTo>
                  <a:lnTo>
                    <a:pt x="743" y="780"/>
                  </a:lnTo>
                  <a:lnTo>
                    <a:pt x="738" y="780"/>
                  </a:lnTo>
                  <a:lnTo>
                    <a:pt x="738" y="786"/>
                  </a:lnTo>
                  <a:lnTo>
                    <a:pt x="734" y="786"/>
                  </a:lnTo>
                  <a:lnTo>
                    <a:pt x="728" y="786"/>
                  </a:lnTo>
                  <a:lnTo>
                    <a:pt x="728" y="792"/>
                  </a:lnTo>
                  <a:lnTo>
                    <a:pt x="723" y="792"/>
                  </a:lnTo>
                  <a:lnTo>
                    <a:pt x="717" y="792"/>
                  </a:lnTo>
                  <a:lnTo>
                    <a:pt x="717" y="797"/>
                  </a:lnTo>
                  <a:lnTo>
                    <a:pt x="712" y="797"/>
                  </a:lnTo>
                  <a:lnTo>
                    <a:pt x="712" y="803"/>
                  </a:lnTo>
                  <a:lnTo>
                    <a:pt x="712" y="808"/>
                  </a:lnTo>
                  <a:lnTo>
                    <a:pt x="717" y="808"/>
                  </a:lnTo>
                  <a:lnTo>
                    <a:pt x="717" y="814"/>
                  </a:lnTo>
                  <a:lnTo>
                    <a:pt x="723" y="814"/>
                  </a:lnTo>
                  <a:lnTo>
                    <a:pt x="723" y="817"/>
                  </a:lnTo>
                  <a:lnTo>
                    <a:pt x="723" y="823"/>
                  </a:lnTo>
                  <a:lnTo>
                    <a:pt x="723" y="828"/>
                  </a:lnTo>
                  <a:lnTo>
                    <a:pt x="723" y="834"/>
                  </a:lnTo>
                  <a:lnTo>
                    <a:pt x="723" y="839"/>
                  </a:lnTo>
                  <a:lnTo>
                    <a:pt x="728" y="839"/>
                  </a:lnTo>
                  <a:lnTo>
                    <a:pt x="728" y="845"/>
                  </a:lnTo>
                  <a:lnTo>
                    <a:pt x="723" y="845"/>
                  </a:lnTo>
                  <a:lnTo>
                    <a:pt x="717" y="845"/>
                  </a:lnTo>
                  <a:lnTo>
                    <a:pt x="717" y="851"/>
                  </a:lnTo>
                  <a:lnTo>
                    <a:pt x="712" y="851"/>
                  </a:lnTo>
                  <a:lnTo>
                    <a:pt x="706" y="851"/>
                  </a:lnTo>
                  <a:lnTo>
                    <a:pt x="706" y="856"/>
                  </a:lnTo>
                  <a:lnTo>
                    <a:pt x="712" y="862"/>
                  </a:lnTo>
                  <a:lnTo>
                    <a:pt x="712" y="865"/>
                  </a:lnTo>
                  <a:lnTo>
                    <a:pt x="717" y="865"/>
                  </a:lnTo>
                  <a:lnTo>
                    <a:pt x="717" y="871"/>
                  </a:lnTo>
                  <a:lnTo>
                    <a:pt x="712" y="876"/>
                  </a:lnTo>
                  <a:lnTo>
                    <a:pt x="712" y="882"/>
                  </a:lnTo>
                  <a:lnTo>
                    <a:pt x="717" y="882"/>
                  </a:lnTo>
                  <a:lnTo>
                    <a:pt x="717" y="887"/>
                  </a:lnTo>
                  <a:lnTo>
                    <a:pt x="717" y="893"/>
                  </a:lnTo>
                  <a:lnTo>
                    <a:pt x="743" y="893"/>
                  </a:lnTo>
                  <a:lnTo>
                    <a:pt x="749" y="893"/>
                  </a:lnTo>
                  <a:lnTo>
                    <a:pt x="743" y="887"/>
                  </a:lnTo>
                  <a:lnTo>
                    <a:pt x="749" y="887"/>
                  </a:lnTo>
                  <a:lnTo>
                    <a:pt x="754" y="893"/>
                  </a:lnTo>
                  <a:lnTo>
                    <a:pt x="754" y="887"/>
                  </a:lnTo>
                  <a:lnTo>
                    <a:pt x="760" y="887"/>
                  </a:lnTo>
                  <a:lnTo>
                    <a:pt x="765" y="887"/>
                  </a:lnTo>
                  <a:lnTo>
                    <a:pt x="771" y="887"/>
                  </a:lnTo>
                  <a:lnTo>
                    <a:pt x="776" y="887"/>
                  </a:lnTo>
                  <a:lnTo>
                    <a:pt x="782" y="887"/>
                  </a:lnTo>
                  <a:lnTo>
                    <a:pt x="782" y="893"/>
                  </a:lnTo>
                  <a:lnTo>
                    <a:pt x="782" y="899"/>
                  </a:lnTo>
                  <a:lnTo>
                    <a:pt x="782" y="913"/>
                  </a:lnTo>
                  <a:lnTo>
                    <a:pt x="786" y="913"/>
                  </a:lnTo>
                  <a:lnTo>
                    <a:pt x="786" y="919"/>
                  </a:lnTo>
                  <a:lnTo>
                    <a:pt x="791" y="919"/>
                  </a:lnTo>
                  <a:lnTo>
                    <a:pt x="797" y="924"/>
                  </a:lnTo>
                  <a:lnTo>
                    <a:pt x="797" y="930"/>
                  </a:lnTo>
                  <a:lnTo>
                    <a:pt x="797" y="935"/>
                  </a:lnTo>
                  <a:lnTo>
                    <a:pt x="791" y="941"/>
                  </a:lnTo>
                  <a:lnTo>
                    <a:pt x="791" y="946"/>
                  </a:lnTo>
                  <a:lnTo>
                    <a:pt x="791" y="950"/>
                  </a:lnTo>
                  <a:lnTo>
                    <a:pt x="791" y="956"/>
                  </a:lnTo>
                  <a:lnTo>
                    <a:pt x="786" y="956"/>
                  </a:lnTo>
                  <a:lnTo>
                    <a:pt x="786" y="961"/>
                  </a:lnTo>
                  <a:lnTo>
                    <a:pt x="791" y="961"/>
                  </a:lnTo>
                  <a:lnTo>
                    <a:pt x="786" y="978"/>
                  </a:lnTo>
                  <a:lnTo>
                    <a:pt x="786" y="983"/>
                  </a:lnTo>
                  <a:lnTo>
                    <a:pt x="786" y="989"/>
                  </a:lnTo>
                  <a:lnTo>
                    <a:pt x="782" y="994"/>
                  </a:lnTo>
                  <a:lnTo>
                    <a:pt x="782" y="998"/>
                  </a:lnTo>
                  <a:lnTo>
                    <a:pt x="782" y="1004"/>
                  </a:lnTo>
                  <a:lnTo>
                    <a:pt x="782" y="1009"/>
                  </a:lnTo>
                  <a:lnTo>
                    <a:pt x="782" y="1015"/>
                  </a:lnTo>
                  <a:lnTo>
                    <a:pt x="782" y="1020"/>
                  </a:lnTo>
                  <a:lnTo>
                    <a:pt x="786" y="1020"/>
                  </a:lnTo>
                  <a:lnTo>
                    <a:pt x="786" y="1026"/>
                  </a:lnTo>
                  <a:lnTo>
                    <a:pt x="782" y="1031"/>
                  </a:lnTo>
                  <a:lnTo>
                    <a:pt x="782" y="1037"/>
                  </a:lnTo>
                  <a:lnTo>
                    <a:pt x="776" y="1037"/>
                  </a:lnTo>
                  <a:lnTo>
                    <a:pt x="776" y="1041"/>
                  </a:lnTo>
                  <a:lnTo>
                    <a:pt x="771" y="1041"/>
                  </a:lnTo>
                  <a:lnTo>
                    <a:pt x="765" y="1046"/>
                  </a:lnTo>
                  <a:lnTo>
                    <a:pt x="765" y="1052"/>
                  </a:lnTo>
                  <a:lnTo>
                    <a:pt x="760" y="1052"/>
                  </a:lnTo>
                  <a:lnTo>
                    <a:pt x="754" y="1057"/>
                  </a:lnTo>
                  <a:lnTo>
                    <a:pt x="749" y="1057"/>
                  </a:lnTo>
                  <a:lnTo>
                    <a:pt x="749" y="1063"/>
                  </a:lnTo>
                  <a:lnTo>
                    <a:pt x="749" y="1068"/>
                  </a:lnTo>
                  <a:lnTo>
                    <a:pt x="749" y="1074"/>
                  </a:lnTo>
                  <a:lnTo>
                    <a:pt x="754" y="1079"/>
                  </a:lnTo>
                  <a:lnTo>
                    <a:pt x="749" y="1083"/>
                  </a:lnTo>
                  <a:lnTo>
                    <a:pt x="749" y="1089"/>
                  </a:lnTo>
                  <a:lnTo>
                    <a:pt x="749" y="1094"/>
                  </a:lnTo>
                  <a:lnTo>
                    <a:pt x="749" y="1105"/>
                  </a:lnTo>
                  <a:lnTo>
                    <a:pt x="743" y="1111"/>
                  </a:lnTo>
                  <a:lnTo>
                    <a:pt x="743" y="1116"/>
                  </a:lnTo>
                  <a:lnTo>
                    <a:pt x="749" y="1122"/>
                  </a:lnTo>
                  <a:lnTo>
                    <a:pt x="754" y="1122"/>
                  </a:lnTo>
                  <a:lnTo>
                    <a:pt x="760" y="1122"/>
                  </a:lnTo>
                  <a:lnTo>
                    <a:pt x="765" y="1122"/>
                  </a:lnTo>
                  <a:lnTo>
                    <a:pt x="771" y="1122"/>
                  </a:lnTo>
                  <a:lnTo>
                    <a:pt x="776" y="1122"/>
                  </a:lnTo>
                  <a:lnTo>
                    <a:pt x="782" y="1122"/>
                  </a:lnTo>
                  <a:lnTo>
                    <a:pt x="782" y="1125"/>
                  </a:lnTo>
                  <a:lnTo>
                    <a:pt x="782" y="1131"/>
                  </a:lnTo>
                  <a:lnTo>
                    <a:pt x="776" y="1131"/>
                  </a:lnTo>
                  <a:lnTo>
                    <a:pt x="776" y="1136"/>
                  </a:lnTo>
                  <a:lnTo>
                    <a:pt x="776" y="1142"/>
                  </a:lnTo>
                  <a:lnTo>
                    <a:pt x="776" y="1148"/>
                  </a:lnTo>
                  <a:lnTo>
                    <a:pt x="782" y="1148"/>
                  </a:lnTo>
                  <a:lnTo>
                    <a:pt x="782" y="1153"/>
                  </a:lnTo>
                  <a:lnTo>
                    <a:pt x="786" y="1159"/>
                  </a:lnTo>
                  <a:lnTo>
                    <a:pt x="782" y="1179"/>
                  </a:lnTo>
                  <a:lnTo>
                    <a:pt x="782" y="1184"/>
                  </a:lnTo>
                  <a:lnTo>
                    <a:pt x="782" y="1190"/>
                  </a:lnTo>
                  <a:lnTo>
                    <a:pt x="786" y="1196"/>
                  </a:lnTo>
                  <a:lnTo>
                    <a:pt x="782" y="1201"/>
                  </a:lnTo>
                  <a:lnTo>
                    <a:pt x="782" y="1212"/>
                  </a:lnTo>
                  <a:lnTo>
                    <a:pt x="776" y="1216"/>
                  </a:lnTo>
                  <a:lnTo>
                    <a:pt x="771" y="1221"/>
                  </a:lnTo>
                  <a:lnTo>
                    <a:pt x="776" y="1221"/>
                  </a:lnTo>
                  <a:lnTo>
                    <a:pt x="776" y="1227"/>
                  </a:lnTo>
                  <a:lnTo>
                    <a:pt x="782" y="1227"/>
                  </a:lnTo>
                  <a:lnTo>
                    <a:pt x="786" y="1227"/>
                  </a:lnTo>
                  <a:lnTo>
                    <a:pt x="791" y="1227"/>
                  </a:lnTo>
                  <a:lnTo>
                    <a:pt x="797" y="1227"/>
                  </a:lnTo>
                  <a:lnTo>
                    <a:pt x="802" y="1227"/>
                  </a:lnTo>
                  <a:lnTo>
                    <a:pt x="808" y="1227"/>
                  </a:lnTo>
                  <a:lnTo>
                    <a:pt x="813" y="1227"/>
                  </a:lnTo>
                  <a:lnTo>
                    <a:pt x="813" y="1221"/>
                  </a:lnTo>
                  <a:lnTo>
                    <a:pt x="819" y="1221"/>
                  </a:lnTo>
                  <a:lnTo>
                    <a:pt x="824" y="1221"/>
                  </a:lnTo>
                  <a:lnTo>
                    <a:pt x="824" y="1216"/>
                  </a:lnTo>
                  <a:lnTo>
                    <a:pt x="828" y="1216"/>
                  </a:lnTo>
                  <a:lnTo>
                    <a:pt x="828" y="1212"/>
                  </a:lnTo>
                  <a:lnTo>
                    <a:pt x="833" y="1212"/>
                  </a:lnTo>
                  <a:lnTo>
                    <a:pt x="839" y="1212"/>
                  </a:lnTo>
                  <a:lnTo>
                    <a:pt x="845" y="1216"/>
                  </a:lnTo>
                  <a:lnTo>
                    <a:pt x="845" y="1221"/>
                  </a:lnTo>
                  <a:lnTo>
                    <a:pt x="845" y="1227"/>
                  </a:lnTo>
                  <a:lnTo>
                    <a:pt x="845" y="1232"/>
                  </a:lnTo>
                  <a:lnTo>
                    <a:pt x="828" y="1243"/>
                  </a:lnTo>
                  <a:lnTo>
                    <a:pt x="833" y="1249"/>
                  </a:lnTo>
                  <a:lnTo>
                    <a:pt x="839" y="1249"/>
                  </a:lnTo>
                  <a:lnTo>
                    <a:pt x="845" y="1249"/>
                  </a:lnTo>
                  <a:lnTo>
                    <a:pt x="845" y="1255"/>
                  </a:lnTo>
                  <a:lnTo>
                    <a:pt x="845" y="1258"/>
                  </a:lnTo>
                  <a:lnTo>
                    <a:pt x="850" y="1258"/>
                  </a:lnTo>
                  <a:lnTo>
                    <a:pt x="850" y="1255"/>
                  </a:lnTo>
                  <a:lnTo>
                    <a:pt x="856" y="1258"/>
                  </a:lnTo>
                  <a:lnTo>
                    <a:pt x="856" y="1264"/>
                  </a:lnTo>
                  <a:lnTo>
                    <a:pt x="856" y="1258"/>
                  </a:lnTo>
                  <a:lnTo>
                    <a:pt x="861" y="1258"/>
                  </a:lnTo>
                  <a:lnTo>
                    <a:pt x="867" y="1258"/>
                  </a:lnTo>
                  <a:lnTo>
                    <a:pt x="867" y="1264"/>
                  </a:lnTo>
                  <a:lnTo>
                    <a:pt x="872" y="1264"/>
                  </a:lnTo>
                  <a:lnTo>
                    <a:pt x="872" y="1269"/>
                  </a:lnTo>
                  <a:lnTo>
                    <a:pt x="872" y="1275"/>
                  </a:lnTo>
                  <a:lnTo>
                    <a:pt x="872" y="1269"/>
                  </a:lnTo>
                  <a:lnTo>
                    <a:pt x="876" y="1269"/>
                  </a:lnTo>
                  <a:lnTo>
                    <a:pt x="876" y="1275"/>
                  </a:lnTo>
                  <a:lnTo>
                    <a:pt x="881" y="1275"/>
                  </a:lnTo>
                  <a:lnTo>
                    <a:pt x="881" y="1280"/>
                  </a:lnTo>
                  <a:lnTo>
                    <a:pt x="876" y="1280"/>
                  </a:lnTo>
                  <a:lnTo>
                    <a:pt x="876" y="1286"/>
                  </a:lnTo>
                  <a:lnTo>
                    <a:pt x="876" y="1291"/>
                  </a:lnTo>
                  <a:lnTo>
                    <a:pt x="876" y="1297"/>
                  </a:lnTo>
                  <a:lnTo>
                    <a:pt x="881" y="1301"/>
                  </a:lnTo>
                  <a:lnTo>
                    <a:pt x="881" y="1306"/>
                  </a:lnTo>
                  <a:lnTo>
                    <a:pt x="876" y="1306"/>
                  </a:lnTo>
                  <a:lnTo>
                    <a:pt x="876" y="1312"/>
                  </a:lnTo>
                  <a:lnTo>
                    <a:pt x="872" y="1312"/>
                  </a:lnTo>
                  <a:lnTo>
                    <a:pt x="872" y="1317"/>
                  </a:lnTo>
                  <a:lnTo>
                    <a:pt x="872" y="1323"/>
                  </a:lnTo>
                  <a:lnTo>
                    <a:pt x="872" y="1328"/>
                  </a:lnTo>
                  <a:lnTo>
                    <a:pt x="872" y="1334"/>
                  </a:lnTo>
                  <a:lnTo>
                    <a:pt x="872" y="1339"/>
                  </a:lnTo>
                  <a:lnTo>
                    <a:pt x="872" y="1345"/>
                  </a:lnTo>
                  <a:lnTo>
                    <a:pt x="867" y="1345"/>
                  </a:lnTo>
                  <a:lnTo>
                    <a:pt x="867" y="1349"/>
                  </a:lnTo>
                  <a:lnTo>
                    <a:pt x="867" y="1354"/>
                  </a:lnTo>
                  <a:lnTo>
                    <a:pt x="867" y="1360"/>
                  </a:lnTo>
                  <a:lnTo>
                    <a:pt x="867" y="1365"/>
                  </a:lnTo>
                  <a:lnTo>
                    <a:pt x="867" y="1371"/>
                  </a:lnTo>
                  <a:lnTo>
                    <a:pt x="867" y="1376"/>
                  </a:lnTo>
                  <a:lnTo>
                    <a:pt x="867" y="1382"/>
                  </a:lnTo>
                  <a:lnTo>
                    <a:pt x="867" y="1387"/>
                  </a:lnTo>
                  <a:lnTo>
                    <a:pt x="861" y="1387"/>
                  </a:lnTo>
                  <a:lnTo>
                    <a:pt x="861" y="1391"/>
                  </a:lnTo>
                  <a:lnTo>
                    <a:pt x="861" y="1397"/>
                  </a:lnTo>
                  <a:lnTo>
                    <a:pt x="867" y="1397"/>
                  </a:lnTo>
                  <a:lnTo>
                    <a:pt x="867" y="1402"/>
                  </a:lnTo>
                  <a:lnTo>
                    <a:pt x="867" y="1408"/>
                  </a:lnTo>
                  <a:lnTo>
                    <a:pt x="861" y="1408"/>
                  </a:lnTo>
                  <a:lnTo>
                    <a:pt x="861" y="1402"/>
                  </a:lnTo>
                  <a:lnTo>
                    <a:pt x="856" y="1402"/>
                  </a:lnTo>
                  <a:lnTo>
                    <a:pt x="850" y="1402"/>
                  </a:lnTo>
                  <a:lnTo>
                    <a:pt x="845" y="1402"/>
                  </a:lnTo>
                  <a:lnTo>
                    <a:pt x="845" y="1408"/>
                  </a:lnTo>
                  <a:lnTo>
                    <a:pt x="839" y="1408"/>
                  </a:lnTo>
                  <a:lnTo>
                    <a:pt x="833" y="1408"/>
                  </a:lnTo>
                  <a:lnTo>
                    <a:pt x="828" y="1408"/>
                  </a:lnTo>
                  <a:lnTo>
                    <a:pt x="824" y="1408"/>
                  </a:lnTo>
                  <a:lnTo>
                    <a:pt x="819" y="1408"/>
                  </a:lnTo>
                  <a:lnTo>
                    <a:pt x="813" y="1413"/>
                  </a:lnTo>
                  <a:lnTo>
                    <a:pt x="813" y="1419"/>
                  </a:lnTo>
                  <a:lnTo>
                    <a:pt x="819" y="1419"/>
                  </a:lnTo>
                  <a:lnTo>
                    <a:pt x="819" y="1424"/>
                  </a:lnTo>
                  <a:lnTo>
                    <a:pt x="819" y="1430"/>
                  </a:lnTo>
                  <a:lnTo>
                    <a:pt x="819" y="1434"/>
                  </a:lnTo>
                  <a:lnTo>
                    <a:pt x="824" y="1434"/>
                  </a:lnTo>
                  <a:lnTo>
                    <a:pt x="824" y="1439"/>
                  </a:lnTo>
                  <a:lnTo>
                    <a:pt x="819" y="1439"/>
                  </a:lnTo>
                  <a:lnTo>
                    <a:pt x="813" y="1439"/>
                  </a:lnTo>
                  <a:lnTo>
                    <a:pt x="813" y="1445"/>
                  </a:lnTo>
                  <a:lnTo>
                    <a:pt x="808" y="1445"/>
                  </a:lnTo>
                  <a:lnTo>
                    <a:pt x="802" y="1445"/>
                  </a:lnTo>
                  <a:lnTo>
                    <a:pt x="802" y="1439"/>
                  </a:lnTo>
                  <a:lnTo>
                    <a:pt x="802" y="1434"/>
                  </a:lnTo>
                  <a:lnTo>
                    <a:pt x="797" y="1434"/>
                  </a:lnTo>
                  <a:lnTo>
                    <a:pt x="797" y="1439"/>
                  </a:lnTo>
                  <a:lnTo>
                    <a:pt x="791" y="1439"/>
                  </a:lnTo>
                  <a:lnTo>
                    <a:pt x="791" y="1445"/>
                  </a:lnTo>
                  <a:lnTo>
                    <a:pt x="791" y="1450"/>
                  </a:lnTo>
                  <a:lnTo>
                    <a:pt x="786" y="1450"/>
                  </a:lnTo>
                  <a:lnTo>
                    <a:pt x="791" y="1450"/>
                  </a:lnTo>
                  <a:lnTo>
                    <a:pt x="791" y="1456"/>
                  </a:lnTo>
                  <a:lnTo>
                    <a:pt x="786" y="1456"/>
                  </a:lnTo>
                  <a:lnTo>
                    <a:pt x="786" y="1461"/>
                  </a:lnTo>
                  <a:lnTo>
                    <a:pt x="791" y="1461"/>
                  </a:lnTo>
                  <a:lnTo>
                    <a:pt x="791" y="1467"/>
                  </a:lnTo>
                  <a:lnTo>
                    <a:pt x="786" y="1467"/>
                  </a:lnTo>
                  <a:lnTo>
                    <a:pt x="786" y="1472"/>
                  </a:lnTo>
                  <a:lnTo>
                    <a:pt x="791" y="1472"/>
                  </a:lnTo>
                  <a:lnTo>
                    <a:pt x="791" y="1478"/>
                  </a:lnTo>
                  <a:lnTo>
                    <a:pt x="791" y="1481"/>
                  </a:lnTo>
                  <a:lnTo>
                    <a:pt x="791" y="1487"/>
                  </a:lnTo>
                  <a:lnTo>
                    <a:pt x="786" y="1487"/>
                  </a:lnTo>
                  <a:lnTo>
                    <a:pt x="782" y="1487"/>
                  </a:lnTo>
                  <a:lnTo>
                    <a:pt x="782" y="1493"/>
                  </a:lnTo>
                  <a:lnTo>
                    <a:pt x="782" y="1498"/>
                  </a:lnTo>
                  <a:lnTo>
                    <a:pt x="782" y="1504"/>
                  </a:lnTo>
                  <a:lnTo>
                    <a:pt x="786" y="1509"/>
                  </a:lnTo>
                  <a:lnTo>
                    <a:pt x="786" y="1504"/>
                  </a:lnTo>
                  <a:lnTo>
                    <a:pt x="791" y="1509"/>
                  </a:lnTo>
                  <a:lnTo>
                    <a:pt x="791" y="1515"/>
                  </a:lnTo>
                  <a:lnTo>
                    <a:pt x="786" y="1520"/>
                  </a:lnTo>
                  <a:lnTo>
                    <a:pt x="786" y="1524"/>
                  </a:lnTo>
                  <a:lnTo>
                    <a:pt x="791" y="1529"/>
                  </a:lnTo>
                  <a:lnTo>
                    <a:pt x="760" y="1563"/>
                  </a:lnTo>
                  <a:lnTo>
                    <a:pt x="760" y="1566"/>
                  </a:lnTo>
                  <a:lnTo>
                    <a:pt x="760" y="1572"/>
                  </a:lnTo>
                  <a:lnTo>
                    <a:pt x="738" y="1605"/>
                  </a:lnTo>
                  <a:lnTo>
                    <a:pt x="695" y="1673"/>
                  </a:lnTo>
                  <a:lnTo>
                    <a:pt x="643" y="1673"/>
                  </a:lnTo>
                  <a:lnTo>
                    <a:pt x="621" y="1695"/>
                  </a:lnTo>
                  <a:lnTo>
                    <a:pt x="616" y="1695"/>
                  </a:lnTo>
                  <a:lnTo>
                    <a:pt x="616" y="1699"/>
                  </a:lnTo>
                  <a:lnTo>
                    <a:pt x="610" y="1699"/>
                  </a:lnTo>
                  <a:lnTo>
                    <a:pt x="616" y="1699"/>
                  </a:lnTo>
                  <a:lnTo>
                    <a:pt x="616" y="1705"/>
                  </a:lnTo>
                  <a:lnTo>
                    <a:pt x="610" y="1705"/>
                  </a:lnTo>
                  <a:lnTo>
                    <a:pt x="616" y="1710"/>
                  </a:lnTo>
                  <a:lnTo>
                    <a:pt x="610" y="1710"/>
                  </a:lnTo>
                  <a:lnTo>
                    <a:pt x="610" y="1716"/>
                  </a:lnTo>
                  <a:lnTo>
                    <a:pt x="605" y="1716"/>
                  </a:lnTo>
                  <a:lnTo>
                    <a:pt x="605" y="1721"/>
                  </a:lnTo>
                  <a:lnTo>
                    <a:pt x="610" y="1721"/>
                  </a:lnTo>
                  <a:lnTo>
                    <a:pt x="605" y="1721"/>
                  </a:lnTo>
                  <a:lnTo>
                    <a:pt x="605" y="1727"/>
                  </a:lnTo>
                  <a:lnTo>
                    <a:pt x="610" y="1727"/>
                  </a:lnTo>
                  <a:lnTo>
                    <a:pt x="610" y="1732"/>
                  </a:lnTo>
                  <a:lnTo>
                    <a:pt x="605" y="1732"/>
                  </a:lnTo>
                  <a:lnTo>
                    <a:pt x="610" y="1732"/>
                  </a:lnTo>
                  <a:lnTo>
                    <a:pt x="610" y="1738"/>
                  </a:lnTo>
                  <a:lnTo>
                    <a:pt x="610" y="1742"/>
                  </a:lnTo>
                  <a:lnTo>
                    <a:pt x="610" y="1747"/>
                  </a:lnTo>
                  <a:lnTo>
                    <a:pt x="610" y="1753"/>
                  </a:lnTo>
                  <a:lnTo>
                    <a:pt x="616" y="1753"/>
                  </a:lnTo>
                  <a:lnTo>
                    <a:pt x="610" y="1753"/>
                  </a:lnTo>
                  <a:lnTo>
                    <a:pt x="616" y="1806"/>
                  </a:lnTo>
                  <a:lnTo>
                    <a:pt x="627" y="1854"/>
                  </a:lnTo>
                  <a:lnTo>
                    <a:pt x="605" y="1897"/>
                  </a:lnTo>
                  <a:lnTo>
                    <a:pt x="557" y="1956"/>
                  </a:lnTo>
                  <a:lnTo>
                    <a:pt x="557" y="1961"/>
                  </a:lnTo>
                  <a:lnTo>
                    <a:pt x="553" y="1961"/>
                  </a:lnTo>
                  <a:lnTo>
                    <a:pt x="553" y="1965"/>
                  </a:lnTo>
                  <a:lnTo>
                    <a:pt x="553" y="1970"/>
                  </a:lnTo>
                  <a:lnTo>
                    <a:pt x="548" y="1970"/>
                  </a:lnTo>
                  <a:lnTo>
                    <a:pt x="553" y="1970"/>
                  </a:lnTo>
                  <a:lnTo>
                    <a:pt x="553" y="1976"/>
                  </a:lnTo>
                  <a:lnTo>
                    <a:pt x="557" y="1976"/>
                  </a:lnTo>
                  <a:lnTo>
                    <a:pt x="557" y="1981"/>
                  </a:lnTo>
                  <a:lnTo>
                    <a:pt x="562" y="1981"/>
                  </a:lnTo>
                  <a:lnTo>
                    <a:pt x="562" y="1987"/>
                  </a:lnTo>
                  <a:lnTo>
                    <a:pt x="568" y="1987"/>
                  </a:lnTo>
                  <a:lnTo>
                    <a:pt x="573" y="1987"/>
                  </a:lnTo>
                  <a:lnTo>
                    <a:pt x="573" y="1992"/>
                  </a:lnTo>
                  <a:lnTo>
                    <a:pt x="568" y="1992"/>
                  </a:lnTo>
                  <a:lnTo>
                    <a:pt x="562" y="1992"/>
                  </a:lnTo>
                  <a:lnTo>
                    <a:pt x="562" y="1998"/>
                  </a:lnTo>
                  <a:lnTo>
                    <a:pt x="562" y="2004"/>
                  </a:lnTo>
                  <a:lnTo>
                    <a:pt x="568" y="2007"/>
                  </a:lnTo>
                  <a:lnTo>
                    <a:pt x="573" y="2007"/>
                  </a:lnTo>
                  <a:lnTo>
                    <a:pt x="573" y="2013"/>
                  </a:lnTo>
                  <a:lnTo>
                    <a:pt x="573" y="2018"/>
                  </a:lnTo>
                  <a:lnTo>
                    <a:pt x="579" y="2018"/>
                  </a:lnTo>
                  <a:lnTo>
                    <a:pt x="579" y="2013"/>
                  </a:lnTo>
                  <a:lnTo>
                    <a:pt x="579" y="2018"/>
                  </a:lnTo>
                  <a:lnTo>
                    <a:pt x="579" y="2024"/>
                  </a:lnTo>
                  <a:lnTo>
                    <a:pt x="579" y="2029"/>
                  </a:lnTo>
                  <a:lnTo>
                    <a:pt x="584" y="2029"/>
                  </a:lnTo>
                  <a:lnTo>
                    <a:pt x="584" y="2035"/>
                  </a:lnTo>
                  <a:lnTo>
                    <a:pt x="584" y="2040"/>
                  </a:lnTo>
                  <a:lnTo>
                    <a:pt x="590" y="2046"/>
                  </a:lnTo>
                  <a:lnTo>
                    <a:pt x="596" y="2046"/>
                  </a:lnTo>
                  <a:lnTo>
                    <a:pt x="596" y="2050"/>
                  </a:lnTo>
                  <a:lnTo>
                    <a:pt x="601" y="2050"/>
                  </a:lnTo>
                  <a:lnTo>
                    <a:pt x="605" y="2050"/>
                  </a:lnTo>
                  <a:lnTo>
                    <a:pt x="605" y="2055"/>
                  </a:lnTo>
                  <a:lnTo>
                    <a:pt x="610" y="2055"/>
                  </a:lnTo>
                  <a:lnTo>
                    <a:pt x="610" y="2061"/>
                  </a:lnTo>
                  <a:lnTo>
                    <a:pt x="610" y="2066"/>
                  </a:lnTo>
                  <a:lnTo>
                    <a:pt x="610" y="2072"/>
                  </a:lnTo>
                  <a:lnTo>
                    <a:pt x="605" y="2072"/>
                  </a:lnTo>
                  <a:lnTo>
                    <a:pt x="605" y="2066"/>
                  </a:lnTo>
                  <a:lnTo>
                    <a:pt x="601" y="2066"/>
                  </a:lnTo>
                  <a:lnTo>
                    <a:pt x="601" y="2061"/>
                  </a:lnTo>
                  <a:lnTo>
                    <a:pt x="596" y="2061"/>
                  </a:lnTo>
                  <a:lnTo>
                    <a:pt x="596" y="2055"/>
                  </a:lnTo>
                  <a:lnTo>
                    <a:pt x="590" y="2055"/>
                  </a:lnTo>
                  <a:lnTo>
                    <a:pt x="590" y="2061"/>
                  </a:lnTo>
                  <a:lnTo>
                    <a:pt x="584" y="2061"/>
                  </a:lnTo>
                  <a:lnTo>
                    <a:pt x="579" y="2061"/>
                  </a:lnTo>
                  <a:lnTo>
                    <a:pt x="573" y="2061"/>
                  </a:lnTo>
                  <a:lnTo>
                    <a:pt x="562" y="2046"/>
                  </a:lnTo>
                  <a:lnTo>
                    <a:pt x="557" y="2040"/>
                  </a:lnTo>
                  <a:lnTo>
                    <a:pt x="553" y="2035"/>
                  </a:lnTo>
                  <a:lnTo>
                    <a:pt x="548" y="2029"/>
                  </a:lnTo>
                  <a:lnTo>
                    <a:pt x="542" y="2024"/>
                  </a:lnTo>
                  <a:lnTo>
                    <a:pt x="536" y="2024"/>
                  </a:lnTo>
                  <a:lnTo>
                    <a:pt x="531" y="2024"/>
                  </a:lnTo>
                  <a:lnTo>
                    <a:pt x="531" y="2018"/>
                  </a:lnTo>
                  <a:lnTo>
                    <a:pt x="525" y="2018"/>
                  </a:lnTo>
                  <a:lnTo>
                    <a:pt x="520" y="2013"/>
                  </a:lnTo>
                  <a:lnTo>
                    <a:pt x="520" y="2007"/>
                  </a:lnTo>
                  <a:lnTo>
                    <a:pt x="520" y="2004"/>
                  </a:lnTo>
                  <a:lnTo>
                    <a:pt x="514" y="1998"/>
                  </a:lnTo>
                  <a:lnTo>
                    <a:pt x="511" y="1992"/>
                  </a:lnTo>
                  <a:lnTo>
                    <a:pt x="511" y="1987"/>
                  </a:lnTo>
                  <a:lnTo>
                    <a:pt x="511" y="1981"/>
                  </a:lnTo>
                  <a:lnTo>
                    <a:pt x="511" y="1976"/>
                  </a:lnTo>
                  <a:lnTo>
                    <a:pt x="511" y="1970"/>
                  </a:lnTo>
                  <a:lnTo>
                    <a:pt x="505" y="1965"/>
                  </a:lnTo>
                  <a:lnTo>
                    <a:pt x="505" y="1961"/>
                  </a:lnTo>
                  <a:lnTo>
                    <a:pt x="505" y="1956"/>
                  </a:lnTo>
                  <a:lnTo>
                    <a:pt x="500" y="1950"/>
                  </a:lnTo>
                  <a:lnTo>
                    <a:pt x="500" y="1945"/>
                  </a:lnTo>
                  <a:lnTo>
                    <a:pt x="494" y="1945"/>
                  </a:lnTo>
                  <a:lnTo>
                    <a:pt x="494" y="1939"/>
                  </a:lnTo>
                  <a:lnTo>
                    <a:pt x="489" y="1939"/>
                  </a:lnTo>
                  <a:lnTo>
                    <a:pt x="483" y="1939"/>
                  </a:lnTo>
                  <a:lnTo>
                    <a:pt x="483" y="1933"/>
                  </a:lnTo>
                  <a:lnTo>
                    <a:pt x="477" y="1933"/>
                  </a:lnTo>
                  <a:lnTo>
                    <a:pt x="472" y="1933"/>
                  </a:lnTo>
                  <a:lnTo>
                    <a:pt x="466" y="1933"/>
                  </a:lnTo>
                  <a:lnTo>
                    <a:pt x="466" y="1928"/>
                  </a:lnTo>
                  <a:lnTo>
                    <a:pt x="466" y="1922"/>
                  </a:lnTo>
                  <a:lnTo>
                    <a:pt x="466" y="1917"/>
                  </a:lnTo>
                  <a:lnTo>
                    <a:pt x="466" y="1913"/>
                  </a:lnTo>
                  <a:lnTo>
                    <a:pt x="466" y="1908"/>
                  </a:lnTo>
                  <a:lnTo>
                    <a:pt x="463" y="1908"/>
                  </a:lnTo>
                  <a:lnTo>
                    <a:pt x="457" y="1902"/>
                  </a:lnTo>
                  <a:lnTo>
                    <a:pt x="452" y="1897"/>
                  </a:lnTo>
                  <a:lnTo>
                    <a:pt x="452" y="1891"/>
                  </a:lnTo>
                  <a:lnTo>
                    <a:pt x="452" y="1885"/>
                  </a:lnTo>
                  <a:lnTo>
                    <a:pt x="452" y="1880"/>
                  </a:lnTo>
                  <a:lnTo>
                    <a:pt x="446" y="1874"/>
                  </a:lnTo>
                  <a:lnTo>
                    <a:pt x="446" y="1871"/>
                  </a:lnTo>
                  <a:lnTo>
                    <a:pt x="446" y="1865"/>
                  </a:lnTo>
                  <a:lnTo>
                    <a:pt x="446" y="1860"/>
                  </a:lnTo>
                  <a:lnTo>
                    <a:pt x="446" y="1854"/>
                  </a:lnTo>
                  <a:lnTo>
                    <a:pt x="446" y="1849"/>
                  </a:lnTo>
                  <a:lnTo>
                    <a:pt x="452" y="1843"/>
                  </a:lnTo>
                  <a:lnTo>
                    <a:pt x="452" y="1838"/>
                  </a:lnTo>
                  <a:lnTo>
                    <a:pt x="457" y="1832"/>
                  </a:lnTo>
                  <a:lnTo>
                    <a:pt x="457" y="1828"/>
                  </a:lnTo>
                  <a:lnTo>
                    <a:pt x="463" y="1823"/>
                  </a:lnTo>
                  <a:lnTo>
                    <a:pt x="463" y="1817"/>
                  </a:lnTo>
                  <a:lnTo>
                    <a:pt x="466" y="1817"/>
                  </a:lnTo>
                  <a:lnTo>
                    <a:pt x="466" y="1812"/>
                  </a:lnTo>
                  <a:lnTo>
                    <a:pt x="466" y="1806"/>
                  </a:lnTo>
                  <a:lnTo>
                    <a:pt x="472" y="1801"/>
                  </a:lnTo>
                  <a:lnTo>
                    <a:pt x="472" y="1795"/>
                  </a:lnTo>
                  <a:lnTo>
                    <a:pt x="477" y="1790"/>
                  </a:lnTo>
                  <a:lnTo>
                    <a:pt x="477" y="1784"/>
                  </a:lnTo>
                  <a:lnTo>
                    <a:pt x="477" y="1780"/>
                  </a:lnTo>
                  <a:lnTo>
                    <a:pt x="477" y="1775"/>
                  </a:lnTo>
                  <a:lnTo>
                    <a:pt x="477" y="1769"/>
                  </a:lnTo>
                  <a:lnTo>
                    <a:pt x="483" y="1764"/>
                  </a:lnTo>
                  <a:lnTo>
                    <a:pt x="483" y="1758"/>
                  </a:lnTo>
                  <a:lnTo>
                    <a:pt x="483" y="1753"/>
                  </a:lnTo>
                  <a:lnTo>
                    <a:pt x="483" y="1747"/>
                  </a:lnTo>
                  <a:lnTo>
                    <a:pt x="483" y="1742"/>
                  </a:lnTo>
                  <a:lnTo>
                    <a:pt x="489" y="1742"/>
                  </a:lnTo>
                  <a:lnTo>
                    <a:pt x="489" y="1738"/>
                  </a:lnTo>
                  <a:lnTo>
                    <a:pt x="494" y="1732"/>
                  </a:lnTo>
                  <a:lnTo>
                    <a:pt x="500" y="1732"/>
                  </a:lnTo>
                  <a:lnTo>
                    <a:pt x="500" y="1727"/>
                  </a:lnTo>
                  <a:lnTo>
                    <a:pt x="500" y="1721"/>
                  </a:lnTo>
                  <a:lnTo>
                    <a:pt x="500" y="1716"/>
                  </a:lnTo>
                  <a:lnTo>
                    <a:pt x="500" y="1710"/>
                  </a:lnTo>
                  <a:lnTo>
                    <a:pt x="500" y="1705"/>
                  </a:lnTo>
                  <a:lnTo>
                    <a:pt x="505" y="1705"/>
                  </a:lnTo>
                  <a:lnTo>
                    <a:pt x="505" y="1699"/>
                  </a:lnTo>
                  <a:lnTo>
                    <a:pt x="505" y="1695"/>
                  </a:lnTo>
                  <a:lnTo>
                    <a:pt x="505" y="1690"/>
                  </a:lnTo>
                  <a:lnTo>
                    <a:pt x="505" y="1684"/>
                  </a:lnTo>
                  <a:lnTo>
                    <a:pt x="511" y="1679"/>
                  </a:lnTo>
                  <a:lnTo>
                    <a:pt x="511" y="1673"/>
                  </a:lnTo>
                  <a:lnTo>
                    <a:pt x="514" y="1673"/>
                  </a:lnTo>
                  <a:lnTo>
                    <a:pt x="514" y="1668"/>
                  </a:lnTo>
                  <a:lnTo>
                    <a:pt x="511" y="1668"/>
                  </a:lnTo>
                  <a:lnTo>
                    <a:pt x="511" y="1662"/>
                  </a:lnTo>
                  <a:lnTo>
                    <a:pt x="511" y="1657"/>
                  </a:lnTo>
                  <a:lnTo>
                    <a:pt x="511" y="1653"/>
                  </a:lnTo>
                  <a:lnTo>
                    <a:pt x="511" y="1647"/>
                  </a:lnTo>
                  <a:lnTo>
                    <a:pt x="511" y="1642"/>
                  </a:lnTo>
                  <a:lnTo>
                    <a:pt x="511" y="1636"/>
                  </a:lnTo>
                  <a:lnTo>
                    <a:pt x="511" y="1631"/>
                  </a:lnTo>
                  <a:lnTo>
                    <a:pt x="511" y="1625"/>
                  </a:lnTo>
                  <a:lnTo>
                    <a:pt x="514" y="1620"/>
                  </a:lnTo>
                  <a:lnTo>
                    <a:pt x="514" y="1614"/>
                  </a:lnTo>
                  <a:lnTo>
                    <a:pt x="514" y="1609"/>
                  </a:lnTo>
                  <a:lnTo>
                    <a:pt x="514" y="1605"/>
                  </a:lnTo>
                  <a:lnTo>
                    <a:pt x="514" y="1600"/>
                  </a:lnTo>
                  <a:lnTo>
                    <a:pt x="514" y="1594"/>
                  </a:lnTo>
                  <a:lnTo>
                    <a:pt x="514" y="1588"/>
                  </a:lnTo>
                  <a:lnTo>
                    <a:pt x="514" y="1583"/>
                  </a:lnTo>
                  <a:lnTo>
                    <a:pt x="514" y="1577"/>
                  </a:lnTo>
                  <a:lnTo>
                    <a:pt x="520" y="1572"/>
                  </a:lnTo>
                  <a:lnTo>
                    <a:pt x="520" y="1566"/>
                  </a:lnTo>
                  <a:lnTo>
                    <a:pt x="520" y="1563"/>
                  </a:lnTo>
                  <a:lnTo>
                    <a:pt x="520" y="1557"/>
                  </a:lnTo>
                  <a:lnTo>
                    <a:pt x="520" y="1552"/>
                  </a:lnTo>
                  <a:lnTo>
                    <a:pt x="520" y="1546"/>
                  </a:lnTo>
                  <a:lnTo>
                    <a:pt x="525" y="1540"/>
                  </a:lnTo>
                  <a:lnTo>
                    <a:pt x="525" y="1535"/>
                  </a:lnTo>
                  <a:lnTo>
                    <a:pt x="525" y="1529"/>
                  </a:lnTo>
                  <a:lnTo>
                    <a:pt x="525" y="1524"/>
                  </a:lnTo>
                  <a:lnTo>
                    <a:pt x="525" y="1520"/>
                  </a:lnTo>
                  <a:lnTo>
                    <a:pt x="531" y="1515"/>
                  </a:lnTo>
                  <a:lnTo>
                    <a:pt x="531" y="1509"/>
                  </a:lnTo>
                  <a:lnTo>
                    <a:pt x="531" y="1504"/>
                  </a:lnTo>
                  <a:lnTo>
                    <a:pt x="531" y="1493"/>
                  </a:lnTo>
                  <a:lnTo>
                    <a:pt x="531" y="1487"/>
                  </a:lnTo>
                  <a:lnTo>
                    <a:pt x="531" y="1481"/>
                  </a:lnTo>
                  <a:lnTo>
                    <a:pt x="531" y="1478"/>
                  </a:lnTo>
                  <a:lnTo>
                    <a:pt x="536" y="1472"/>
                  </a:lnTo>
                  <a:lnTo>
                    <a:pt x="536" y="1467"/>
                  </a:lnTo>
                  <a:lnTo>
                    <a:pt x="536" y="1461"/>
                  </a:lnTo>
                  <a:lnTo>
                    <a:pt x="536" y="1456"/>
                  </a:lnTo>
                  <a:lnTo>
                    <a:pt x="536" y="1450"/>
                  </a:lnTo>
                  <a:lnTo>
                    <a:pt x="542" y="1450"/>
                  </a:lnTo>
                  <a:lnTo>
                    <a:pt x="542" y="1445"/>
                  </a:lnTo>
                  <a:lnTo>
                    <a:pt x="542" y="1439"/>
                  </a:lnTo>
                  <a:lnTo>
                    <a:pt x="542" y="1434"/>
                  </a:lnTo>
                  <a:lnTo>
                    <a:pt x="542" y="1430"/>
                  </a:lnTo>
                  <a:lnTo>
                    <a:pt x="542" y="1424"/>
                  </a:lnTo>
                  <a:lnTo>
                    <a:pt x="542" y="1419"/>
                  </a:lnTo>
                  <a:lnTo>
                    <a:pt x="542" y="1413"/>
                  </a:lnTo>
                  <a:lnTo>
                    <a:pt x="542" y="1408"/>
                  </a:lnTo>
                  <a:lnTo>
                    <a:pt x="542" y="1397"/>
                  </a:lnTo>
                  <a:lnTo>
                    <a:pt x="536" y="1387"/>
                  </a:lnTo>
                  <a:lnTo>
                    <a:pt x="536" y="1382"/>
                  </a:lnTo>
                  <a:lnTo>
                    <a:pt x="531" y="1382"/>
                  </a:lnTo>
                  <a:lnTo>
                    <a:pt x="525" y="1382"/>
                  </a:lnTo>
                  <a:lnTo>
                    <a:pt x="525" y="1376"/>
                  </a:lnTo>
                  <a:lnTo>
                    <a:pt x="520" y="1376"/>
                  </a:lnTo>
                  <a:lnTo>
                    <a:pt x="514" y="1376"/>
                  </a:lnTo>
                  <a:lnTo>
                    <a:pt x="511" y="1376"/>
                  </a:lnTo>
                  <a:lnTo>
                    <a:pt x="511" y="1371"/>
                  </a:lnTo>
                  <a:lnTo>
                    <a:pt x="505" y="1371"/>
                  </a:lnTo>
                  <a:lnTo>
                    <a:pt x="500" y="1365"/>
                  </a:lnTo>
                  <a:lnTo>
                    <a:pt x="494" y="1365"/>
                  </a:lnTo>
                  <a:lnTo>
                    <a:pt x="494" y="1360"/>
                  </a:lnTo>
                  <a:lnTo>
                    <a:pt x="489" y="1360"/>
                  </a:lnTo>
                  <a:lnTo>
                    <a:pt x="483" y="1360"/>
                  </a:lnTo>
                  <a:lnTo>
                    <a:pt x="483" y="1354"/>
                  </a:lnTo>
                  <a:lnTo>
                    <a:pt x="477" y="1349"/>
                  </a:lnTo>
                  <a:lnTo>
                    <a:pt x="472" y="1345"/>
                  </a:lnTo>
                  <a:lnTo>
                    <a:pt x="466" y="1345"/>
                  </a:lnTo>
                  <a:lnTo>
                    <a:pt x="466" y="1339"/>
                  </a:lnTo>
                  <a:lnTo>
                    <a:pt x="463" y="1339"/>
                  </a:lnTo>
                  <a:lnTo>
                    <a:pt x="457" y="1339"/>
                  </a:lnTo>
                  <a:lnTo>
                    <a:pt x="452" y="1339"/>
                  </a:lnTo>
                  <a:lnTo>
                    <a:pt x="446" y="1339"/>
                  </a:lnTo>
                  <a:lnTo>
                    <a:pt x="441" y="1339"/>
                  </a:lnTo>
                  <a:lnTo>
                    <a:pt x="441" y="1345"/>
                  </a:lnTo>
                  <a:lnTo>
                    <a:pt x="435" y="1345"/>
                  </a:lnTo>
                  <a:lnTo>
                    <a:pt x="429" y="1339"/>
                  </a:lnTo>
                  <a:lnTo>
                    <a:pt x="424" y="1339"/>
                  </a:lnTo>
                  <a:lnTo>
                    <a:pt x="420" y="1334"/>
                  </a:lnTo>
                  <a:lnTo>
                    <a:pt x="420" y="1328"/>
                  </a:lnTo>
                  <a:lnTo>
                    <a:pt x="415" y="1328"/>
                  </a:lnTo>
                  <a:lnTo>
                    <a:pt x="409" y="1323"/>
                  </a:lnTo>
                  <a:lnTo>
                    <a:pt x="404" y="1323"/>
                  </a:lnTo>
                  <a:lnTo>
                    <a:pt x="398" y="1323"/>
                  </a:lnTo>
                  <a:lnTo>
                    <a:pt x="393" y="1323"/>
                  </a:lnTo>
                  <a:lnTo>
                    <a:pt x="387" y="1323"/>
                  </a:lnTo>
                  <a:lnTo>
                    <a:pt x="382" y="1317"/>
                  </a:lnTo>
                  <a:lnTo>
                    <a:pt x="376" y="1317"/>
                  </a:lnTo>
                  <a:lnTo>
                    <a:pt x="372" y="1312"/>
                  </a:lnTo>
                  <a:lnTo>
                    <a:pt x="367" y="1306"/>
                  </a:lnTo>
                  <a:lnTo>
                    <a:pt x="367" y="1301"/>
                  </a:lnTo>
                  <a:lnTo>
                    <a:pt x="361" y="1297"/>
                  </a:lnTo>
                  <a:lnTo>
                    <a:pt x="361" y="1291"/>
                  </a:lnTo>
                  <a:lnTo>
                    <a:pt x="361" y="1286"/>
                  </a:lnTo>
                  <a:lnTo>
                    <a:pt x="356" y="1280"/>
                  </a:lnTo>
                  <a:lnTo>
                    <a:pt x="345" y="1275"/>
                  </a:lnTo>
                  <a:lnTo>
                    <a:pt x="339" y="1269"/>
                  </a:lnTo>
                  <a:lnTo>
                    <a:pt x="334" y="1264"/>
                  </a:lnTo>
                  <a:lnTo>
                    <a:pt x="334" y="1258"/>
                  </a:lnTo>
                  <a:lnTo>
                    <a:pt x="330" y="1255"/>
                  </a:lnTo>
                  <a:lnTo>
                    <a:pt x="330" y="1249"/>
                  </a:lnTo>
                  <a:lnTo>
                    <a:pt x="324" y="1243"/>
                  </a:lnTo>
                  <a:lnTo>
                    <a:pt x="319" y="1238"/>
                  </a:lnTo>
                  <a:lnTo>
                    <a:pt x="313" y="1238"/>
                  </a:lnTo>
                  <a:lnTo>
                    <a:pt x="313" y="1232"/>
                  </a:lnTo>
                  <a:lnTo>
                    <a:pt x="308" y="1232"/>
                  </a:lnTo>
                  <a:lnTo>
                    <a:pt x="308" y="1227"/>
                  </a:lnTo>
                  <a:lnTo>
                    <a:pt x="302" y="1221"/>
                  </a:lnTo>
                  <a:lnTo>
                    <a:pt x="297" y="1216"/>
                  </a:lnTo>
                  <a:lnTo>
                    <a:pt x="291" y="1212"/>
                  </a:lnTo>
                  <a:lnTo>
                    <a:pt x="291" y="1207"/>
                  </a:lnTo>
                  <a:lnTo>
                    <a:pt x="291" y="1201"/>
                  </a:lnTo>
                  <a:lnTo>
                    <a:pt x="286" y="1196"/>
                  </a:lnTo>
                  <a:lnTo>
                    <a:pt x="286" y="1190"/>
                  </a:lnTo>
                  <a:lnTo>
                    <a:pt x="282" y="1184"/>
                  </a:lnTo>
                  <a:lnTo>
                    <a:pt x="276" y="1184"/>
                  </a:lnTo>
                  <a:lnTo>
                    <a:pt x="271" y="1179"/>
                  </a:lnTo>
                  <a:lnTo>
                    <a:pt x="265" y="1179"/>
                  </a:lnTo>
                  <a:lnTo>
                    <a:pt x="260" y="1173"/>
                  </a:lnTo>
                  <a:lnTo>
                    <a:pt x="254" y="1173"/>
                  </a:lnTo>
                  <a:lnTo>
                    <a:pt x="249" y="1170"/>
                  </a:lnTo>
                  <a:lnTo>
                    <a:pt x="249" y="1159"/>
                  </a:lnTo>
                  <a:lnTo>
                    <a:pt x="243" y="1159"/>
                  </a:lnTo>
                  <a:lnTo>
                    <a:pt x="238" y="1153"/>
                  </a:lnTo>
                  <a:lnTo>
                    <a:pt x="238" y="1148"/>
                  </a:lnTo>
                  <a:lnTo>
                    <a:pt x="234" y="1148"/>
                  </a:lnTo>
                  <a:lnTo>
                    <a:pt x="228" y="1142"/>
                  </a:lnTo>
                  <a:lnTo>
                    <a:pt x="223" y="1142"/>
                  </a:lnTo>
                  <a:lnTo>
                    <a:pt x="223" y="1136"/>
                  </a:lnTo>
                  <a:lnTo>
                    <a:pt x="223" y="1131"/>
                  </a:lnTo>
                  <a:lnTo>
                    <a:pt x="223" y="1125"/>
                  </a:lnTo>
                  <a:lnTo>
                    <a:pt x="217" y="1122"/>
                  </a:lnTo>
                  <a:lnTo>
                    <a:pt x="217" y="1116"/>
                  </a:lnTo>
                  <a:lnTo>
                    <a:pt x="212" y="1116"/>
                  </a:lnTo>
                  <a:lnTo>
                    <a:pt x="206" y="1116"/>
                  </a:lnTo>
                  <a:lnTo>
                    <a:pt x="201" y="1111"/>
                  </a:lnTo>
                  <a:lnTo>
                    <a:pt x="195" y="1111"/>
                  </a:lnTo>
                  <a:lnTo>
                    <a:pt x="191" y="1111"/>
                  </a:lnTo>
                  <a:lnTo>
                    <a:pt x="186" y="1111"/>
                  </a:lnTo>
                  <a:lnTo>
                    <a:pt x="180" y="1111"/>
                  </a:lnTo>
                  <a:lnTo>
                    <a:pt x="175" y="1111"/>
                  </a:lnTo>
                  <a:lnTo>
                    <a:pt x="169" y="1111"/>
                  </a:lnTo>
                  <a:lnTo>
                    <a:pt x="169" y="1105"/>
                  </a:lnTo>
                  <a:lnTo>
                    <a:pt x="164" y="1100"/>
                  </a:lnTo>
                  <a:lnTo>
                    <a:pt x="158" y="1094"/>
                  </a:lnTo>
                  <a:lnTo>
                    <a:pt x="158" y="1089"/>
                  </a:lnTo>
                  <a:lnTo>
                    <a:pt x="153" y="1089"/>
                  </a:lnTo>
                  <a:lnTo>
                    <a:pt x="147" y="1083"/>
                  </a:lnTo>
                  <a:lnTo>
                    <a:pt x="144" y="1079"/>
                  </a:lnTo>
                  <a:lnTo>
                    <a:pt x="138" y="1074"/>
                  </a:lnTo>
                  <a:lnTo>
                    <a:pt x="132" y="1074"/>
                  </a:lnTo>
                  <a:lnTo>
                    <a:pt x="127" y="1074"/>
                  </a:lnTo>
                  <a:lnTo>
                    <a:pt x="127" y="1068"/>
                  </a:lnTo>
                  <a:lnTo>
                    <a:pt x="121" y="1068"/>
                  </a:lnTo>
                  <a:lnTo>
                    <a:pt x="116" y="1068"/>
                  </a:lnTo>
                  <a:lnTo>
                    <a:pt x="110" y="1068"/>
                  </a:lnTo>
                  <a:lnTo>
                    <a:pt x="105" y="1068"/>
                  </a:lnTo>
                  <a:lnTo>
                    <a:pt x="101" y="1068"/>
                  </a:lnTo>
                  <a:lnTo>
                    <a:pt x="96" y="1068"/>
                  </a:lnTo>
                  <a:lnTo>
                    <a:pt x="90" y="1068"/>
                  </a:lnTo>
                  <a:lnTo>
                    <a:pt x="84" y="1063"/>
                  </a:lnTo>
                  <a:lnTo>
                    <a:pt x="84" y="1057"/>
                  </a:lnTo>
                  <a:lnTo>
                    <a:pt x="79" y="1057"/>
                  </a:lnTo>
                  <a:lnTo>
                    <a:pt x="79" y="1052"/>
                  </a:lnTo>
                  <a:lnTo>
                    <a:pt x="73" y="1046"/>
                  </a:lnTo>
                  <a:lnTo>
                    <a:pt x="68" y="1046"/>
                  </a:lnTo>
                  <a:lnTo>
                    <a:pt x="62" y="1041"/>
                  </a:lnTo>
                  <a:lnTo>
                    <a:pt x="57" y="1041"/>
                  </a:lnTo>
                  <a:lnTo>
                    <a:pt x="53" y="1037"/>
                  </a:lnTo>
                  <a:lnTo>
                    <a:pt x="48" y="1031"/>
                  </a:lnTo>
                  <a:lnTo>
                    <a:pt x="42" y="1026"/>
                  </a:lnTo>
                  <a:lnTo>
                    <a:pt x="37" y="1026"/>
                  </a:lnTo>
                  <a:lnTo>
                    <a:pt x="31" y="1020"/>
                  </a:lnTo>
                  <a:lnTo>
                    <a:pt x="25" y="1015"/>
                  </a:lnTo>
                  <a:lnTo>
                    <a:pt x="20" y="1015"/>
                  </a:lnTo>
                  <a:lnTo>
                    <a:pt x="14" y="1009"/>
                  </a:lnTo>
                  <a:lnTo>
                    <a:pt x="11" y="1004"/>
                  </a:lnTo>
                  <a:lnTo>
                    <a:pt x="5" y="1004"/>
                  </a:lnTo>
                  <a:lnTo>
                    <a:pt x="0" y="998"/>
                  </a:lnTo>
                  <a:lnTo>
                    <a:pt x="11" y="998"/>
                  </a:lnTo>
                  <a:lnTo>
                    <a:pt x="14" y="998"/>
                  </a:lnTo>
                  <a:lnTo>
                    <a:pt x="20" y="998"/>
                  </a:lnTo>
                  <a:lnTo>
                    <a:pt x="25" y="998"/>
                  </a:lnTo>
                  <a:lnTo>
                    <a:pt x="31" y="998"/>
                  </a:lnTo>
                  <a:lnTo>
                    <a:pt x="37" y="994"/>
                  </a:lnTo>
                  <a:lnTo>
                    <a:pt x="37" y="989"/>
                  </a:lnTo>
                  <a:lnTo>
                    <a:pt x="37" y="983"/>
                  </a:lnTo>
                  <a:lnTo>
                    <a:pt x="37" y="978"/>
                  </a:lnTo>
                  <a:lnTo>
                    <a:pt x="37" y="972"/>
                  </a:lnTo>
                  <a:lnTo>
                    <a:pt x="42" y="972"/>
                  </a:lnTo>
                  <a:lnTo>
                    <a:pt x="42" y="961"/>
                  </a:lnTo>
                  <a:lnTo>
                    <a:pt x="48" y="961"/>
                  </a:lnTo>
                  <a:lnTo>
                    <a:pt x="48" y="956"/>
                  </a:lnTo>
                  <a:lnTo>
                    <a:pt x="53" y="956"/>
                  </a:lnTo>
                  <a:lnTo>
                    <a:pt x="53" y="950"/>
                  </a:lnTo>
                  <a:lnTo>
                    <a:pt x="53" y="946"/>
                  </a:lnTo>
                  <a:lnTo>
                    <a:pt x="53" y="941"/>
                  </a:lnTo>
                  <a:lnTo>
                    <a:pt x="53" y="935"/>
                  </a:lnTo>
                  <a:lnTo>
                    <a:pt x="53" y="930"/>
                  </a:lnTo>
                  <a:lnTo>
                    <a:pt x="53" y="924"/>
                  </a:lnTo>
                  <a:lnTo>
                    <a:pt x="57" y="924"/>
                  </a:lnTo>
                  <a:lnTo>
                    <a:pt x="62" y="924"/>
                  </a:lnTo>
                  <a:lnTo>
                    <a:pt x="73" y="924"/>
                  </a:lnTo>
                  <a:lnTo>
                    <a:pt x="73" y="930"/>
                  </a:lnTo>
                  <a:lnTo>
                    <a:pt x="79" y="930"/>
                  </a:lnTo>
                  <a:lnTo>
                    <a:pt x="84" y="935"/>
                  </a:lnTo>
                  <a:lnTo>
                    <a:pt x="96" y="935"/>
                  </a:lnTo>
                  <a:lnTo>
                    <a:pt x="101" y="935"/>
                  </a:lnTo>
                  <a:lnTo>
                    <a:pt x="105" y="935"/>
                  </a:lnTo>
                  <a:lnTo>
                    <a:pt x="110" y="935"/>
                  </a:lnTo>
                  <a:lnTo>
                    <a:pt x="116" y="941"/>
                  </a:lnTo>
                  <a:lnTo>
                    <a:pt x="116" y="946"/>
                  </a:lnTo>
                  <a:lnTo>
                    <a:pt x="116" y="950"/>
                  </a:lnTo>
                  <a:lnTo>
                    <a:pt x="121" y="950"/>
                  </a:lnTo>
                  <a:lnTo>
                    <a:pt x="127" y="956"/>
                  </a:lnTo>
                  <a:lnTo>
                    <a:pt x="132" y="956"/>
                  </a:lnTo>
                  <a:lnTo>
                    <a:pt x="138" y="956"/>
                  </a:lnTo>
                  <a:lnTo>
                    <a:pt x="144" y="956"/>
                  </a:lnTo>
                  <a:lnTo>
                    <a:pt x="144" y="961"/>
                  </a:lnTo>
                  <a:lnTo>
                    <a:pt x="147" y="961"/>
                  </a:lnTo>
                  <a:lnTo>
                    <a:pt x="153" y="961"/>
                  </a:lnTo>
                  <a:lnTo>
                    <a:pt x="158" y="956"/>
                  </a:lnTo>
                  <a:lnTo>
                    <a:pt x="158" y="950"/>
                  </a:lnTo>
                  <a:lnTo>
                    <a:pt x="164" y="946"/>
                  </a:lnTo>
                  <a:lnTo>
                    <a:pt x="169" y="935"/>
                  </a:lnTo>
                  <a:lnTo>
                    <a:pt x="169" y="930"/>
                  </a:lnTo>
                  <a:lnTo>
                    <a:pt x="175" y="924"/>
                  </a:lnTo>
                  <a:lnTo>
                    <a:pt x="175" y="919"/>
                  </a:lnTo>
                  <a:lnTo>
                    <a:pt x="180" y="913"/>
                  </a:lnTo>
                  <a:lnTo>
                    <a:pt x="180" y="908"/>
                  </a:lnTo>
                  <a:lnTo>
                    <a:pt x="180" y="904"/>
                  </a:lnTo>
                  <a:lnTo>
                    <a:pt x="180" y="899"/>
                  </a:lnTo>
                  <a:lnTo>
                    <a:pt x="175" y="893"/>
                  </a:lnTo>
                  <a:lnTo>
                    <a:pt x="180" y="887"/>
                  </a:lnTo>
                  <a:lnTo>
                    <a:pt x="186" y="887"/>
                  </a:lnTo>
                  <a:lnTo>
                    <a:pt x="195" y="893"/>
                  </a:lnTo>
                  <a:lnTo>
                    <a:pt x="201" y="904"/>
                  </a:lnTo>
                  <a:lnTo>
                    <a:pt x="206" y="904"/>
                  </a:lnTo>
                  <a:lnTo>
                    <a:pt x="212" y="904"/>
                  </a:lnTo>
                  <a:lnTo>
                    <a:pt x="217" y="904"/>
                  </a:lnTo>
                  <a:lnTo>
                    <a:pt x="223" y="904"/>
                  </a:lnTo>
                  <a:lnTo>
                    <a:pt x="228" y="904"/>
                  </a:lnTo>
                  <a:lnTo>
                    <a:pt x="228" y="899"/>
                  </a:lnTo>
                  <a:lnTo>
                    <a:pt x="234" y="899"/>
                  </a:lnTo>
                  <a:lnTo>
                    <a:pt x="238" y="893"/>
                  </a:lnTo>
                  <a:lnTo>
                    <a:pt x="243" y="893"/>
                  </a:lnTo>
                  <a:lnTo>
                    <a:pt x="254" y="893"/>
                  </a:lnTo>
                  <a:lnTo>
                    <a:pt x="260" y="899"/>
                  </a:lnTo>
                  <a:lnTo>
                    <a:pt x="265" y="904"/>
                  </a:lnTo>
                  <a:lnTo>
                    <a:pt x="271" y="904"/>
                  </a:lnTo>
                  <a:lnTo>
                    <a:pt x="282" y="913"/>
                  </a:lnTo>
                  <a:lnTo>
                    <a:pt x="286" y="919"/>
                  </a:lnTo>
                  <a:lnTo>
                    <a:pt x="291" y="924"/>
                  </a:lnTo>
                  <a:lnTo>
                    <a:pt x="297" y="930"/>
                  </a:lnTo>
                  <a:lnTo>
                    <a:pt x="308" y="930"/>
                  </a:lnTo>
                  <a:lnTo>
                    <a:pt x="313" y="935"/>
                  </a:lnTo>
                  <a:lnTo>
                    <a:pt x="319" y="935"/>
                  </a:lnTo>
                  <a:lnTo>
                    <a:pt x="324" y="941"/>
                  </a:lnTo>
                  <a:lnTo>
                    <a:pt x="334" y="941"/>
                  </a:lnTo>
                  <a:lnTo>
                    <a:pt x="339" y="941"/>
                  </a:lnTo>
                  <a:lnTo>
                    <a:pt x="345" y="941"/>
                  </a:lnTo>
                  <a:lnTo>
                    <a:pt x="350" y="935"/>
                  </a:lnTo>
                  <a:lnTo>
                    <a:pt x="356" y="941"/>
                  </a:lnTo>
                  <a:lnTo>
                    <a:pt x="361" y="941"/>
                  </a:lnTo>
                  <a:lnTo>
                    <a:pt x="367" y="941"/>
                  </a:lnTo>
                  <a:lnTo>
                    <a:pt x="367" y="935"/>
                  </a:lnTo>
                  <a:lnTo>
                    <a:pt x="361" y="930"/>
                  </a:lnTo>
                  <a:lnTo>
                    <a:pt x="361" y="924"/>
                  </a:lnTo>
                  <a:lnTo>
                    <a:pt x="361" y="919"/>
                  </a:lnTo>
                  <a:lnTo>
                    <a:pt x="361" y="913"/>
                  </a:lnTo>
                  <a:lnTo>
                    <a:pt x="361" y="908"/>
                  </a:lnTo>
                  <a:lnTo>
                    <a:pt x="361" y="904"/>
                  </a:lnTo>
                  <a:lnTo>
                    <a:pt x="361" y="899"/>
                  </a:lnTo>
                  <a:lnTo>
                    <a:pt x="361" y="893"/>
                  </a:lnTo>
                  <a:lnTo>
                    <a:pt x="361" y="887"/>
                  </a:lnTo>
                  <a:lnTo>
                    <a:pt x="367" y="882"/>
                  </a:lnTo>
                  <a:lnTo>
                    <a:pt x="367" y="876"/>
                  </a:lnTo>
                  <a:lnTo>
                    <a:pt x="367" y="871"/>
                  </a:lnTo>
                  <a:lnTo>
                    <a:pt x="367" y="865"/>
                  </a:lnTo>
                  <a:lnTo>
                    <a:pt x="361" y="862"/>
                  </a:lnTo>
                  <a:lnTo>
                    <a:pt x="356" y="856"/>
                  </a:lnTo>
                  <a:lnTo>
                    <a:pt x="356" y="851"/>
                  </a:lnTo>
                  <a:lnTo>
                    <a:pt x="350" y="845"/>
                  </a:lnTo>
                  <a:lnTo>
                    <a:pt x="350" y="839"/>
                  </a:lnTo>
                  <a:lnTo>
                    <a:pt x="350" y="834"/>
                  </a:lnTo>
                  <a:lnTo>
                    <a:pt x="345" y="828"/>
                  </a:lnTo>
                  <a:lnTo>
                    <a:pt x="339" y="828"/>
                  </a:lnTo>
                  <a:lnTo>
                    <a:pt x="334" y="823"/>
                  </a:lnTo>
                  <a:lnTo>
                    <a:pt x="334" y="817"/>
                  </a:lnTo>
                  <a:lnTo>
                    <a:pt x="334" y="814"/>
                  </a:lnTo>
                  <a:lnTo>
                    <a:pt x="330" y="808"/>
                  </a:lnTo>
                  <a:lnTo>
                    <a:pt x="330" y="803"/>
                  </a:lnTo>
                  <a:lnTo>
                    <a:pt x="330" y="797"/>
                  </a:lnTo>
                  <a:lnTo>
                    <a:pt x="330" y="792"/>
                  </a:lnTo>
                  <a:lnTo>
                    <a:pt x="334" y="786"/>
                  </a:lnTo>
                  <a:lnTo>
                    <a:pt x="334" y="780"/>
                  </a:lnTo>
                  <a:lnTo>
                    <a:pt x="330" y="775"/>
                  </a:lnTo>
                  <a:lnTo>
                    <a:pt x="330" y="771"/>
                  </a:lnTo>
                  <a:lnTo>
                    <a:pt x="330" y="766"/>
                  </a:lnTo>
                  <a:lnTo>
                    <a:pt x="324" y="766"/>
                  </a:lnTo>
                  <a:lnTo>
                    <a:pt x="324" y="760"/>
                  </a:lnTo>
                  <a:lnTo>
                    <a:pt x="319" y="755"/>
                  </a:lnTo>
                  <a:lnTo>
                    <a:pt x="313" y="755"/>
                  </a:lnTo>
                  <a:lnTo>
                    <a:pt x="308" y="755"/>
                  </a:lnTo>
                  <a:lnTo>
                    <a:pt x="302" y="755"/>
                  </a:lnTo>
                  <a:lnTo>
                    <a:pt x="297" y="749"/>
                  </a:lnTo>
                  <a:lnTo>
                    <a:pt x="291" y="749"/>
                  </a:lnTo>
                  <a:lnTo>
                    <a:pt x="291" y="744"/>
                  </a:lnTo>
                  <a:lnTo>
                    <a:pt x="291" y="738"/>
                  </a:lnTo>
                  <a:lnTo>
                    <a:pt x="291" y="732"/>
                  </a:lnTo>
                  <a:lnTo>
                    <a:pt x="291" y="729"/>
                  </a:lnTo>
                  <a:lnTo>
                    <a:pt x="286" y="723"/>
                  </a:lnTo>
                  <a:lnTo>
                    <a:pt x="282" y="718"/>
                  </a:lnTo>
                  <a:lnTo>
                    <a:pt x="276" y="718"/>
                  </a:lnTo>
                  <a:lnTo>
                    <a:pt x="276" y="712"/>
                  </a:lnTo>
                  <a:lnTo>
                    <a:pt x="271" y="707"/>
                  </a:lnTo>
                  <a:lnTo>
                    <a:pt x="265" y="701"/>
                  </a:lnTo>
                  <a:lnTo>
                    <a:pt x="265" y="696"/>
                  </a:lnTo>
                  <a:lnTo>
                    <a:pt x="260" y="690"/>
                  </a:lnTo>
                  <a:lnTo>
                    <a:pt x="254" y="690"/>
                  </a:lnTo>
                  <a:lnTo>
                    <a:pt x="254" y="686"/>
                  </a:lnTo>
                  <a:lnTo>
                    <a:pt x="260" y="681"/>
                  </a:lnTo>
                  <a:lnTo>
                    <a:pt x="260" y="675"/>
                  </a:lnTo>
                  <a:lnTo>
                    <a:pt x="260" y="670"/>
                  </a:lnTo>
                  <a:lnTo>
                    <a:pt x="260" y="664"/>
                  </a:lnTo>
                  <a:lnTo>
                    <a:pt x="260" y="659"/>
                  </a:lnTo>
                  <a:lnTo>
                    <a:pt x="254" y="653"/>
                  </a:lnTo>
                  <a:lnTo>
                    <a:pt x="254" y="648"/>
                  </a:lnTo>
                  <a:lnTo>
                    <a:pt x="249" y="642"/>
                  </a:lnTo>
                  <a:lnTo>
                    <a:pt x="243" y="638"/>
                  </a:lnTo>
                  <a:lnTo>
                    <a:pt x="238" y="633"/>
                  </a:lnTo>
                  <a:lnTo>
                    <a:pt x="243" y="633"/>
                  </a:lnTo>
                  <a:lnTo>
                    <a:pt x="249" y="627"/>
                  </a:lnTo>
                  <a:lnTo>
                    <a:pt x="254" y="622"/>
                  </a:lnTo>
                  <a:lnTo>
                    <a:pt x="260" y="622"/>
                  </a:lnTo>
                  <a:lnTo>
                    <a:pt x="260" y="616"/>
                  </a:lnTo>
                  <a:lnTo>
                    <a:pt x="260" y="611"/>
                  </a:lnTo>
                  <a:lnTo>
                    <a:pt x="260" y="605"/>
                  </a:lnTo>
                  <a:lnTo>
                    <a:pt x="265" y="600"/>
                  </a:lnTo>
                  <a:lnTo>
                    <a:pt x="271" y="600"/>
                  </a:lnTo>
                  <a:lnTo>
                    <a:pt x="276" y="600"/>
                  </a:lnTo>
                  <a:lnTo>
                    <a:pt x="276" y="596"/>
                  </a:lnTo>
                  <a:lnTo>
                    <a:pt x="282" y="596"/>
                  </a:lnTo>
                  <a:lnTo>
                    <a:pt x="291" y="596"/>
                  </a:lnTo>
                  <a:lnTo>
                    <a:pt x="297" y="596"/>
                  </a:lnTo>
                  <a:lnTo>
                    <a:pt x="302" y="590"/>
                  </a:lnTo>
                  <a:lnTo>
                    <a:pt x="302" y="585"/>
                  </a:lnTo>
                  <a:lnTo>
                    <a:pt x="297" y="579"/>
                  </a:lnTo>
                  <a:lnTo>
                    <a:pt x="297" y="574"/>
                  </a:lnTo>
                  <a:lnTo>
                    <a:pt x="297" y="568"/>
                  </a:lnTo>
                  <a:lnTo>
                    <a:pt x="297" y="563"/>
                  </a:lnTo>
                  <a:lnTo>
                    <a:pt x="302" y="563"/>
                  </a:lnTo>
                  <a:lnTo>
                    <a:pt x="302" y="557"/>
                  </a:lnTo>
                  <a:lnTo>
                    <a:pt x="308" y="557"/>
                  </a:lnTo>
                  <a:lnTo>
                    <a:pt x="308" y="554"/>
                  </a:lnTo>
                  <a:lnTo>
                    <a:pt x="308" y="548"/>
                  </a:lnTo>
                  <a:lnTo>
                    <a:pt x="308" y="542"/>
                  </a:lnTo>
                  <a:lnTo>
                    <a:pt x="308" y="537"/>
                  </a:lnTo>
                  <a:lnTo>
                    <a:pt x="308" y="531"/>
                  </a:lnTo>
                  <a:lnTo>
                    <a:pt x="308" y="526"/>
                  </a:lnTo>
                  <a:lnTo>
                    <a:pt x="308" y="520"/>
                  </a:lnTo>
                  <a:lnTo>
                    <a:pt x="308" y="515"/>
                  </a:lnTo>
                  <a:lnTo>
                    <a:pt x="308" y="511"/>
                  </a:lnTo>
                  <a:lnTo>
                    <a:pt x="308" y="506"/>
                  </a:lnTo>
                  <a:lnTo>
                    <a:pt x="308" y="500"/>
                  </a:lnTo>
                  <a:lnTo>
                    <a:pt x="308" y="494"/>
                  </a:lnTo>
                  <a:lnTo>
                    <a:pt x="302" y="494"/>
                  </a:lnTo>
                  <a:lnTo>
                    <a:pt x="302" y="489"/>
                  </a:lnTo>
                  <a:lnTo>
                    <a:pt x="302" y="483"/>
                  </a:lnTo>
                  <a:lnTo>
                    <a:pt x="302" y="472"/>
                  </a:lnTo>
                  <a:lnTo>
                    <a:pt x="302" y="467"/>
                  </a:lnTo>
                  <a:lnTo>
                    <a:pt x="302" y="463"/>
                  </a:lnTo>
                  <a:lnTo>
                    <a:pt x="308" y="458"/>
                  </a:lnTo>
                  <a:lnTo>
                    <a:pt x="308" y="452"/>
                  </a:lnTo>
                  <a:lnTo>
                    <a:pt x="308" y="447"/>
                  </a:lnTo>
                  <a:lnTo>
                    <a:pt x="313" y="447"/>
                  </a:lnTo>
                  <a:lnTo>
                    <a:pt x="313" y="441"/>
                  </a:lnTo>
                  <a:lnTo>
                    <a:pt x="319" y="441"/>
                  </a:lnTo>
                  <a:lnTo>
                    <a:pt x="324" y="441"/>
                  </a:lnTo>
                  <a:lnTo>
                    <a:pt x="330" y="441"/>
                  </a:lnTo>
                  <a:lnTo>
                    <a:pt x="334" y="447"/>
                  </a:lnTo>
                  <a:lnTo>
                    <a:pt x="339" y="447"/>
                  </a:lnTo>
                  <a:lnTo>
                    <a:pt x="345" y="447"/>
                  </a:lnTo>
                  <a:lnTo>
                    <a:pt x="356" y="447"/>
                  </a:lnTo>
                  <a:lnTo>
                    <a:pt x="361" y="447"/>
                  </a:lnTo>
                  <a:lnTo>
                    <a:pt x="367" y="447"/>
                  </a:lnTo>
                  <a:lnTo>
                    <a:pt x="372" y="447"/>
                  </a:lnTo>
                  <a:lnTo>
                    <a:pt x="376" y="447"/>
                  </a:lnTo>
                  <a:lnTo>
                    <a:pt x="372" y="435"/>
                  </a:lnTo>
                  <a:lnTo>
                    <a:pt x="367" y="430"/>
                  </a:lnTo>
                  <a:lnTo>
                    <a:pt x="367" y="424"/>
                  </a:lnTo>
                  <a:lnTo>
                    <a:pt x="367" y="421"/>
                  </a:lnTo>
                  <a:lnTo>
                    <a:pt x="361" y="415"/>
                  </a:lnTo>
                  <a:lnTo>
                    <a:pt x="367" y="410"/>
                  </a:lnTo>
                  <a:lnTo>
                    <a:pt x="372" y="404"/>
                  </a:lnTo>
                  <a:lnTo>
                    <a:pt x="376" y="399"/>
                  </a:lnTo>
                  <a:lnTo>
                    <a:pt x="382" y="399"/>
                  </a:lnTo>
                  <a:lnTo>
                    <a:pt x="387" y="399"/>
                  </a:lnTo>
                  <a:lnTo>
                    <a:pt x="387" y="393"/>
                  </a:lnTo>
                  <a:lnTo>
                    <a:pt x="393" y="387"/>
                  </a:lnTo>
                  <a:lnTo>
                    <a:pt x="398" y="387"/>
                  </a:lnTo>
                  <a:lnTo>
                    <a:pt x="398" y="382"/>
                  </a:lnTo>
                  <a:lnTo>
                    <a:pt x="404" y="382"/>
                  </a:lnTo>
                  <a:lnTo>
                    <a:pt x="404" y="378"/>
                  </a:lnTo>
                  <a:lnTo>
                    <a:pt x="409" y="378"/>
                  </a:lnTo>
                  <a:lnTo>
                    <a:pt x="409" y="373"/>
                  </a:lnTo>
                  <a:lnTo>
                    <a:pt x="415" y="373"/>
                  </a:lnTo>
                  <a:lnTo>
                    <a:pt x="415" y="367"/>
                  </a:lnTo>
                  <a:lnTo>
                    <a:pt x="420" y="362"/>
                  </a:lnTo>
                  <a:lnTo>
                    <a:pt x="429" y="351"/>
                  </a:lnTo>
                  <a:lnTo>
                    <a:pt x="435" y="345"/>
                  </a:lnTo>
                  <a:lnTo>
                    <a:pt x="441" y="340"/>
                  </a:lnTo>
                  <a:lnTo>
                    <a:pt x="446" y="334"/>
                  </a:lnTo>
                  <a:lnTo>
                    <a:pt x="441" y="330"/>
                  </a:lnTo>
                  <a:lnTo>
                    <a:pt x="441" y="325"/>
                  </a:lnTo>
                  <a:lnTo>
                    <a:pt x="441" y="319"/>
                  </a:lnTo>
                  <a:lnTo>
                    <a:pt x="441" y="314"/>
                  </a:lnTo>
                  <a:lnTo>
                    <a:pt x="446" y="314"/>
                  </a:lnTo>
                  <a:lnTo>
                    <a:pt x="446" y="308"/>
                  </a:lnTo>
                  <a:lnTo>
                    <a:pt x="446" y="303"/>
                  </a:lnTo>
                  <a:lnTo>
                    <a:pt x="446" y="297"/>
                  </a:lnTo>
                  <a:lnTo>
                    <a:pt x="452" y="297"/>
                  </a:lnTo>
                  <a:lnTo>
                    <a:pt x="457" y="292"/>
                  </a:lnTo>
                  <a:lnTo>
                    <a:pt x="463" y="288"/>
                  </a:lnTo>
                  <a:lnTo>
                    <a:pt x="466" y="288"/>
                  </a:lnTo>
                  <a:lnTo>
                    <a:pt x="472" y="282"/>
                  </a:lnTo>
                  <a:lnTo>
                    <a:pt x="477" y="282"/>
                  </a:lnTo>
                  <a:lnTo>
                    <a:pt x="477" y="277"/>
                  </a:lnTo>
                  <a:lnTo>
                    <a:pt x="483" y="277"/>
                  </a:lnTo>
                  <a:lnTo>
                    <a:pt x="489" y="271"/>
                  </a:lnTo>
                  <a:lnTo>
                    <a:pt x="494" y="271"/>
                  </a:lnTo>
                  <a:lnTo>
                    <a:pt x="494" y="266"/>
                  </a:lnTo>
                  <a:lnTo>
                    <a:pt x="500" y="266"/>
                  </a:lnTo>
                  <a:lnTo>
                    <a:pt x="500" y="260"/>
                  </a:lnTo>
                  <a:lnTo>
                    <a:pt x="505" y="260"/>
                  </a:lnTo>
                  <a:lnTo>
                    <a:pt x="505" y="255"/>
                  </a:lnTo>
                  <a:lnTo>
                    <a:pt x="505" y="249"/>
                  </a:lnTo>
                  <a:lnTo>
                    <a:pt x="511" y="249"/>
                  </a:lnTo>
                  <a:lnTo>
                    <a:pt x="514" y="245"/>
                  </a:lnTo>
                  <a:lnTo>
                    <a:pt x="520" y="240"/>
                  </a:lnTo>
                  <a:lnTo>
                    <a:pt x="525" y="234"/>
                  </a:lnTo>
                  <a:lnTo>
                    <a:pt x="531" y="234"/>
                  </a:lnTo>
                  <a:lnTo>
                    <a:pt x="536" y="229"/>
                  </a:lnTo>
                  <a:lnTo>
                    <a:pt x="542" y="223"/>
                  </a:lnTo>
                  <a:lnTo>
                    <a:pt x="548" y="223"/>
                  </a:lnTo>
                  <a:lnTo>
                    <a:pt x="553" y="218"/>
                  </a:lnTo>
                  <a:lnTo>
                    <a:pt x="557" y="212"/>
                  </a:lnTo>
                  <a:lnTo>
                    <a:pt x="562" y="212"/>
                  </a:lnTo>
                  <a:lnTo>
                    <a:pt x="568" y="212"/>
                  </a:lnTo>
                  <a:lnTo>
                    <a:pt x="573" y="207"/>
                  </a:lnTo>
                  <a:lnTo>
                    <a:pt x="579" y="207"/>
                  </a:lnTo>
                  <a:lnTo>
                    <a:pt x="584" y="207"/>
                  </a:lnTo>
                  <a:lnTo>
                    <a:pt x="590" y="207"/>
                  </a:lnTo>
                  <a:lnTo>
                    <a:pt x="596" y="203"/>
                  </a:lnTo>
                  <a:lnTo>
                    <a:pt x="601" y="197"/>
                  </a:lnTo>
                  <a:lnTo>
                    <a:pt x="605" y="192"/>
                  </a:lnTo>
                  <a:lnTo>
                    <a:pt x="605" y="186"/>
                  </a:lnTo>
                  <a:lnTo>
                    <a:pt x="610" y="186"/>
                  </a:lnTo>
                  <a:lnTo>
                    <a:pt x="610" y="181"/>
                  </a:lnTo>
                  <a:lnTo>
                    <a:pt x="621" y="181"/>
                  </a:lnTo>
                  <a:lnTo>
                    <a:pt x="627" y="181"/>
                  </a:lnTo>
                  <a:lnTo>
                    <a:pt x="632" y="181"/>
                  </a:lnTo>
                  <a:lnTo>
                    <a:pt x="638" y="181"/>
                  </a:lnTo>
                  <a:lnTo>
                    <a:pt x="643" y="181"/>
                  </a:lnTo>
                  <a:lnTo>
                    <a:pt x="643" y="175"/>
                  </a:lnTo>
                  <a:lnTo>
                    <a:pt x="647" y="175"/>
                  </a:lnTo>
                  <a:lnTo>
                    <a:pt x="653" y="170"/>
                  </a:lnTo>
                  <a:lnTo>
                    <a:pt x="658" y="164"/>
                  </a:lnTo>
                  <a:lnTo>
                    <a:pt x="658" y="159"/>
                  </a:lnTo>
                  <a:lnTo>
                    <a:pt x="664" y="159"/>
                  </a:lnTo>
                  <a:lnTo>
                    <a:pt x="664" y="155"/>
                  </a:lnTo>
                  <a:lnTo>
                    <a:pt x="669" y="155"/>
                  </a:lnTo>
                  <a:lnTo>
                    <a:pt x="675" y="155"/>
                  </a:lnTo>
                  <a:lnTo>
                    <a:pt x="680" y="155"/>
                  </a:lnTo>
                  <a:lnTo>
                    <a:pt x="680" y="150"/>
                  </a:lnTo>
                  <a:lnTo>
                    <a:pt x="680" y="144"/>
                  </a:lnTo>
                  <a:lnTo>
                    <a:pt x="680" y="138"/>
                  </a:lnTo>
                  <a:lnTo>
                    <a:pt x="680" y="133"/>
                  </a:lnTo>
                  <a:lnTo>
                    <a:pt x="680" y="127"/>
                  </a:lnTo>
                  <a:lnTo>
                    <a:pt x="680" y="122"/>
                  </a:lnTo>
                  <a:lnTo>
                    <a:pt x="686" y="122"/>
                  </a:lnTo>
                  <a:lnTo>
                    <a:pt x="691" y="116"/>
                  </a:lnTo>
                  <a:lnTo>
                    <a:pt x="695" y="116"/>
                  </a:lnTo>
                  <a:lnTo>
                    <a:pt x="701" y="116"/>
                  </a:lnTo>
                  <a:lnTo>
                    <a:pt x="706" y="113"/>
                  </a:lnTo>
                  <a:lnTo>
                    <a:pt x="712" y="113"/>
                  </a:lnTo>
                  <a:lnTo>
                    <a:pt x="717" y="113"/>
                  </a:lnTo>
                  <a:lnTo>
                    <a:pt x="723" y="107"/>
                  </a:lnTo>
                  <a:lnTo>
                    <a:pt x="723" y="102"/>
                  </a:lnTo>
                  <a:lnTo>
                    <a:pt x="723" y="96"/>
                  </a:lnTo>
                  <a:lnTo>
                    <a:pt x="723" y="90"/>
                  </a:lnTo>
                  <a:lnTo>
                    <a:pt x="728" y="85"/>
                  </a:lnTo>
                  <a:lnTo>
                    <a:pt x="728" y="79"/>
                  </a:lnTo>
                  <a:lnTo>
                    <a:pt x="734" y="74"/>
                  </a:lnTo>
                  <a:lnTo>
                    <a:pt x="734" y="70"/>
                  </a:lnTo>
                  <a:lnTo>
                    <a:pt x="734" y="65"/>
                  </a:lnTo>
                  <a:lnTo>
                    <a:pt x="738" y="65"/>
                  </a:lnTo>
                  <a:lnTo>
                    <a:pt x="738" y="59"/>
                  </a:lnTo>
                  <a:lnTo>
                    <a:pt x="743" y="54"/>
                  </a:lnTo>
                  <a:lnTo>
                    <a:pt x="743" y="48"/>
                  </a:lnTo>
                  <a:lnTo>
                    <a:pt x="749" y="43"/>
                  </a:lnTo>
                  <a:lnTo>
                    <a:pt x="754" y="43"/>
                  </a:lnTo>
                  <a:lnTo>
                    <a:pt x="760" y="43"/>
                  </a:lnTo>
                  <a:lnTo>
                    <a:pt x="765" y="43"/>
                  </a:lnTo>
                  <a:lnTo>
                    <a:pt x="771" y="37"/>
                  </a:lnTo>
                  <a:lnTo>
                    <a:pt x="776" y="31"/>
                  </a:lnTo>
                  <a:lnTo>
                    <a:pt x="776" y="28"/>
                  </a:lnTo>
                  <a:lnTo>
                    <a:pt x="782" y="28"/>
                  </a:lnTo>
                  <a:lnTo>
                    <a:pt x="782" y="22"/>
                  </a:lnTo>
                  <a:lnTo>
                    <a:pt x="786" y="17"/>
                  </a:lnTo>
                  <a:lnTo>
                    <a:pt x="791" y="11"/>
                  </a:lnTo>
                  <a:lnTo>
                    <a:pt x="797" y="11"/>
                  </a:lnTo>
                  <a:lnTo>
                    <a:pt x="802" y="11"/>
                  </a:lnTo>
                  <a:lnTo>
                    <a:pt x="808" y="11"/>
                  </a:lnTo>
                  <a:lnTo>
                    <a:pt x="813" y="6"/>
                  </a:lnTo>
                  <a:lnTo>
                    <a:pt x="819" y="6"/>
                  </a:lnTo>
                  <a:lnTo>
                    <a:pt x="824" y="6"/>
                  </a:lnTo>
                  <a:lnTo>
                    <a:pt x="833" y="6"/>
                  </a:lnTo>
                  <a:lnTo>
                    <a:pt x="850" y="0"/>
                  </a:lnTo>
                  <a:lnTo>
                    <a:pt x="850" y="28"/>
                  </a:lnTo>
                  <a:lnTo>
                    <a:pt x="876" y="48"/>
                  </a:lnTo>
                  <a:lnTo>
                    <a:pt x="872" y="54"/>
                  </a:lnTo>
                  <a:lnTo>
                    <a:pt x="867" y="59"/>
                  </a:lnTo>
                  <a:lnTo>
                    <a:pt x="867" y="65"/>
                  </a:lnTo>
                  <a:lnTo>
                    <a:pt x="861" y="65"/>
                  </a:lnTo>
                  <a:lnTo>
                    <a:pt x="861" y="70"/>
                  </a:lnTo>
                  <a:lnTo>
                    <a:pt x="861" y="74"/>
                  </a:lnTo>
                  <a:lnTo>
                    <a:pt x="856" y="74"/>
                  </a:lnTo>
                  <a:lnTo>
                    <a:pt x="856" y="79"/>
                  </a:lnTo>
                  <a:lnTo>
                    <a:pt x="861" y="85"/>
                  </a:lnTo>
                  <a:lnTo>
                    <a:pt x="856" y="85"/>
                  </a:lnTo>
                  <a:lnTo>
                    <a:pt x="856" y="90"/>
                  </a:lnTo>
                  <a:lnTo>
                    <a:pt x="856" y="96"/>
                  </a:lnTo>
                  <a:lnTo>
                    <a:pt x="850" y="96"/>
                  </a:lnTo>
                  <a:lnTo>
                    <a:pt x="856" y="96"/>
                  </a:lnTo>
                  <a:lnTo>
                    <a:pt x="856" y="102"/>
                  </a:lnTo>
                  <a:lnTo>
                    <a:pt x="856" y="102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264" name="Freeform 9"/>
            <p:cNvSpPr>
              <a:spLocks/>
            </p:cNvSpPr>
            <p:nvPr/>
          </p:nvSpPr>
          <p:spPr bwMode="auto">
            <a:xfrm>
              <a:off x="3509" y="1395"/>
              <a:ext cx="574" cy="467"/>
            </a:xfrm>
            <a:custGeom>
              <a:avLst/>
              <a:gdLst>
                <a:gd name="T0" fmla="*/ 6 w 574"/>
                <a:gd name="T1" fmla="*/ 458 h 467"/>
                <a:gd name="T2" fmla="*/ 11 w 574"/>
                <a:gd name="T3" fmla="*/ 447 h 467"/>
                <a:gd name="T4" fmla="*/ 22 w 574"/>
                <a:gd name="T5" fmla="*/ 441 h 467"/>
                <a:gd name="T6" fmla="*/ 37 w 574"/>
                <a:gd name="T7" fmla="*/ 447 h 467"/>
                <a:gd name="T8" fmla="*/ 59 w 574"/>
                <a:gd name="T9" fmla="*/ 447 h 467"/>
                <a:gd name="T10" fmla="*/ 74 w 574"/>
                <a:gd name="T11" fmla="*/ 447 h 467"/>
                <a:gd name="T12" fmla="*/ 65 w 574"/>
                <a:gd name="T13" fmla="*/ 424 h 467"/>
                <a:gd name="T14" fmla="*/ 65 w 574"/>
                <a:gd name="T15" fmla="*/ 410 h 467"/>
                <a:gd name="T16" fmla="*/ 80 w 574"/>
                <a:gd name="T17" fmla="*/ 399 h 467"/>
                <a:gd name="T18" fmla="*/ 91 w 574"/>
                <a:gd name="T19" fmla="*/ 387 h 467"/>
                <a:gd name="T20" fmla="*/ 102 w 574"/>
                <a:gd name="T21" fmla="*/ 382 h 467"/>
                <a:gd name="T22" fmla="*/ 107 w 574"/>
                <a:gd name="T23" fmla="*/ 373 h 467"/>
                <a:gd name="T24" fmla="*/ 118 w 574"/>
                <a:gd name="T25" fmla="*/ 362 h 467"/>
                <a:gd name="T26" fmla="*/ 139 w 574"/>
                <a:gd name="T27" fmla="*/ 340 h 467"/>
                <a:gd name="T28" fmla="*/ 139 w 574"/>
                <a:gd name="T29" fmla="*/ 325 h 467"/>
                <a:gd name="T30" fmla="*/ 144 w 574"/>
                <a:gd name="T31" fmla="*/ 314 h 467"/>
                <a:gd name="T32" fmla="*/ 144 w 574"/>
                <a:gd name="T33" fmla="*/ 297 h 467"/>
                <a:gd name="T34" fmla="*/ 161 w 574"/>
                <a:gd name="T35" fmla="*/ 288 h 467"/>
                <a:gd name="T36" fmla="*/ 175 w 574"/>
                <a:gd name="T37" fmla="*/ 282 h 467"/>
                <a:gd name="T38" fmla="*/ 187 w 574"/>
                <a:gd name="T39" fmla="*/ 271 h 467"/>
                <a:gd name="T40" fmla="*/ 198 w 574"/>
                <a:gd name="T41" fmla="*/ 266 h 467"/>
                <a:gd name="T42" fmla="*/ 203 w 574"/>
                <a:gd name="T43" fmla="*/ 255 h 467"/>
                <a:gd name="T44" fmla="*/ 212 w 574"/>
                <a:gd name="T45" fmla="*/ 245 h 467"/>
                <a:gd name="T46" fmla="*/ 229 w 574"/>
                <a:gd name="T47" fmla="*/ 234 h 467"/>
                <a:gd name="T48" fmla="*/ 246 w 574"/>
                <a:gd name="T49" fmla="*/ 223 h 467"/>
                <a:gd name="T50" fmla="*/ 260 w 574"/>
                <a:gd name="T51" fmla="*/ 212 h 467"/>
                <a:gd name="T52" fmla="*/ 277 w 574"/>
                <a:gd name="T53" fmla="*/ 207 h 467"/>
                <a:gd name="T54" fmla="*/ 294 w 574"/>
                <a:gd name="T55" fmla="*/ 203 h 467"/>
                <a:gd name="T56" fmla="*/ 303 w 574"/>
                <a:gd name="T57" fmla="*/ 186 h 467"/>
                <a:gd name="T58" fmla="*/ 319 w 574"/>
                <a:gd name="T59" fmla="*/ 181 h 467"/>
                <a:gd name="T60" fmla="*/ 336 w 574"/>
                <a:gd name="T61" fmla="*/ 181 h 467"/>
                <a:gd name="T62" fmla="*/ 345 w 574"/>
                <a:gd name="T63" fmla="*/ 175 h 467"/>
                <a:gd name="T64" fmla="*/ 356 w 574"/>
                <a:gd name="T65" fmla="*/ 159 h 467"/>
                <a:gd name="T66" fmla="*/ 367 w 574"/>
                <a:gd name="T67" fmla="*/ 155 h 467"/>
                <a:gd name="T68" fmla="*/ 378 w 574"/>
                <a:gd name="T69" fmla="*/ 150 h 467"/>
                <a:gd name="T70" fmla="*/ 378 w 574"/>
                <a:gd name="T71" fmla="*/ 133 h 467"/>
                <a:gd name="T72" fmla="*/ 384 w 574"/>
                <a:gd name="T73" fmla="*/ 122 h 467"/>
                <a:gd name="T74" fmla="*/ 399 w 574"/>
                <a:gd name="T75" fmla="*/ 116 h 467"/>
                <a:gd name="T76" fmla="*/ 415 w 574"/>
                <a:gd name="T77" fmla="*/ 113 h 467"/>
                <a:gd name="T78" fmla="*/ 421 w 574"/>
                <a:gd name="T79" fmla="*/ 96 h 467"/>
                <a:gd name="T80" fmla="*/ 426 w 574"/>
                <a:gd name="T81" fmla="*/ 79 h 467"/>
                <a:gd name="T82" fmla="*/ 432 w 574"/>
                <a:gd name="T83" fmla="*/ 65 h 467"/>
                <a:gd name="T84" fmla="*/ 441 w 574"/>
                <a:gd name="T85" fmla="*/ 54 h 467"/>
                <a:gd name="T86" fmla="*/ 452 w 574"/>
                <a:gd name="T87" fmla="*/ 43 h 467"/>
                <a:gd name="T88" fmla="*/ 469 w 574"/>
                <a:gd name="T89" fmla="*/ 37 h 467"/>
                <a:gd name="T90" fmla="*/ 480 w 574"/>
                <a:gd name="T91" fmla="*/ 28 h 467"/>
                <a:gd name="T92" fmla="*/ 489 w 574"/>
                <a:gd name="T93" fmla="*/ 11 h 467"/>
                <a:gd name="T94" fmla="*/ 506 w 574"/>
                <a:gd name="T95" fmla="*/ 11 h 467"/>
                <a:gd name="T96" fmla="*/ 522 w 574"/>
                <a:gd name="T97" fmla="*/ 6 h 467"/>
                <a:gd name="T98" fmla="*/ 548 w 574"/>
                <a:gd name="T99" fmla="*/ 28 h 467"/>
                <a:gd name="T100" fmla="*/ 565 w 574"/>
                <a:gd name="T101" fmla="*/ 59 h 467"/>
                <a:gd name="T102" fmla="*/ 559 w 574"/>
                <a:gd name="T103" fmla="*/ 70 h 467"/>
                <a:gd name="T104" fmla="*/ 554 w 574"/>
                <a:gd name="T105" fmla="*/ 79 h 467"/>
                <a:gd name="T106" fmla="*/ 554 w 574"/>
                <a:gd name="T107" fmla="*/ 90 h 467"/>
                <a:gd name="T108" fmla="*/ 554 w 574"/>
                <a:gd name="T109" fmla="*/ 96 h 4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4"/>
                <a:gd name="T166" fmla="*/ 0 h 467"/>
                <a:gd name="T167" fmla="*/ 574 w 574"/>
                <a:gd name="T168" fmla="*/ 467 h 46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4" h="467">
                  <a:moveTo>
                    <a:pt x="0" y="467"/>
                  </a:moveTo>
                  <a:lnTo>
                    <a:pt x="0" y="463"/>
                  </a:lnTo>
                  <a:lnTo>
                    <a:pt x="6" y="458"/>
                  </a:lnTo>
                  <a:lnTo>
                    <a:pt x="6" y="452"/>
                  </a:lnTo>
                  <a:lnTo>
                    <a:pt x="6" y="447"/>
                  </a:lnTo>
                  <a:lnTo>
                    <a:pt x="11" y="447"/>
                  </a:lnTo>
                  <a:lnTo>
                    <a:pt x="11" y="441"/>
                  </a:lnTo>
                  <a:lnTo>
                    <a:pt x="17" y="441"/>
                  </a:lnTo>
                  <a:lnTo>
                    <a:pt x="22" y="441"/>
                  </a:lnTo>
                  <a:lnTo>
                    <a:pt x="28" y="441"/>
                  </a:lnTo>
                  <a:lnTo>
                    <a:pt x="32" y="447"/>
                  </a:lnTo>
                  <a:lnTo>
                    <a:pt x="37" y="447"/>
                  </a:lnTo>
                  <a:lnTo>
                    <a:pt x="43" y="447"/>
                  </a:lnTo>
                  <a:lnTo>
                    <a:pt x="54" y="447"/>
                  </a:lnTo>
                  <a:lnTo>
                    <a:pt x="59" y="447"/>
                  </a:lnTo>
                  <a:lnTo>
                    <a:pt x="65" y="447"/>
                  </a:lnTo>
                  <a:lnTo>
                    <a:pt x="70" y="447"/>
                  </a:lnTo>
                  <a:lnTo>
                    <a:pt x="74" y="447"/>
                  </a:lnTo>
                  <a:lnTo>
                    <a:pt x="70" y="435"/>
                  </a:lnTo>
                  <a:lnTo>
                    <a:pt x="65" y="430"/>
                  </a:lnTo>
                  <a:lnTo>
                    <a:pt x="65" y="424"/>
                  </a:lnTo>
                  <a:lnTo>
                    <a:pt x="65" y="421"/>
                  </a:lnTo>
                  <a:lnTo>
                    <a:pt x="59" y="415"/>
                  </a:lnTo>
                  <a:lnTo>
                    <a:pt x="65" y="410"/>
                  </a:lnTo>
                  <a:lnTo>
                    <a:pt x="70" y="404"/>
                  </a:lnTo>
                  <a:lnTo>
                    <a:pt x="74" y="399"/>
                  </a:lnTo>
                  <a:lnTo>
                    <a:pt x="80" y="399"/>
                  </a:lnTo>
                  <a:lnTo>
                    <a:pt x="85" y="399"/>
                  </a:lnTo>
                  <a:lnTo>
                    <a:pt x="85" y="393"/>
                  </a:lnTo>
                  <a:lnTo>
                    <a:pt x="91" y="387"/>
                  </a:lnTo>
                  <a:lnTo>
                    <a:pt x="96" y="387"/>
                  </a:lnTo>
                  <a:lnTo>
                    <a:pt x="96" y="382"/>
                  </a:lnTo>
                  <a:lnTo>
                    <a:pt x="102" y="382"/>
                  </a:lnTo>
                  <a:lnTo>
                    <a:pt x="102" y="378"/>
                  </a:lnTo>
                  <a:lnTo>
                    <a:pt x="107" y="378"/>
                  </a:lnTo>
                  <a:lnTo>
                    <a:pt x="107" y="373"/>
                  </a:lnTo>
                  <a:lnTo>
                    <a:pt x="113" y="373"/>
                  </a:lnTo>
                  <a:lnTo>
                    <a:pt x="113" y="367"/>
                  </a:lnTo>
                  <a:lnTo>
                    <a:pt x="118" y="362"/>
                  </a:lnTo>
                  <a:lnTo>
                    <a:pt x="127" y="351"/>
                  </a:lnTo>
                  <a:lnTo>
                    <a:pt x="133" y="345"/>
                  </a:lnTo>
                  <a:lnTo>
                    <a:pt x="139" y="340"/>
                  </a:lnTo>
                  <a:lnTo>
                    <a:pt x="144" y="334"/>
                  </a:lnTo>
                  <a:lnTo>
                    <a:pt x="139" y="330"/>
                  </a:lnTo>
                  <a:lnTo>
                    <a:pt x="139" y="325"/>
                  </a:lnTo>
                  <a:lnTo>
                    <a:pt x="139" y="319"/>
                  </a:lnTo>
                  <a:lnTo>
                    <a:pt x="139" y="314"/>
                  </a:lnTo>
                  <a:lnTo>
                    <a:pt x="144" y="314"/>
                  </a:lnTo>
                  <a:lnTo>
                    <a:pt x="144" y="308"/>
                  </a:lnTo>
                  <a:lnTo>
                    <a:pt x="144" y="303"/>
                  </a:lnTo>
                  <a:lnTo>
                    <a:pt x="144" y="297"/>
                  </a:lnTo>
                  <a:lnTo>
                    <a:pt x="150" y="297"/>
                  </a:lnTo>
                  <a:lnTo>
                    <a:pt x="155" y="292"/>
                  </a:lnTo>
                  <a:lnTo>
                    <a:pt x="161" y="288"/>
                  </a:lnTo>
                  <a:lnTo>
                    <a:pt x="164" y="288"/>
                  </a:lnTo>
                  <a:lnTo>
                    <a:pt x="170" y="282"/>
                  </a:lnTo>
                  <a:lnTo>
                    <a:pt x="175" y="282"/>
                  </a:lnTo>
                  <a:lnTo>
                    <a:pt x="175" y="277"/>
                  </a:lnTo>
                  <a:lnTo>
                    <a:pt x="181" y="277"/>
                  </a:lnTo>
                  <a:lnTo>
                    <a:pt x="187" y="271"/>
                  </a:lnTo>
                  <a:lnTo>
                    <a:pt x="192" y="271"/>
                  </a:lnTo>
                  <a:lnTo>
                    <a:pt x="192" y="266"/>
                  </a:lnTo>
                  <a:lnTo>
                    <a:pt x="198" y="266"/>
                  </a:lnTo>
                  <a:lnTo>
                    <a:pt x="198" y="260"/>
                  </a:lnTo>
                  <a:lnTo>
                    <a:pt x="203" y="260"/>
                  </a:lnTo>
                  <a:lnTo>
                    <a:pt x="203" y="255"/>
                  </a:lnTo>
                  <a:lnTo>
                    <a:pt x="203" y="249"/>
                  </a:lnTo>
                  <a:lnTo>
                    <a:pt x="209" y="249"/>
                  </a:lnTo>
                  <a:lnTo>
                    <a:pt x="212" y="245"/>
                  </a:lnTo>
                  <a:lnTo>
                    <a:pt x="218" y="240"/>
                  </a:lnTo>
                  <a:lnTo>
                    <a:pt x="223" y="234"/>
                  </a:lnTo>
                  <a:lnTo>
                    <a:pt x="229" y="234"/>
                  </a:lnTo>
                  <a:lnTo>
                    <a:pt x="234" y="229"/>
                  </a:lnTo>
                  <a:lnTo>
                    <a:pt x="240" y="223"/>
                  </a:lnTo>
                  <a:lnTo>
                    <a:pt x="246" y="223"/>
                  </a:lnTo>
                  <a:lnTo>
                    <a:pt x="251" y="218"/>
                  </a:lnTo>
                  <a:lnTo>
                    <a:pt x="255" y="212"/>
                  </a:lnTo>
                  <a:lnTo>
                    <a:pt x="260" y="212"/>
                  </a:lnTo>
                  <a:lnTo>
                    <a:pt x="266" y="212"/>
                  </a:lnTo>
                  <a:lnTo>
                    <a:pt x="271" y="207"/>
                  </a:lnTo>
                  <a:lnTo>
                    <a:pt x="277" y="207"/>
                  </a:lnTo>
                  <a:lnTo>
                    <a:pt x="282" y="207"/>
                  </a:lnTo>
                  <a:lnTo>
                    <a:pt x="288" y="207"/>
                  </a:lnTo>
                  <a:lnTo>
                    <a:pt x="294" y="203"/>
                  </a:lnTo>
                  <a:lnTo>
                    <a:pt x="299" y="197"/>
                  </a:lnTo>
                  <a:lnTo>
                    <a:pt x="303" y="192"/>
                  </a:lnTo>
                  <a:lnTo>
                    <a:pt x="303" y="186"/>
                  </a:lnTo>
                  <a:lnTo>
                    <a:pt x="308" y="186"/>
                  </a:lnTo>
                  <a:lnTo>
                    <a:pt x="308" y="181"/>
                  </a:lnTo>
                  <a:lnTo>
                    <a:pt x="319" y="181"/>
                  </a:lnTo>
                  <a:lnTo>
                    <a:pt x="325" y="181"/>
                  </a:lnTo>
                  <a:lnTo>
                    <a:pt x="330" y="181"/>
                  </a:lnTo>
                  <a:lnTo>
                    <a:pt x="336" y="181"/>
                  </a:lnTo>
                  <a:lnTo>
                    <a:pt x="341" y="181"/>
                  </a:lnTo>
                  <a:lnTo>
                    <a:pt x="341" y="175"/>
                  </a:lnTo>
                  <a:lnTo>
                    <a:pt x="345" y="175"/>
                  </a:lnTo>
                  <a:lnTo>
                    <a:pt x="351" y="170"/>
                  </a:lnTo>
                  <a:lnTo>
                    <a:pt x="356" y="164"/>
                  </a:lnTo>
                  <a:lnTo>
                    <a:pt x="356" y="159"/>
                  </a:lnTo>
                  <a:lnTo>
                    <a:pt x="362" y="159"/>
                  </a:lnTo>
                  <a:lnTo>
                    <a:pt x="362" y="155"/>
                  </a:lnTo>
                  <a:lnTo>
                    <a:pt x="367" y="155"/>
                  </a:lnTo>
                  <a:lnTo>
                    <a:pt x="373" y="155"/>
                  </a:lnTo>
                  <a:lnTo>
                    <a:pt x="378" y="155"/>
                  </a:lnTo>
                  <a:lnTo>
                    <a:pt x="378" y="150"/>
                  </a:lnTo>
                  <a:lnTo>
                    <a:pt x="378" y="144"/>
                  </a:lnTo>
                  <a:lnTo>
                    <a:pt x="378" y="138"/>
                  </a:lnTo>
                  <a:lnTo>
                    <a:pt x="378" y="133"/>
                  </a:lnTo>
                  <a:lnTo>
                    <a:pt x="378" y="127"/>
                  </a:lnTo>
                  <a:lnTo>
                    <a:pt x="378" y="122"/>
                  </a:lnTo>
                  <a:lnTo>
                    <a:pt x="384" y="122"/>
                  </a:lnTo>
                  <a:lnTo>
                    <a:pt x="389" y="116"/>
                  </a:lnTo>
                  <a:lnTo>
                    <a:pt x="393" y="116"/>
                  </a:lnTo>
                  <a:lnTo>
                    <a:pt x="399" y="116"/>
                  </a:lnTo>
                  <a:lnTo>
                    <a:pt x="404" y="113"/>
                  </a:lnTo>
                  <a:lnTo>
                    <a:pt x="410" y="113"/>
                  </a:lnTo>
                  <a:lnTo>
                    <a:pt x="415" y="113"/>
                  </a:lnTo>
                  <a:lnTo>
                    <a:pt x="421" y="107"/>
                  </a:lnTo>
                  <a:lnTo>
                    <a:pt x="421" y="102"/>
                  </a:lnTo>
                  <a:lnTo>
                    <a:pt x="421" y="96"/>
                  </a:lnTo>
                  <a:lnTo>
                    <a:pt x="421" y="90"/>
                  </a:lnTo>
                  <a:lnTo>
                    <a:pt x="426" y="85"/>
                  </a:lnTo>
                  <a:lnTo>
                    <a:pt x="426" y="79"/>
                  </a:lnTo>
                  <a:lnTo>
                    <a:pt x="432" y="74"/>
                  </a:lnTo>
                  <a:lnTo>
                    <a:pt x="432" y="70"/>
                  </a:lnTo>
                  <a:lnTo>
                    <a:pt x="432" y="65"/>
                  </a:lnTo>
                  <a:lnTo>
                    <a:pt x="436" y="65"/>
                  </a:lnTo>
                  <a:lnTo>
                    <a:pt x="436" y="59"/>
                  </a:lnTo>
                  <a:lnTo>
                    <a:pt x="441" y="54"/>
                  </a:lnTo>
                  <a:lnTo>
                    <a:pt x="441" y="48"/>
                  </a:lnTo>
                  <a:lnTo>
                    <a:pt x="447" y="43"/>
                  </a:lnTo>
                  <a:lnTo>
                    <a:pt x="452" y="43"/>
                  </a:lnTo>
                  <a:lnTo>
                    <a:pt x="458" y="43"/>
                  </a:lnTo>
                  <a:lnTo>
                    <a:pt x="463" y="43"/>
                  </a:lnTo>
                  <a:lnTo>
                    <a:pt x="469" y="37"/>
                  </a:lnTo>
                  <a:lnTo>
                    <a:pt x="474" y="31"/>
                  </a:lnTo>
                  <a:lnTo>
                    <a:pt x="474" y="28"/>
                  </a:lnTo>
                  <a:lnTo>
                    <a:pt x="480" y="28"/>
                  </a:lnTo>
                  <a:lnTo>
                    <a:pt x="480" y="22"/>
                  </a:lnTo>
                  <a:lnTo>
                    <a:pt x="484" y="17"/>
                  </a:lnTo>
                  <a:lnTo>
                    <a:pt x="489" y="11"/>
                  </a:lnTo>
                  <a:lnTo>
                    <a:pt x="495" y="11"/>
                  </a:lnTo>
                  <a:lnTo>
                    <a:pt x="500" y="11"/>
                  </a:lnTo>
                  <a:lnTo>
                    <a:pt x="506" y="11"/>
                  </a:lnTo>
                  <a:lnTo>
                    <a:pt x="511" y="6"/>
                  </a:lnTo>
                  <a:lnTo>
                    <a:pt x="517" y="6"/>
                  </a:lnTo>
                  <a:lnTo>
                    <a:pt x="522" y="6"/>
                  </a:lnTo>
                  <a:lnTo>
                    <a:pt x="531" y="6"/>
                  </a:lnTo>
                  <a:lnTo>
                    <a:pt x="548" y="0"/>
                  </a:lnTo>
                  <a:lnTo>
                    <a:pt x="548" y="28"/>
                  </a:lnTo>
                  <a:lnTo>
                    <a:pt x="574" y="48"/>
                  </a:lnTo>
                  <a:lnTo>
                    <a:pt x="570" y="54"/>
                  </a:lnTo>
                  <a:lnTo>
                    <a:pt x="565" y="59"/>
                  </a:lnTo>
                  <a:lnTo>
                    <a:pt x="565" y="65"/>
                  </a:lnTo>
                  <a:lnTo>
                    <a:pt x="559" y="65"/>
                  </a:lnTo>
                  <a:lnTo>
                    <a:pt x="559" y="70"/>
                  </a:lnTo>
                  <a:lnTo>
                    <a:pt x="559" y="74"/>
                  </a:lnTo>
                  <a:lnTo>
                    <a:pt x="554" y="74"/>
                  </a:lnTo>
                  <a:lnTo>
                    <a:pt x="554" y="79"/>
                  </a:lnTo>
                  <a:lnTo>
                    <a:pt x="559" y="85"/>
                  </a:lnTo>
                  <a:lnTo>
                    <a:pt x="554" y="85"/>
                  </a:lnTo>
                  <a:lnTo>
                    <a:pt x="554" y="90"/>
                  </a:lnTo>
                  <a:lnTo>
                    <a:pt x="554" y="96"/>
                  </a:lnTo>
                  <a:lnTo>
                    <a:pt x="548" y="96"/>
                  </a:lnTo>
                  <a:lnTo>
                    <a:pt x="554" y="96"/>
                  </a:lnTo>
                  <a:lnTo>
                    <a:pt x="554" y="102"/>
                  </a:lnTo>
                </a:path>
              </a:pathLst>
            </a:custGeom>
            <a:noFill/>
            <a:ln w="4">
              <a:solidFill>
                <a:srgbClr val="231F2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10"/>
            <p:cNvSpPr>
              <a:spLocks/>
            </p:cNvSpPr>
            <p:nvPr/>
          </p:nvSpPr>
          <p:spPr bwMode="auto">
            <a:xfrm>
              <a:off x="2642" y="583"/>
              <a:ext cx="1293" cy="1057"/>
            </a:xfrm>
            <a:custGeom>
              <a:avLst/>
              <a:gdLst>
                <a:gd name="T0" fmla="*/ 441 w 1293"/>
                <a:gd name="T1" fmla="*/ 201 h 1057"/>
                <a:gd name="T2" fmla="*/ 474 w 1293"/>
                <a:gd name="T3" fmla="*/ 196 h 1057"/>
                <a:gd name="T4" fmla="*/ 511 w 1293"/>
                <a:gd name="T5" fmla="*/ 185 h 1057"/>
                <a:gd name="T6" fmla="*/ 579 w 1293"/>
                <a:gd name="T7" fmla="*/ 190 h 1057"/>
                <a:gd name="T8" fmla="*/ 627 w 1293"/>
                <a:gd name="T9" fmla="*/ 218 h 1057"/>
                <a:gd name="T10" fmla="*/ 670 w 1293"/>
                <a:gd name="T11" fmla="*/ 260 h 1057"/>
                <a:gd name="T12" fmla="*/ 712 w 1293"/>
                <a:gd name="T13" fmla="*/ 270 h 1057"/>
                <a:gd name="T14" fmla="*/ 760 w 1293"/>
                <a:gd name="T15" fmla="*/ 275 h 1057"/>
                <a:gd name="T16" fmla="*/ 814 w 1293"/>
                <a:gd name="T17" fmla="*/ 297 h 1057"/>
                <a:gd name="T18" fmla="*/ 856 w 1293"/>
                <a:gd name="T19" fmla="*/ 329 h 1057"/>
                <a:gd name="T20" fmla="*/ 895 w 1293"/>
                <a:gd name="T21" fmla="*/ 360 h 1057"/>
                <a:gd name="T22" fmla="*/ 1277 w 1293"/>
                <a:gd name="T23" fmla="*/ 526 h 1057"/>
                <a:gd name="T24" fmla="*/ 1223 w 1293"/>
                <a:gd name="T25" fmla="*/ 558 h 1057"/>
                <a:gd name="T26" fmla="*/ 1161 w 1293"/>
                <a:gd name="T27" fmla="*/ 535 h 1057"/>
                <a:gd name="T28" fmla="*/ 1085 w 1293"/>
                <a:gd name="T29" fmla="*/ 558 h 1057"/>
                <a:gd name="T30" fmla="*/ 1017 w 1293"/>
                <a:gd name="T31" fmla="*/ 578 h 1057"/>
                <a:gd name="T32" fmla="*/ 958 w 1293"/>
                <a:gd name="T33" fmla="*/ 594 h 1057"/>
                <a:gd name="T34" fmla="*/ 921 w 1293"/>
                <a:gd name="T35" fmla="*/ 653 h 1057"/>
                <a:gd name="T36" fmla="*/ 895 w 1293"/>
                <a:gd name="T37" fmla="*/ 701 h 1057"/>
                <a:gd name="T38" fmla="*/ 862 w 1293"/>
                <a:gd name="T39" fmla="*/ 759 h 1057"/>
                <a:gd name="T40" fmla="*/ 825 w 1293"/>
                <a:gd name="T41" fmla="*/ 786 h 1057"/>
                <a:gd name="T42" fmla="*/ 808 w 1293"/>
                <a:gd name="T43" fmla="*/ 843 h 1057"/>
                <a:gd name="T44" fmla="*/ 756 w 1293"/>
                <a:gd name="T45" fmla="*/ 902 h 1057"/>
                <a:gd name="T46" fmla="*/ 709 w 1293"/>
                <a:gd name="T47" fmla="*/ 934 h 1057"/>
                <a:gd name="T48" fmla="*/ 681 w 1293"/>
                <a:gd name="T49" fmla="*/ 976 h 1057"/>
                <a:gd name="T50" fmla="*/ 613 w 1293"/>
                <a:gd name="T51" fmla="*/ 998 h 1057"/>
                <a:gd name="T52" fmla="*/ 596 w 1293"/>
                <a:gd name="T53" fmla="*/ 962 h 1057"/>
                <a:gd name="T54" fmla="*/ 579 w 1293"/>
                <a:gd name="T55" fmla="*/ 925 h 1057"/>
                <a:gd name="T56" fmla="*/ 517 w 1293"/>
                <a:gd name="T57" fmla="*/ 934 h 1057"/>
                <a:gd name="T58" fmla="*/ 511 w 1293"/>
                <a:gd name="T59" fmla="*/ 971 h 1057"/>
                <a:gd name="T60" fmla="*/ 500 w 1293"/>
                <a:gd name="T61" fmla="*/ 1024 h 1057"/>
                <a:gd name="T62" fmla="*/ 474 w 1293"/>
                <a:gd name="T63" fmla="*/ 1057 h 1057"/>
                <a:gd name="T64" fmla="*/ 441 w 1293"/>
                <a:gd name="T65" fmla="*/ 1024 h 1057"/>
                <a:gd name="T66" fmla="*/ 389 w 1293"/>
                <a:gd name="T67" fmla="*/ 1019 h 1057"/>
                <a:gd name="T68" fmla="*/ 356 w 1293"/>
                <a:gd name="T69" fmla="*/ 976 h 1057"/>
                <a:gd name="T70" fmla="*/ 282 w 1293"/>
                <a:gd name="T71" fmla="*/ 967 h 1057"/>
                <a:gd name="T72" fmla="*/ 277 w 1293"/>
                <a:gd name="T73" fmla="*/ 914 h 1057"/>
                <a:gd name="T74" fmla="*/ 282 w 1293"/>
                <a:gd name="T75" fmla="*/ 855 h 1057"/>
                <a:gd name="T76" fmla="*/ 308 w 1293"/>
                <a:gd name="T77" fmla="*/ 792 h 1057"/>
                <a:gd name="T78" fmla="*/ 330 w 1293"/>
                <a:gd name="T79" fmla="*/ 733 h 1057"/>
                <a:gd name="T80" fmla="*/ 277 w 1293"/>
                <a:gd name="T81" fmla="*/ 716 h 1057"/>
                <a:gd name="T82" fmla="*/ 240 w 1293"/>
                <a:gd name="T83" fmla="*/ 696 h 1057"/>
                <a:gd name="T84" fmla="*/ 229 w 1293"/>
                <a:gd name="T85" fmla="*/ 637 h 1057"/>
                <a:gd name="T86" fmla="*/ 245 w 1293"/>
                <a:gd name="T87" fmla="*/ 583 h 1057"/>
                <a:gd name="T88" fmla="*/ 229 w 1293"/>
                <a:gd name="T89" fmla="*/ 532 h 1057"/>
                <a:gd name="T90" fmla="*/ 170 w 1293"/>
                <a:gd name="T91" fmla="*/ 510 h 1057"/>
                <a:gd name="T92" fmla="*/ 166 w 1293"/>
                <a:gd name="T93" fmla="*/ 456 h 1057"/>
                <a:gd name="T94" fmla="*/ 181 w 1293"/>
                <a:gd name="T95" fmla="*/ 399 h 1057"/>
                <a:gd name="T96" fmla="*/ 155 w 1293"/>
                <a:gd name="T97" fmla="*/ 356 h 1057"/>
                <a:gd name="T98" fmla="*/ 102 w 1293"/>
                <a:gd name="T99" fmla="*/ 318 h 1057"/>
                <a:gd name="T100" fmla="*/ 70 w 1293"/>
                <a:gd name="T101" fmla="*/ 360 h 1057"/>
                <a:gd name="T102" fmla="*/ 6 w 1293"/>
                <a:gd name="T103" fmla="*/ 382 h 1057"/>
                <a:gd name="T104" fmla="*/ 22 w 1293"/>
                <a:gd name="T105" fmla="*/ 329 h 1057"/>
                <a:gd name="T106" fmla="*/ 37 w 1293"/>
                <a:gd name="T107" fmla="*/ 266 h 1057"/>
                <a:gd name="T108" fmla="*/ 17 w 1293"/>
                <a:gd name="T109" fmla="*/ 207 h 1057"/>
                <a:gd name="T110" fmla="*/ 28 w 1293"/>
                <a:gd name="T111" fmla="*/ 159 h 1057"/>
                <a:gd name="T112" fmla="*/ 76 w 1293"/>
                <a:gd name="T113" fmla="*/ 122 h 1057"/>
                <a:gd name="T114" fmla="*/ 133 w 1293"/>
                <a:gd name="T115" fmla="*/ 74 h 1057"/>
                <a:gd name="T116" fmla="*/ 127 w 1293"/>
                <a:gd name="T117" fmla="*/ 15 h 1057"/>
                <a:gd name="T118" fmla="*/ 181 w 1293"/>
                <a:gd name="T119" fmla="*/ 0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3" h="1057">
                  <a:moveTo>
                    <a:pt x="181" y="0"/>
                  </a:moveTo>
                  <a:lnTo>
                    <a:pt x="181" y="185"/>
                  </a:lnTo>
                  <a:lnTo>
                    <a:pt x="181" y="190"/>
                  </a:lnTo>
                  <a:lnTo>
                    <a:pt x="186" y="190"/>
                  </a:lnTo>
                  <a:lnTo>
                    <a:pt x="192" y="190"/>
                  </a:lnTo>
                  <a:lnTo>
                    <a:pt x="192" y="185"/>
                  </a:lnTo>
                  <a:lnTo>
                    <a:pt x="421" y="185"/>
                  </a:lnTo>
                  <a:lnTo>
                    <a:pt x="426" y="190"/>
                  </a:lnTo>
                  <a:lnTo>
                    <a:pt x="432" y="190"/>
                  </a:lnTo>
                  <a:lnTo>
                    <a:pt x="437" y="196"/>
                  </a:lnTo>
                  <a:lnTo>
                    <a:pt x="437" y="201"/>
                  </a:lnTo>
                  <a:lnTo>
                    <a:pt x="441" y="201"/>
                  </a:lnTo>
                  <a:lnTo>
                    <a:pt x="437" y="201"/>
                  </a:lnTo>
                  <a:lnTo>
                    <a:pt x="437" y="207"/>
                  </a:lnTo>
                  <a:lnTo>
                    <a:pt x="441" y="207"/>
                  </a:lnTo>
                  <a:lnTo>
                    <a:pt x="441" y="213"/>
                  </a:lnTo>
                  <a:lnTo>
                    <a:pt x="447" y="213"/>
                  </a:lnTo>
                  <a:lnTo>
                    <a:pt x="452" y="218"/>
                  </a:lnTo>
                  <a:lnTo>
                    <a:pt x="458" y="218"/>
                  </a:lnTo>
                  <a:lnTo>
                    <a:pt x="463" y="218"/>
                  </a:lnTo>
                  <a:lnTo>
                    <a:pt x="469" y="213"/>
                  </a:lnTo>
                  <a:lnTo>
                    <a:pt x="474" y="207"/>
                  </a:lnTo>
                  <a:lnTo>
                    <a:pt x="474" y="201"/>
                  </a:lnTo>
                  <a:lnTo>
                    <a:pt x="474" y="196"/>
                  </a:lnTo>
                  <a:lnTo>
                    <a:pt x="480" y="196"/>
                  </a:lnTo>
                  <a:lnTo>
                    <a:pt x="480" y="201"/>
                  </a:lnTo>
                  <a:lnTo>
                    <a:pt x="485" y="201"/>
                  </a:lnTo>
                  <a:lnTo>
                    <a:pt x="485" y="196"/>
                  </a:lnTo>
                  <a:lnTo>
                    <a:pt x="489" y="196"/>
                  </a:lnTo>
                  <a:lnTo>
                    <a:pt x="489" y="190"/>
                  </a:lnTo>
                  <a:lnTo>
                    <a:pt x="489" y="196"/>
                  </a:lnTo>
                  <a:lnTo>
                    <a:pt x="495" y="196"/>
                  </a:lnTo>
                  <a:lnTo>
                    <a:pt x="500" y="196"/>
                  </a:lnTo>
                  <a:lnTo>
                    <a:pt x="500" y="190"/>
                  </a:lnTo>
                  <a:lnTo>
                    <a:pt x="506" y="190"/>
                  </a:lnTo>
                  <a:lnTo>
                    <a:pt x="511" y="185"/>
                  </a:lnTo>
                  <a:lnTo>
                    <a:pt x="528" y="179"/>
                  </a:lnTo>
                  <a:lnTo>
                    <a:pt x="531" y="179"/>
                  </a:lnTo>
                  <a:lnTo>
                    <a:pt x="531" y="185"/>
                  </a:lnTo>
                  <a:lnTo>
                    <a:pt x="537" y="179"/>
                  </a:lnTo>
                  <a:lnTo>
                    <a:pt x="537" y="185"/>
                  </a:lnTo>
                  <a:lnTo>
                    <a:pt x="542" y="185"/>
                  </a:lnTo>
                  <a:lnTo>
                    <a:pt x="548" y="185"/>
                  </a:lnTo>
                  <a:lnTo>
                    <a:pt x="548" y="190"/>
                  </a:lnTo>
                  <a:lnTo>
                    <a:pt x="559" y="190"/>
                  </a:lnTo>
                  <a:lnTo>
                    <a:pt x="570" y="190"/>
                  </a:lnTo>
                  <a:lnTo>
                    <a:pt x="576" y="190"/>
                  </a:lnTo>
                  <a:lnTo>
                    <a:pt x="579" y="190"/>
                  </a:lnTo>
                  <a:lnTo>
                    <a:pt x="585" y="190"/>
                  </a:lnTo>
                  <a:lnTo>
                    <a:pt x="585" y="196"/>
                  </a:lnTo>
                  <a:lnTo>
                    <a:pt x="590" y="190"/>
                  </a:lnTo>
                  <a:lnTo>
                    <a:pt x="596" y="190"/>
                  </a:lnTo>
                  <a:lnTo>
                    <a:pt x="602" y="196"/>
                  </a:lnTo>
                  <a:lnTo>
                    <a:pt x="613" y="196"/>
                  </a:lnTo>
                  <a:lnTo>
                    <a:pt x="613" y="201"/>
                  </a:lnTo>
                  <a:lnTo>
                    <a:pt x="618" y="207"/>
                  </a:lnTo>
                  <a:lnTo>
                    <a:pt x="618" y="213"/>
                  </a:lnTo>
                  <a:lnTo>
                    <a:pt x="622" y="213"/>
                  </a:lnTo>
                  <a:lnTo>
                    <a:pt x="627" y="213"/>
                  </a:lnTo>
                  <a:lnTo>
                    <a:pt x="627" y="218"/>
                  </a:lnTo>
                  <a:lnTo>
                    <a:pt x="622" y="218"/>
                  </a:lnTo>
                  <a:lnTo>
                    <a:pt x="622" y="224"/>
                  </a:lnTo>
                  <a:lnTo>
                    <a:pt x="627" y="224"/>
                  </a:lnTo>
                  <a:lnTo>
                    <a:pt x="633" y="227"/>
                  </a:lnTo>
                  <a:lnTo>
                    <a:pt x="638" y="233"/>
                  </a:lnTo>
                  <a:lnTo>
                    <a:pt x="655" y="249"/>
                  </a:lnTo>
                  <a:lnTo>
                    <a:pt x="655" y="255"/>
                  </a:lnTo>
                  <a:lnTo>
                    <a:pt x="655" y="260"/>
                  </a:lnTo>
                  <a:lnTo>
                    <a:pt x="661" y="260"/>
                  </a:lnTo>
                  <a:lnTo>
                    <a:pt x="661" y="255"/>
                  </a:lnTo>
                  <a:lnTo>
                    <a:pt x="666" y="255"/>
                  </a:lnTo>
                  <a:lnTo>
                    <a:pt x="670" y="260"/>
                  </a:lnTo>
                  <a:lnTo>
                    <a:pt x="670" y="266"/>
                  </a:lnTo>
                  <a:lnTo>
                    <a:pt x="666" y="266"/>
                  </a:lnTo>
                  <a:lnTo>
                    <a:pt x="670" y="266"/>
                  </a:lnTo>
                  <a:lnTo>
                    <a:pt x="675" y="266"/>
                  </a:lnTo>
                  <a:lnTo>
                    <a:pt x="681" y="266"/>
                  </a:lnTo>
                  <a:lnTo>
                    <a:pt x="686" y="266"/>
                  </a:lnTo>
                  <a:lnTo>
                    <a:pt x="692" y="266"/>
                  </a:lnTo>
                  <a:lnTo>
                    <a:pt x="697" y="266"/>
                  </a:lnTo>
                  <a:lnTo>
                    <a:pt x="697" y="270"/>
                  </a:lnTo>
                  <a:lnTo>
                    <a:pt x="703" y="270"/>
                  </a:lnTo>
                  <a:lnTo>
                    <a:pt x="709" y="270"/>
                  </a:lnTo>
                  <a:lnTo>
                    <a:pt x="712" y="270"/>
                  </a:lnTo>
                  <a:lnTo>
                    <a:pt x="718" y="270"/>
                  </a:lnTo>
                  <a:lnTo>
                    <a:pt x="718" y="275"/>
                  </a:lnTo>
                  <a:lnTo>
                    <a:pt x="723" y="275"/>
                  </a:lnTo>
                  <a:lnTo>
                    <a:pt x="729" y="275"/>
                  </a:lnTo>
                  <a:lnTo>
                    <a:pt x="729" y="281"/>
                  </a:lnTo>
                  <a:lnTo>
                    <a:pt x="734" y="275"/>
                  </a:lnTo>
                  <a:lnTo>
                    <a:pt x="740" y="275"/>
                  </a:lnTo>
                  <a:lnTo>
                    <a:pt x="745" y="275"/>
                  </a:lnTo>
                  <a:lnTo>
                    <a:pt x="745" y="281"/>
                  </a:lnTo>
                  <a:lnTo>
                    <a:pt x="751" y="281"/>
                  </a:lnTo>
                  <a:lnTo>
                    <a:pt x="756" y="281"/>
                  </a:lnTo>
                  <a:lnTo>
                    <a:pt x="760" y="275"/>
                  </a:lnTo>
                  <a:lnTo>
                    <a:pt x="760" y="281"/>
                  </a:lnTo>
                  <a:lnTo>
                    <a:pt x="766" y="286"/>
                  </a:lnTo>
                  <a:lnTo>
                    <a:pt x="777" y="281"/>
                  </a:lnTo>
                  <a:lnTo>
                    <a:pt x="782" y="286"/>
                  </a:lnTo>
                  <a:lnTo>
                    <a:pt x="788" y="286"/>
                  </a:lnTo>
                  <a:lnTo>
                    <a:pt x="793" y="286"/>
                  </a:lnTo>
                  <a:lnTo>
                    <a:pt x="799" y="286"/>
                  </a:lnTo>
                  <a:lnTo>
                    <a:pt x="803" y="286"/>
                  </a:lnTo>
                  <a:lnTo>
                    <a:pt x="803" y="292"/>
                  </a:lnTo>
                  <a:lnTo>
                    <a:pt x="808" y="292"/>
                  </a:lnTo>
                  <a:lnTo>
                    <a:pt x="814" y="292"/>
                  </a:lnTo>
                  <a:lnTo>
                    <a:pt x="814" y="297"/>
                  </a:lnTo>
                  <a:lnTo>
                    <a:pt x="814" y="303"/>
                  </a:lnTo>
                  <a:lnTo>
                    <a:pt x="819" y="303"/>
                  </a:lnTo>
                  <a:lnTo>
                    <a:pt x="825" y="303"/>
                  </a:lnTo>
                  <a:lnTo>
                    <a:pt x="830" y="303"/>
                  </a:lnTo>
                  <a:lnTo>
                    <a:pt x="830" y="308"/>
                  </a:lnTo>
                  <a:lnTo>
                    <a:pt x="836" y="312"/>
                  </a:lnTo>
                  <a:lnTo>
                    <a:pt x="841" y="318"/>
                  </a:lnTo>
                  <a:lnTo>
                    <a:pt x="847" y="318"/>
                  </a:lnTo>
                  <a:lnTo>
                    <a:pt x="851" y="323"/>
                  </a:lnTo>
                  <a:lnTo>
                    <a:pt x="851" y="329"/>
                  </a:lnTo>
                  <a:lnTo>
                    <a:pt x="851" y="334"/>
                  </a:lnTo>
                  <a:lnTo>
                    <a:pt x="856" y="329"/>
                  </a:lnTo>
                  <a:lnTo>
                    <a:pt x="856" y="334"/>
                  </a:lnTo>
                  <a:lnTo>
                    <a:pt x="856" y="340"/>
                  </a:lnTo>
                  <a:lnTo>
                    <a:pt x="862" y="340"/>
                  </a:lnTo>
                  <a:lnTo>
                    <a:pt x="867" y="340"/>
                  </a:lnTo>
                  <a:lnTo>
                    <a:pt x="867" y="345"/>
                  </a:lnTo>
                  <a:lnTo>
                    <a:pt x="873" y="345"/>
                  </a:lnTo>
                  <a:lnTo>
                    <a:pt x="878" y="351"/>
                  </a:lnTo>
                  <a:lnTo>
                    <a:pt x="884" y="351"/>
                  </a:lnTo>
                  <a:lnTo>
                    <a:pt x="889" y="351"/>
                  </a:lnTo>
                  <a:lnTo>
                    <a:pt x="889" y="356"/>
                  </a:lnTo>
                  <a:lnTo>
                    <a:pt x="895" y="356"/>
                  </a:lnTo>
                  <a:lnTo>
                    <a:pt x="895" y="360"/>
                  </a:lnTo>
                  <a:lnTo>
                    <a:pt x="895" y="371"/>
                  </a:lnTo>
                  <a:lnTo>
                    <a:pt x="895" y="382"/>
                  </a:lnTo>
                  <a:lnTo>
                    <a:pt x="895" y="388"/>
                  </a:lnTo>
                  <a:lnTo>
                    <a:pt x="899" y="388"/>
                  </a:lnTo>
                  <a:lnTo>
                    <a:pt x="899" y="393"/>
                  </a:lnTo>
                  <a:lnTo>
                    <a:pt x="958" y="408"/>
                  </a:lnTo>
                  <a:lnTo>
                    <a:pt x="1006" y="408"/>
                  </a:lnTo>
                  <a:lnTo>
                    <a:pt x="1070" y="403"/>
                  </a:lnTo>
                  <a:lnTo>
                    <a:pt x="1133" y="419"/>
                  </a:lnTo>
                  <a:lnTo>
                    <a:pt x="1212" y="451"/>
                  </a:lnTo>
                  <a:lnTo>
                    <a:pt x="1282" y="487"/>
                  </a:lnTo>
                  <a:lnTo>
                    <a:pt x="1277" y="526"/>
                  </a:lnTo>
                  <a:lnTo>
                    <a:pt x="1293" y="535"/>
                  </a:lnTo>
                  <a:lnTo>
                    <a:pt x="1282" y="546"/>
                  </a:lnTo>
                  <a:lnTo>
                    <a:pt x="1282" y="552"/>
                  </a:lnTo>
                  <a:lnTo>
                    <a:pt x="1277" y="552"/>
                  </a:lnTo>
                  <a:lnTo>
                    <a:pt x="1271" y="558"/>
                  </a:lnTo>
                  <a:lnTo>
                    <a:pt x="1266" y="552"/>
                  </a:lnTo>
                  <a:lnTo>
                    <a:pt x="1256" y="552"/>
                  </a:lnTo>
                  <a:lnTo>
                    <a:pt x="1251" y="546"/>
                  </a:lnTo>
                  <a:lnTo>
                    <a:pt x="1245" y="552"/>
                  </a:lnTo>
                  <a:lnTo>
                    <a:pt x="1234" y="552"/>
                  </a:lnTo>
                  <a:lnTo>
                    <a:pt x="1229" y="558"/>
                  </a:lnTo>
                  <a:lnTo>
                    <a:pt x="1223" y="558"/>
                  </a:lnTo>
                  <a:lnTo>
                    <a:pt x="1218" y="558"/>
                  </a:lnTo>
                  <a:lnTo>
                    <a:pt x="1218" y="552"/>
                  </a:lnTo>
                  <a:lnTo>
                    <a:pt x="1212" y="552"/>
                  </a:lnTo>
                  <a:lnTo>
                    <a:pt x="1208" y="552"/>
                  </a:lnTo>
                  <a:lnTo>
                    <a:pt x="1203" y="546"/>
                  </a:lnTo>
                  <a:lnTo>
                    <a:pt x="1197" y="546"/>
                  </a:lnTo>
                  <a:lnTo>
                    <a:pt x="1192" y="541"/>
                  </a:lnTo>
                  <a:lnTo>
                    <a:pt x="1181" y="541"/>
                  </a:lnTo>
                  <a:lnTo>
                    <a:pt x="1175" y="535"/>
                  </a:lnTo>
                  <a:lnTo>
                    <a:pt x="1170" y="535"/>
                  </a:lnTo>
                  <a:lnTo>
                    <a:pt x="1166" y="535"/>
                  </a:lnTo>
                  <a:lnTo>
                    <a:pt x="1161" y="535"/>
                  </a:lnTo>
                  <a:lnTo>
                    <a:pt x="1155" y="535"/>
                  </a:lnTo>
                  <a:lnTo>
                    <a:pt x="1149" y="541"/>
                  </a:lnTo>
                  <a:lnTo>
                    <a:pt x="1144" y="541"/>
                  </a:lnTo>
                  <a:lnTo>
                    <a:pt x="1138" y="541"/>
                  </a:lnTo>
                  <a:lnTo>
                    <a:pt x="1133" y="541"/>
                  </a:lnTo>
                  <a:lnTo>
                    <a:pt x="1127" y="546"/>
                  </a:lnTo>
                  <a:lnTo>
                    <a:pt x="1122" y="546"/>
                  </a:lnTo>
                  <a:lnTo>
                    <a:pt x="1118" y="552"/>
                  </a:lnTo>
                  <a:lnTo>
                    <a:pt x="1113" y="552"/>
                  </a:lnTo>
                  <a:lnTo>
                    <a:pt x="1101" y="558"/>
                  </a:lnTo>
                  <a:lnTo>
                    <a:pt x="1090" y="558"/>
                  </a:lnTo>
                  <a:lnTo>
                    <a:pt x="1085" y="558"/>
                  </a:lnTo>
                  <a:lnTo>
                    <a:pt x="1076" y="563"/>
                  </a:lnTo>
                  <a:lnTo>
                    <a:pt x="1070" y="563"/>
                  </a:lnTo>
                  <a:lnTo>
                    <a:pt x="1065" y="569"/>
                  </a:lnTo>
                  <a:lnTo>
                    <a:pt x="1059" y="574"/>
                  </a:lnTo>
                  <a:lnTo>
                    <a:pt x="1054" y="574"/>
                  </a:lnTo>
                  <a:lnTo>
                    <a:pt x="1054" y="578"/>
                  </a:lnTo>
                  <a:lnTo>
                    <a:pt x="1048" y="578"/>
                  </a:lnTo>
                  <a:lnTo>
                    <a:pt x="1042" y="574"/>
                  </a:lnTo>
                  <a:lnTo>
                    <a:pt x="1037" y="574"/>
                  </a:lnTo>
                  <a:lnTo>
                    <a:pt x="1031" y="569"/>
                  </a:lnTo>
                  <a:lnTo>
                    <a:pt x="1022" y="574"/>
                  </a:lnTo>
                  <a:lnTo>
                    <a:pt x="1017" y="578"/>
                  </a:lnTo>
                  <a:lnTo>
                    <a:pt x="1011" y="578"/>
                  </a:lnTo>
                  <a:lnTo>
                    <a:pt x="1006" y="583"/>
                  </a:lnTo>
                  <a:lnTo>
                    <a:pt x="1000" y="583"/>
                  </a:lnTo>
                  <a:lnTo>
                    <a:pt x="994" y="583"/>
                  </a:lnTo>
                  <a:lnTo>
                    <a:pt x="989" y="589"/>
                  </a:lnTo>
                  <a:lnTo>
                    <a:pt x="985" y="589"/>
                  </a:lnTo>
                  <a:lnTo>
                    <a:pt x="980" y="589"/>
                  </a:lnTo>
                  <a:lnTo>
                    <a:pt x="974" y="589"/>
                  </a:lnTo>
                  <a:lnTo>
                    <a:pt x="969" y="589"/>
                  </a:lnTo>
                  <a:lnTo>
                    <a:pt x="963" y="589"/>
                  </a:lnTo>
                  <a:lnTo>
                    <a:pt x="963" y="594"/>
                  </a:lnTo>
                  <a:lnTo>
                    <a:pt x="958" y="594"/>
                  </a:lnTo>
                  <a:lnTo>
                    <a:pt x="958" y="600"/>
                  </a:lnTo>
                  <a:lnTo>
                    <a:pt x="952" y="605"/>
                  </a:lnTo>
                  <a:lnTo>
                    <a:pt x="947" y="605"/>
                  </a:lnTo>
                  <a:lnTo>
                    <a:pt x="941" y="611"/>
                  </a:lnTo>
                  <a:lnTo>
                    <a:pt x="941" y="620"/>
                  </a:lnTo>
                  <a:lnTo>
                    <a:pt x="941" y="631"/>
                  </a:lnTo>
                  <a:lnTo>
                    <a:pt x="947" y="637"/>
                  </a:lnTo>
                  <a:lnTo>
                    <a:pt x="941" y="642"/>
                  </a:lnTo>
                  <a:lnTo>
                    <a:pt x="937" y="648"/>
                  </a:lnTo>
                  <a:lnTo>
                    <a:pt x="932" y="653"/>
                  </a:lnTo>
                  <a:lnTo>
                    <a:pt x="926" y="653"/>
                  </a:lnTo>
                  <a:lnTo>
                    <a:pt x="921" y="653"/>
                  </a:lnTo>
                  <a:lnTo>
                    <a:pt x="915" y="659"/>
                  </a:lnTo>
                  <a:lnTo>
                    <a:pt x="915" y="663"/>
                  </a:lnTo>
                  <a:lnTo>
                    <a:pt x="910" y="668"/>
                  </a:lnTo>
                  <a:lnTo>
                    <a:pt x="910" y="674"/>
                  </a:lnTo>
                  <a:lnTo>
                    <a:pt x="904" y="679"/>
                  </a:lnTo>
                  <a:lnTo>
                    <a:pt x="899" y="679"/>
                  </a:lnTo>
                  <a:lnTo>
                    <a:pt x="899" y="685"/>
                  </a:lnTo>
                  <a:lnTo>
                    <a:pt x="895" y="685"/>
                  </a:lnTo>
                  <a:lnTo>
                    <a:pt x="895" y="690"/>
                  </a:lnTo>
                  <a:lnTo>
                    <a:pt x="889" y="696"/>
                  </a:lnTo>
                  <a:lnTo>
                    <a:pt x="895" y="696"/>
                  </a:lnTo>
                  <a:lnTo>
                    <a:pt x="895" y="701"/>
                  </a:lnTo>
                  <a:lnTo>
                    <a:pt x="895" y="707"/>
                  </a:lnTo>
                  <a:lnTo>
                    <a:pt x="889" y="711"/>
                  </a:lnTo>
                  <a:lnTo>
                    <a:pt x="889" y="716"/>
                  </a:lnTo>
                  <a:lnTo>
                    <a:pt x="878" y="716"/>
                  </a:lnTo>
                  <a:lnTo>
                    <a:pt x="878" y="722"/>
                  </a:lnTo>
                  <a:lnTo>
                    <a:pt x="873" y="727"/>
                  </a:lnTo>
                  <a:lnTo>
                    <a:pt x="867" y="733"/>
                  </a:lnTo>
                  <a:lnTo>
                    <a:pt x="867" y="738"/>
                  </a:lnTo>
                  <a:lnTo>
                    <a:pt x="862" y="744"/>
                  </a:lnTo>
                  <a:lnTo>
                    <a:pt x="862" y="749"/>
                  </a:lnTo>
                  <a:lnTo>
                    <a:pt x="862" y="753"/>
                  </a:lnTo>
                  <a:lnTo>
                    <a:pt x="862" y="759"/>
                  </a:lnTo>
                  <a:lnTo>
                    <a:pt x="867" y="759"/>
                  </a:lnTo>
                  <a:lnTo>
                    <a:pt x="867" y="764"/>
                  </a:lnTo>
                  <a:lnTo>
                    <a:pt x="862" y="770"/>
                  </a:lnTo>
                  <a:lnTo>
                    <a:pt x="856" y="770"/>
                  </a:lnTo>
                  <a:lnTo>
                    <a:pt x="851" y="770"/>
                  </a:lnTo>
                  <a:lnTo>
                    <a:pt x="847" y="775"/>
                  </a:lnTo>
                  <a:lnTo>
                    <a:pt x="841" y="775"/>
                  </a:lnTo>
                  <a:lnTo>
                    <a:pt x="836" y="775"/>
                  </a:lnTo>
                  <a:lnTo>
                    <a:pt x="836" y="781"/>
                  </a:lnTo>
                  <a:lnTo>
                    <a:pt x="830" y="781"/>
                  </a:lnTo>
                  <a:lnTo>
                    <a:pt x="825" y="781"/>
                  </a:lnTo>
                  <a:lnTo>
                    <a:pt x="825" y="786"/>
                  </a:lnTo>
                  <a:lnTo>
                    <a:pt x="819" y="786"/>
                  </a:lnTo>
                  <a:lnTo>
                    <a:pt x="814" y="786"/>
                  </a:lnTo>
                  <a:lnTo>
                    <a:pt x="808" y="786"/>
                  </a:lnTo>
                  <a:lnTo>
                    <a:pt x="808" y="792"/>
                  </a:lnTo>
                  <a:lnTo>
                    <a:pt x="814" y="801"/>
                  </a:lnTo>
                  <a:lnTo>
                    <a:pt x="819" y="812"/>
                  </a:lnTo>
                  <a:lnTo>
                    <a:pt x="819" y="818"/>
                  </a:lnTo>
                  <a:lnTo>
                    <a:pt x="819" y="823"/>
                  </a:lnTo>
                  <a:lnTo>
                    <a:pt x="819" y="829"/>
                  </a:lnTo>
                  <a:lnTo>
                    <a:pt x="819" y="834"/>
                  </a:lnTo>
                  <a:lnTo>
                    <a:pt x="814" y="840"/>
                  </a:lnTo>
                  <a:lnTo>
                    <a:pt x="808" y="843"/>
                  </a:lnTo>
                  <a:lnTo>
                    <a:pt x="803" y="849"/>
                  </a:lnTo>
                  <a:lnTo>
                    <a:pt x="793" y="855"/>
                  </a:lnTo>
                  <a:lnTo>
                    <a:pt x="788" y="866"/>
                  </a:lnTo>
                  <a:lnTo>
                    <a:pt x="782" y="871"/>
                  </a:lnTo>
                  <a:lnTo>
                    <a:pt x="777" y="871"/>
                  </a:lnTo>
                  <a:lnTo>
                    <a:pt x="771" y="877"/>
                  </a:lnTo>
                  <a:lnTo>
                    <a:pt x="771" y="882"/>
                  </a:lnTo>
                  <a:lnTo>
                    <a:pt x="766" y="882"/>
                  </a:lnTo>
                  <a:lnTo>
                    <a:pt x="766" y="891"/>
                  </a:lnTo>
                  <a:lnTo>
                    <a:pt x="760" y="891"/>
                  </a:lnTo>
                  <a:lnTo>
                    <a:pt x="756" y="897"/>
                  </a:lnTo>
                  <a:lnTo>
                    <a:pt x="756" y="902"/>
                  </a:lnTo>
                  <a:lnTo>
                    <a:pt x="756" y="908"/>
                  </a:lnTo>
                  <a:lnTo>
                    <a:pt x="751" y="908"/>
                  </a:lnTo>
                  <a:lnTo>
                    <a:pt x="745" y="914"/>
                  </a:lnTo>
                  <a:lnTo>
                    <a:pt x="745" y="919"/>
                  </a:lnTo>
                  <a:lnTo>
                    <a:pt x="740" y="919"/>
                  </a:lnTo>
                  <a:lnTo>
                    <a:pt x="734" y="919"/>
                  </a:lnTo>
                  <a:lnTo>
                    <a:pt x="729" y="919"/>
                  </a:lnTo>
                  <a:lnTo>
                    <a:pt x="723" y="919"/>
                  </a:lnTo>
                  <a:lnTo>
                    <a:pt x="718" y="925"/>
                  </a:lnTo>
                  <a:lnTo>
                    <a:pt x="712" y="925"/>
                  </a:lnTo>
                  <a:lnTo>
                    <a:pt x="709" y="928"/>
                  </a:lnTo>
                  <a:lnTo>
                    <a:pt x="709" y="934"/>
                  </a:lnTo>
                  <a:lnTo>
                    <a:pt x="703" y="939"/>
                  </a:lnTo>
                  <a:lnTo>
                    <a:pt x="703" y="945"/>
                  </a:lnTo>
                  <a:lnTo>
                    <a:pt x="703" y="950"/>
                  </a:lnTo>
                  <a:lnTo>
                    <a:pt x="697" y="956"/>
                  </a:lnTo>
                  <a:lnTo>
                    <a:pt x="697" y="962"/>
                  </a:lnTo>
                  <a:lnTo>
                    <a:pt x="692" y="967"/>
                  </a:lnTo>
                  <a:lnTo>
                    <a:pt x="686" y="967"/>
                  </a:lnTo>
                  <a:lnTo>
                    <a:pt x="686" y="971"/>
                  </a:lnTo>
                  <a:lnTo>
                    <a:pt x="686" y="976"/>
                  </a:lnTo>
                  <a:lnTo>
                    <a:pt x="681" y="976"/>
                  </a:lnTo>
                  <a:lnTo>
                    <a:pt x="681" y="982"/>
                  </a:lnTo>
                  <a:lnTo>
                    <a:pt x="681" y="976"/>
                  </a:lnTo>
                  <a:lnTo>
                    <a:pt x="675" y="971"/>
                  </a:lnTo>
                  <a:lnTo>
                    <a:pt x="666" y="976"/>
                  </a:lnTo>
                  <a:lnTo>
                    <a:pt x="661" y="982"/>
                  </a:lnTo>
                  <a:lnTo>
                    <a:pt x="655" y="987"/>
                  </a:lnTo>
                  <a:lnTo>
                    <a:pt x="644" y="993"/>
                  </a:lnTo>
                  <a:lnTo>
                    <a:pt x="638" y="998"/>
                  </a:lnTo>
                  <a:lnTo>
                    <a:pt x="633" y="998"/>
                  </a:lnTo>
                  <a:lnTo>
                    <a:pt x="627" y="993"/>
                  </a:lnTo>
                  <a:lnTo>
                    <a:pt x="622" y="993"/>
                  </a:lnTo>
                  <a:lnTo>
                    <a:pt x="618" y="993"/>
                  </a:lnTo>
                  <a:lnTo>
                    <a:pt x="618" y="998"/>
                  </a:lnTo>
                  <a:lnTo>
                    <a:pt x="613" y="998"/>
                  </a:lnTo>
                  <a:lnTo>
                    <a:pt x="607" y="1004"/>
                  </a:lnTo>
                  <a:lnTo>
                    <a:pt x="602" y="1009"/>
                  </a:lnTo>
                  <a:lnTo>
                    <a:pt x="596" y="1009"/>
                  </a:lnTo>
                  <a:lnTo>
                    <a:pt x="596" y="1004"/>
                  </a:lnTo>
                  <a:lnTo>
                    <a:pt x="590" y="1004"/>
                  </a:lnTo>
                  <a:lnTo>
                    <a:pt x="590" y="998"/>
                  </a:lnTo>
                  <a:lnTo>
                    <a:pt x="590" y="993"/>
                  </a:lnTo>
                  <a:lnTo>
                    <a:pt x="590" y="987"/>
                  </a:lnTo>
                  <a:lnTo>
                    <a:pt x="590" y="982"/>
                  </a:lnTo>
                  <a:lnTo>
                    <a:pt x="596" y="976"/>
                  </a:lnTo>
                  <a:lnTo>
                    <a:pt x="596" y="967"/>
                  </a:lnTo>
                  <a:lnTo>
                    <a:pt x="596" y="962"/>
                  </a:lnTo>
                  <a:lnTo>
                    <a:pt x="602" y="962"/>
                  </a:lnTo>
                  <a:lnTo>
                    <a:pt x="602" y="956"/>
                  </a:lnTo>
                  <a:lnTo>
                    <a:pt x="602" y="950"/>
                  </a:lnTo>
                  <a:lnTo>
                    <a:pt x="607" y="950"/>
                  </a:lnTo>
                  <a:lnTo>
                    <a:pt x="607" y="945"/>
                  </a:lnTo>
                  <a:lnTo>
                    <a:pt x="607" y="934"/>
                  </a:lnTo>
                  <a:lnTo>
                    <a:pt x="613" y="928"/>
                  </a:lnTo>
                  <a:lnTo>
                    <a:pt x="607" y="928"/>
                  </a:lnTo>
                  <a:lnTo>
                    <a:pt x="602" y="928"/>
                  </a:lnTo>
                  <a:lnTo>
                    <a:pt x="596" y="925"/>
                  </a:lnTo>
                  <a:lnTo>
                    <a:pt x="590" y="925"/>
                  </a:lnTo>
                  <a:lnTo>
                    <a:pt x="579" y="925"/>
                  </a:lnTo>
                  <a:lnTo>
                    <a:pt x="576" y="925"/>
                  </a:lnTo>
                  <a:lnTo>
                    <a:pt x="570" y="925"/>
                  </a:lnTo>
                  <a:lnTo>
                    <a:pt x="565" y="925"/>
                  </a:lnTo>
                  <a:lnTo>
                    <a:pt x="559" y="925"/>
                  </a:lnTo>
                  <a:lnTo>
                    <a:pt x="554" y="925"/>
                  </a:lnTo>
                  <a:lnTo>
                    <a:pt x="548" y="925"/>
                  </a:lnTo>
                  <a:lnTo>
                    <a:pt x="542" y="919"/>
                  </a:lnTo>
                  <a:lnTo>
                    <a:pt x="537" y="919"/>
                  </a:lnTo>
                  <a:lnTo>
                    <a:pt x="528" y="919"/>
                  </a:lnTo>
                  <a:lnTo>
                    <a:pt x="522" y="925"/>
                  </a:lnTo>
                  <a:lnTo>
                    <a:pt x="522" y="928"/>
                  </a:lnTo>
                  <a:lnTo>
                    <a:pt x="517" y="934"/>
                  </a:lnTo>
                  <a:lnTo>
                    <a:pt x="517" y="939"/>
                  </a:lnTo>
                  <a:lnTo>
                    <a:pt x="517" y="945"/>
                  </a:lnTo>
                  <a:lnTo>
                    <a:pt x="517" y="950"/>
                  </a:lnTo>
                  <a:lnTo>
                    <a:pt x="517" y="956"/>
                  </a:lnTo>
                  <a:lnTo>
                    <a:pt x="511" y="956"/>
                  </a:lnTo>
                  <a:lnTo>
                    <a:pt x="506" y="956"/>
                  </a:lnTo>
                  <a:lnTo>
                    <a:pt x="500" y="956"/>
                  </a:lnTo>
                  <a:lnTo>
                    <a:pt x="500" y="962"/>
                  </a:lnTo>
                  <a:lnTo>
                    <a:pt x="500" y="967"/>
                  </a:lnTo>
                  <a:lnTo>
                    <a:pt x="500" y="971"/>
                  </a:lnTo>
                  <a:lnTo>
                    <a:pt x="506" y="971"/>
                  </a:lnTo>
                  <a:lnTo>
                    <a:pt x="511" y="971"/>
                  </a:lnTo>
                  <a:lnTo>
                    <a:pt x="511" y="967"/>
                  </a:lnTo>
                  <a:lnTo>
                    <a:pt x="517" y="971"/>
                  </a:lnTo>
                  <a:lnTo>
                    <a:pt x="511" y="982"/>
                  </a:lnTo>
                  <a:lnTo>
                    <a:pt x="511" y="987"/>
                  </a:lnTo>
                  <a:lnTo>
                    <a:pt x="511" y="993"/>
                  </a:lnTo>
                  <a:lnTo>
                    <a:pt x="511" y="998"/>
                  </a:lnTo>
                  <a:lnTo>
                    <a:pt x="511" y="1004"/>
                  </a:lnTo>
                  <a:lnTo>
                    <a:pt x="506" y="1004"/>
                  </a:lnTo>
                  <a:lnTo>
                    <a:pt x="506" y="1009"/>
                  </a:lnTo>
                  <a:lnTo>
                    <a:pt x="506" y="1015"/>
                  </a:lnTo>
                  <a:lnTo>
                    <a:pt x="500" y="1019"/>
                  </a:lnTo>
                  <a:lnTo>
                    <a:pt x="500" y="1024"/>
                  </a:lnTo>
                  <a:lnTo>
                    <a:pt x="500" y="1030"/>
                  </a:lnTo>
                  <a:lnTo>
                    <a:pt x="500" y="1035"/>
                  </a:lnTo>
                  <a:lnTo>
                    <a:pt x="500" y="1041"/>
                  </a:lnTo>
                  <a:lnTo>
                    <a:pt x="500" y="1046"/>
                  </a:lnTo>
                  <a:lnTo>
                    <a:pt x="500" y="1052"/>
                  </a:lnTo>
                  <a:lnTo>
                    <a:pt x="495" y="1052"/>
                  </a:lnTo>
                  <a:lnTo>
                    <a:pt x="495" y="1057"/>
                  </a:lnTo>
                  <a:lnTo>
                    <a:pt x="489" y="1057"/>
                  </a:lnTo>
                  <a:lnTo>
                    <a:pt x="485" y="1057"/>
                  </a:lnTo>
                  <a:lnTo>
                    <a:pt x="480" y="1052"/>
                  </a:lnTo>
                  <a:lnTo>
                    <a:pt x="474" y="1052"/>
                  </a:lnTo>
                  <a:lnTo>
                    <a:pt x="474" y="1057"/>
                  </a:lnTo>
                  <a:lnTo>
                    <a:pt x="469" y="1057"/>
                  </a:lnTo>
                  <a:lnTo>
                    <a:pt x="463" y="1057"/>
                  </a:lnTo>
                  <a:lnTo>
                    <a:pt x="458" y="1057"/>
                  </a:lnTo>
                  <a:lnTo>
                    <a:pt x="458" y="1052"/>
                  </a:lnTo>
                  <a:lnTo>
                    <a:pt x="452" y="1052"/>
                  </a:lnTo>
                  <a:lnTo>
                    <a:pt x="452" y="1046"/>
                  </a:lnTo>
                  <a:lnTo>
                    <a:pt x="447" y="1046"/>
                  </a:lnTo>
                  <a:lnTo>
                    <a:pt x="447" y="1041"/>
                  </a:lnTo>
                  <a:lnTo>
                    <a:pt x="447" y="1035"/>
                  </a:lnTo>
                  <a:lnTo>
                    <a:pt x="447" y="1030"/>
                  </a:lnTo>
                  <a:lnTo>
                    <a:pt x="447" y="1024"/>
                  </a:lnTo>
                  <a:lnTo>
                    <a:pt x="441" y="1024"/>
                  </a:lnTo>
                  <a:lnTo>
                    <a:pt x="437" y="1019"/>
                  </a:lnTo>
                  <a:lnTo>
                    <a:pt x="432" y="1019"/>
                  </a:lnTo>
                  <a:lnTo>
                    <a:pt x="432" y="1024"/>
                  </a:lnTo>
                  <a:lnTo>
                    <a:pt x="426" y="1024"/>
                  </a:lnTo>
                  <a:lnTo>
                    <a:pt x="421" y="1024"/>
                  </a:lnTo>
                  <a:lnTo>
                    <a:pt x="421" y="1030"/>
                  </a:lnTo>
                  <a:lnTo>
                    <a:pt x="415" y="1035"/>
                  </a:lnTo>
                  <a:lnTo>
                    <a:pt x="410" y="1030"/>
                  </a:lnTo>
                  <a:lnTo>
                    <a:pt x="404" y="1024"/>
                  </a:lnTo>
                  <a:lnTo>
                    <a:pt x="399" y="1024"/>
                  </a:lnTo>
                  <a:lnTo>
                    <a:pt x="395" y="1019"/>
                  </a:lnTo>
                  <a:lnTo>
                    <a:pt x="389" y="1019"/>
                  </a:lnTo>
                  <a:lnTo>
                    <a:pt x="384" y="1015"/>
                  </a:lnTo>
                  <a:lnTo>
                    <a:pt x="378" y="1015"/>
                  </a:lnTo>
                  <a:lnTo>
                    <a:pt x="367" y="1009"/>
                  </a:lnTo>
                  <a:lnTo>
                    <a:pt x="362" y="1004"/>
                  </a:lnTo>
                  <a:lnTo>
                    <a:pt x="356" y="1004"/>
                  </a:lnTo>
                  <a:lnTo>
                    <a:pt x="351" y="1004"/>
                  </a:lnTo>
                  <a:lnTo>
                    <a:pt x="347" y="998"/>
                  </a:lnTo>
                  <a:lnTo>
                    <a:pt x="351" y="998"/>
                  </a:lnTo>
                  <a:lnTo>
                    <a:pt x="351" y="993"/>
                  </a:lnTo>
                  <a:lnTo>
                    <a:pt x="351" y="987"/>
                  </a:lnTo>
                  <a:lnTo>
                    <a:pt x="356" y="982"/>
                  </a:lnTo>
                  <a:lnTo>
                    <a:pt x="356" y="976"/>
                  </a:lnTo>
                  <a:lnTo>
                    <a:pt x="356" y="971"/>
                  </a:lnTo>
                  <a:lnTo>
                    <a:pt x="356" y="967"/>
                  </a:lnTo>
                  <a:lnTo>
                    <a:pt x="351" y="967"/>
                  </a:lnTo>
                  <a:lnTo>
                    <a:pt x="347" y="967"/>
                  </a:lnTo>
                  <a:lnTo>
                    <a:pt x="341" y="967"/>
                  </a:lnTo>
                  <a:lnTo>
                    <a:pt x="336" y="967"/>
                  </a:lnTo>
                  <a:lnTo>
                    <a:pt x="325" y="967"/>
                  </a:lnTo>
                  <a:lnTo>
                    <a:pt x="319" y="967"/>
                  </a:lnTo>
                  <a:lnTo>
                    <a:pt x="314" y="967"/>
                  </a:lnTo>
                  <a:lnTo>
                    <a:pt x="304" y="967"/>
                  </a:lnTo>
                  <a:lnTo>
                    <a:pt x="293" y="967"/>
                  </a:lnTo>
                  <a:lnTo>
                    <a:pt x="282" y="967"/>
                  </a:lnTo>
                  <a:lnTo>
                    <a:pt x="271" y="967"/>
                  </a:lnTo>
                  <a:lnTo>
                    <a:pt x="271" y="962"/>
                  </a:lnTo>
                  <a:lnTo>
                    <a:pt x="271" y="956"/>
                  </a:lnTo>
                  <a:lnTo>
                    <a:pt x="271" y="950"/>
                  </a:lnTo>
                  <a:lnTo>
                    <a:pt x="271" y="945"/>
                  </a:lnTo>
                  <a:lnTo>
                    <a:pt x="271" y="939"/>
                  </a:lnTo>
                  <a:lnTo>
                    <a:pt x="277" y="939"/>
                  </a:lnTo>
                  <a:lnTo>
                    <a:pt x="277" y="934"/>
                  </a:lnTo>
                  <a:lnTo>
                    <a:pt x="277" y="928"/>
                  </a:lnTo>
                  <a:lnTo>
                    <a:pt x="277" y="925"/>
                  </a:lnTo>
                  <a:lnTo>
                    <a:pt x="277" y="919"/>
                  </a:lnTo>
                  <a:lnTo>
                    <a:pt x="277" y="914"/>
                  </a:lnTo>
                  <a:lnTo>
                    <a:pt x="277" y="908"/>
                  </a:lnTo>
                  <a:lnTo>
                    <a:pt x="282" y="908"/>
                  </a:lnTo>
                  <a:lnTo>
                    <a:pt x="282" y="902"/>
                  </a:lnTo>
                  <a:lnTo>
                    <a:pt x="277" y="897"/>
                  </a:lnTo>
                  <a:lnTo>
                    <a:pt x="277" y="886"/>
                  </a:lnTo>
                  <a:lnTo>
                    <a:pt x="277" y="882"/>
                  </a:lnTo>
                  <a:lnTo>
                    <a:pt x="271" y="877"/>
                  </a:lnTo>
                  <a:lnTo>
                    <a:pt x="277" y="871"/>
                  </a:lnTo>
                  <a:lnTo>
                    <a:pt x="277" y="866"/>
                  </a:lnTo>
                  <a:lnTo>
                    <a:pt x="277" y="860"/>
                  </a:lnTo>
                  <a:lnTo>
                    <a:pt x="282" y="860"/>
                  </a:lnTo>
                  <a:lnTo>
                    <a:pt x="282" y="855"/>
                  </a:lnTo>
                  <a:lnTo>
                    <a:pt x="282" y="849"/>
                  </a:lnTo>
                  <a:lnTo>
                    <a:pt x="288" y="843"/>
                  </a:lnTo>
                  <a:lnTo>
                    <a:pt x="288" y="840"/>
                  </a:lnTo>
                  <a:lnTo>
                    <a:pt x="288" y="834"/>
                  </a:lnTo>
                  <a:lnTo>
                    <a:pt x="293" y="829"/>
                  </a:lnTo>
                  <a:lnTo>
                    <a:pt x="293" y="823"/>
                  </a:lnTo>
                  <a:lnTo>
                    <a:pt x="299" y="818"/>
                  </a:lnTo>
                  <a:lnTo>
                    <a:pt x="299" y="812"/>
                  </a:lnTo>
                  <a:lnTo>
                    <a:pt x="299" y="801"/>
                  </a:lnTo>
                  <a:lnTo>
                    <a:pt x="304" y="801"/>
                  </a:lnTo>
                  <a:lnTo>
                    <a:pt x="304" y="795"/>
                  </a:lnTo>
                  <a:lnTo>
                    <a:pt x="308" y="792"/>
                  </a:lnTo>
                  <a:lnTo>
                    <a:pt x="308" y="786"/>
                  </a:lnTo>
                  <a:lnTo>
                    <a:pt x="314" y="781"/>
                  </a:lnTo>
                  <a:lnTo>
                    <a:pt x="319" y="775"/>
                  </a:lnTo>
                  <a:lnTo>
                    <a:pt x="319" y="764"/>
                  </a:lnTo>
                  <a:lnTo>
                    <a:pt x="325" y="764"/>
                  </a:lnTo>
                  <a:lnTo>
                    <a:pt x="325" y="759"/>
                  </a:lnTo>
                  <a:lnTo>
                    <a:pt x="325" y="753"/>
                  </a:lnTo>
                  <a:lnTo>
                    <a:pt x="325" y="749"/>
                  </a:lnTo>
                  <a:lnTo>
                    <a:pt x="325" y="744"/>
                  </a:lnTo>
                  <a:lnTo>
                    <a:pt x="330" y="744"/>
                  </a:lnTo>
                  <a:lnTo>
                    <a:pt x="330" y="738"/>
                  </a:lnTo>
                  <a:lnTo>
                    <a:pt x="330" y="733"/>
                  </a:lnTo>
                  <a:lnTo>
                    <a:pt x="330" y="727"/>
                  </a:lnTo>
                  <a:lnTo>
                    <a:pt x="330" y="722"/>
                  </a:lnTo>
                  <a:lnTo>
                    <a:pt x="325" y="722"/>
                  </a:lnTo>
                  <a:lnTo>
                    <a:pt x="319" y="716"/>
                  </a:lnTo>
                  <a:lnTo>
                    <a:pt x="314" y="716"/>
                  </a:lnTo>
                  <a:lnTo>
                    <a:pt x="308" y="716"/>
                  </a:lnTo>
                  <a:lnTo>
                    <a:pt x="304" y="716"/>
                  </a:lnTo>
                  <a:lnTo>
                    <a:pt x="299" y="711"/>
                  </a:lnTo>
                  <a:lnTo>
                    <a:pt x="293" y="707"/>
                  </a:lnTo>
                  <a:lnTo>
                    <a:pt x="288" y="711"/>
                  </a:lnTo>
                  <a:lnTo>
                    <a:pt x="282" y="711"/>
                  </a:lnTo>
                  <a:lnTo>
                    <a:pt x="277" y="716"/>
                  </a:lnTo>
                  <a:lnTo>
                    <a:pt x="271" y="722"/>
                  </a:lnTo>
                  <a:lnTo>
                    <a:pt x="271" y="716"/>
                  </a:lnTo>
                  <a:lnTo>
                    <a:pt x="266" y="716"/>
                  </a:lnTo>
                  <a:lnTo>
                    <a:pt x="266" y="711"/>
                  </a:lnTo>
                  <a:lnTo>
                    <a:pt x="260" y="711"/>
                  </a:lnTo>
                  <a:lnTo>
                    <a:pt x="257" y="711"/>
                  </a:lnTo>
                  <a:lnTo>
                    <a:pt x="251" y="711"/>
                  </a:lnTo>
                  <a:lnTo>
                    <a:pt x="245" y="711"/>
                  </a:lnTo>
                  <a:lnTo>
                    <a:pt x="240" y="711"/>
                  </a:lnTo>
                  <a:lnTo>
                    <a:pt x="240" y="707"/>
                  </a:lnTo>
                  <a:lnTo>
                    <a:pt x="240" y="701"/>
                  </a:lnTo>
                  <a:lnTo>
                    <a:pt x="240" y="696"/>
                  </a:lnTo>
                  <a:lnTo>
                    <a:pt x="240" y="690"/>
                  </a:lnTo>
                  <a:lnTo>
                    <a:pt x="240" y="685"/>
                  </a:lnTo>
                  <a:lnTo>
                    <a:pt x="240" y="679"/>
                  </a:lnTo>
                  <a:lnTo>
                    <a:pt x="240" y="674"/>
                  </a:lnTo>
                  <a:lnTo>
                    <a:pt x="234" y="668"/>
                  </a:lnTo>
                  <a:lnTo>
                    <a:pt x="234" y="663"/>
                  </a:lnTo>
                  <a:lnTo>
                    <a:pt x="229" y="659"/>
                  </a:lnTo>
                  <a:lnTo>
                    <a:pt x="229" y="653"/>
                  </a:lnTo>
                  <a:lnTo>
                    <a:pt x="229" y="648"/>
                  </a:lnTo>
                  <a:lnTo>
                    <a:pt x="229" y="642"/>
                  </a:lnTo>
                  <a:lnTo>
                    <a:pt x="234" y="642"/>
                  </a:lnTo>
                  <a:lnTo>
                    <a:pt x="229" y="637"/>
                  </a:lnTo>
                  <a:lnTo>
                    <a:pt x="229" y="631"/>
                  </a:lnTo>
                  <a:lnTo>
                    <a:pt x="229" y="626"/>
                  </a:lnTo>
                  <a:lnTo>
                    <a:pt x="223" y="611"/>
                  </a:lnTo>
                  <a:lnTo>
                    <a:pt x="223" y="605"/>
                  </a:lnTo>
                  <a:lnTo>
                    <a:pt x="223" y="600"/>
                  </a:lnTo>
                  <a:lnTo>
                    <a:pt x="223" y="594"/>
                  </a:lnTo>
                  <a:lnTo>
                    <a:pt x="223" y="589"/>
                  </a:lnTo>
                  <a:lnTo>
                    <a:pt x="229" y="589"/>
                  </a:lnTo>
                  <a:lnTo>
                    <a:pt x="234" y="589"/>
                  </a:lnTo>
                  <a:lnTo>
                    <a:pt x="240" y="589"/>
                  </a:lnTo>
                  <a:lnTo>
                    <a:pt x="245" y="589"/>
                  </a:lnTo>
                  <a:lnTo>
                    <a:pt x="245" y="583"/>
                  </a:lnTo>
                  <a:lnTo>
                    <a:pt x="245" y="578"/>
                  </a:lnTo>
                  <a:lnTo>
                    <a:pt x="240" y="574"/>
                  </a:lnTo>
                  <a:lnTo>
                    <a:pt x="234" y="569"/>
                  </a:lnTo>
                  <a:lnTo>
                    <a:pt x="223" y="569"/>
                  </a:lnTo>
                  <a:lnTo>
                    <a:pt x="223" y="563"/>
                  </a:lnTo>
                  <a:lnTo>
                    <a:pt x="229" y="563"/>
                  </a:lnTo>
                  <a:lnTo>
                    <a:pt x="229" y="558"/>
                  </a:lnTo>
                  <a:lnTo>
                    <a:pt x="229" y="552"/>
                  </a:lnTo>
                  <a:lnTo>
                    <a:pt x="229" y="546"/>
                  </a:lnTo>
                  <a:lnTo>
                    <a:pt x="229" y="541"/>
                  </a:lnTo>
                  <a:lnTo>
                    <a:pt x="229" y="535"/>
                  </a:lnTo>
                  <a:lnTo>
                    <a:pt x="229" y="532"/>
                  </a:lnTo>
                  <a:lnTo>
                    <a:pt x="229" y="526"/>
                  </a:lnTo>
                  <a:lnTo>
                    <a:pt x="223" y="526"/>
                  </a:lnTo>
                  <a:lnTo>
                    <a:pt x="218" y="526"/>
                  </a:lnTo>
                  <a:lnTo>
                    <a:pt x="214" y="526"/>
                  </a:lnTo>
                  <a:lnTo>
                    <a:pt x="209" y="521"/>
                  </a:lnTo>
                  <a:lnTo>
                    <a:pt x="203" y="521"/>
                  </a:lnTo>
                  <a:lnTo>
                    <a:pt x="197" y="515"/>
                  </a:lnTo>
                  <a:lnTo>
                    <a:pt x="192" y="515"/>
                  </a:lnTo>
                  <a:lnTo>
                    <a:pt x="186" y="510"/>
                  </a:lnTo>
                  <a:lnTo>
                    <a:pt x="181" y="510"/>
                  </a:lnTo>
                  <a:lnTo>
                    <a:pt x="175" y="510"/>
                  </a:lnTo>
                  <a:lnTo>
                    <a:pt x="170" y="510"/>
                  </a:lnTo>
                  <a:lnTo>
                    <a:pt x="170" y="504"/>
                  </a:lnTo>
                  <a:lnTo>
                    <a:pt x="170" y="498"/>
                  </a:lnTo>
                  <a:lnTo>
                    <a:pt x="166" y="493"/>
                  </a:lnTo>
                  <a:lnTo>
                    <a:pt x="166" y="487"/>
                  </a:lnTo>
                  <a:lnTo>
                    <a:pt x="161" y="487"/>
                  </a:lnTo>
                  <a:lnTo>
                    <a:pt x="161" y="484"/>
                  </a:lnTo>
                  <a:lnTo>
                    <a:pt x="161" y="478"/>
                  </a:lnTo>
                  <a:lnTo>
                    <a:pt x="161" y="473"/>
                  </a:lnTo>
                  <a:lnTo>
                    <a:pt x="161" y="467"/>
                  </a:lnTo>
                  <a:lnTo>
                    <a:pt x="166" y="467"/>
                  </a:lnTo>
                  <a:lnTo>
                    <a:pt x="166" y="462"/>
                  </a:lnTo>
                  <a:lnTo>
                    <a:pt x="166" y="456"/>
                  </a:lnTo>
                  <a:lnTo>
                    <a:pt x="170" y="456"/>
                  </a:lnTo>
                  <a:lnTo>
                    <a:pt x="170" y="451"/>
                  </a:lnTo>
                  <a:lnTo>
                    <a:pt x="170" y="445"/>
                  </a:lnTo>
                  <a:lnTo>
                    <a:pt x="175" y="441"/>
                  </a:lnTo>
                  <a:lnTo>
                    <a:pt x="175" y="436"/>
                  </a:lnTo>
                  <a:lnTo>
                    <a:pt x="175" y="430"/>
                  </a:lnTo>
                  <a:lnTo>
                    <a:pt x="175" y="425"/>
                  </a:lnTo>
                  <a:lnTo>
                    <a:pt x="175" y="419"/>
                  </a:lnTo>
                  <a:lnTo>
                    <a:pt x="175" y="414"/>
                  </a:lnTo>
                  <a:lnTo>
                    <a:pt x="175" y="408"/>
                  </a:lnTo>
                  <a:lnTo>
                    <a:pt x="181" y="403"/>
                  </a:lnTo>
                  <a:lnTo>
                    <a:pt x="181" y="399"/>
                  </a:lnTo>
                  <a:lnTo>
                    <a:pt x="186" y="393"/>
                  </a:lnTo>
                  <a:lnTo>
                    <a:pt x="186" y="388"/>
                  </a:lnTo>
                  <a:lnTo>
                    <a:pt x="186" y="377"/>
                  </a:lnTo>
                  <a:lnTo>
                    <a:pt x="186" y="371"/>
                  </a:lnTo>
                  <a:lnTo>
                    <a:pt x="186" y="366"/>
                  </a:lnTo>
                  <a:lnTo>
                    <a:pt x="181" y="360"/>
                  </a:lnTo>
                  <a:lnTo>
                    <a:pt x="181" y="356"/>
                  </a:lnTo>
                  <a:lnTo>
                    <a:pt x="175" y="356"/>
                  </a:lnTo>
                  <a:lnTo>
                    <a:pt x="170" y="356"/>
                  </a:lnTo>
                  <a:lnTo>
                    <a:pt x="166" y="356"/>
                  </a:lnTo>
                  <a:lnTo>
                    <a:pt x="161" y="356"/>
                  </a:lnTo>
                  <a:lnTo>
                    <a:pt x="155" y="356"/>
                  </a:lnTo>
                  <a:lnTo>
                    <a:pt x="150" y="356"/>
                  </a:lnTo>
                  <a:lnTo>
                    <a:pt x="138" y="356"/>
                  </a:lnTo>
                  <a:lnTo>
                    <a:pt x="133" y="351"/>
                  </a:lnTo>
                  <a:lnTo>
                    <a:pt x="127" y="351"/>
                  </a:lnTo>
                  <a:lnTo>
                    <a:pt x="127" y="345"/>
                  </a:lnTo>
                  <a:lnTo>
                    <a:pt x="122" y="340"/>
                  </a:lnTo>
                  <a:lnTo>
                    <a:pt x="122" y="334"/>
                  </a:lnTo>
                  <a:lnTo>
                    <a:pt x="122" y="329"/>
                  </a:lnTo>
                  <a:lnTo>
                    <a:pt x="118" y="323"/>
                  </a:lnTo>
                  <a:lnTo>
                    <a:pt x="113" y="323"/>
                  </a:lnTo>
                  <a:lnTo>
                    <a:pt x="107" y="318"/>
                  </a:lnTo>
                  <a:lnTo>
                    <a:pt x="102" y="318"/>
                  </a:lnTo>
                  <a:lnTo>
                    <a:pt x="96" y="318"/>
                  </a:lnTo>
                  <a:lnTo>
                    <a:pt x="90" y="318"/>
                  </a:lnTo>
                  <a:lnTo>
                    <a:pt x="90" y="323"/>
                  </a:lnTo>
                  <a:lnTo>
                    <a:pt x="85" y="323"/>
                  </a:lnTo>
                  <a:lnTo>
                    <a:pt x="85" y="329"/>
                  </a:lnTo>
                  <a:lnTo>
                    <a:pt x="79" y="329"/>
                  </a:lnTo>
                  <a:lnTo>
                    <a:pt x="79" y="334"/>
                  </a:lnTo>
                  <a:lnTo>
                    <a:pt x="79" y="340"/>
                  </a:lnTo>
                  <a:lnTo>
                    <a:pt x="79" y="351"/>
                  </a:lnTo>
                  <a:lnTo>
                    <a:pt x="76" y="356"/>
                  </a:lnTo>
                  <a:lnTo>
                    <a:pt x="76" y="360"/>
                  </a:lnTo>
                  <a:lnTo>
                    <a:pt x="70" y="360"/>
                  </a:lnTo>
                  <a:lnTo>
                    <a:pt x="65" y="366"/>
                  </a:lnTo>
                  <a:lnTo>
                    <a:pt x="59" y="366"/>
                  </a:lnTo>
                  <a:lnTo>
                    <a:pt x="54" y="366"/>
                  </a:lnTo>
                  <a:lnTo>
                    <a:pt x="48" y="366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31" y="371"/>
                  </a:lnTo>
                  <a:lnTo>
                    <a:pt x="28" y="377"/>
                  </a:lnTo>
                  <a:lnTo>
                    <a:pt x="22" y="382"/>
                  </a:lnTo>
                  <a:lnTo>
                    <a:pt x="17" y="388"/>
                  </a:lnTo>
                  <a:lnTo>
                    <a:pt x="11" y="382"/>
                  </a:lnTo>
                  <a:lnTo>
                    <a:pt x="6" y="382"/>
                  </a:lnTo>
                  <a:lnTo>
                    <a:pt x="6" y="377"/>
                  </a:lnTo>
                  <a:lnTo>
                    <a:pt x="6" y="371"/>
                  </a:lnTo>
                  <a:lnTo>
                    <a:pt x="6" y="366"/>
                  </a:lnTo>
                  <a:lnTo>
                    <a:pt x="6" y="360"/>
                  </a:lnTo>
                  <a:lnTo>
                    <a:pt x="6" y="356"/>
                  </a:lnTo>
                  <a:lnTo>
                    <a:pt x="11" y="356"/>
                  </a:lnTo>
                  <a:lnTo>
                    <a:pt x="11" y="351"/>
                  </a:lnTo>
                  <a:lnTo>
                    <a:pt x="17" y="351"/>
                  </a:lnTo>
                  <a:lnTo>
                    <a:pt x="17" y="345"/>
                  </a:lnTo>
                  <a:lnTo>
                    <a:pt x="22" y="340"/>
                  </a:lnTo>
                  <a:lnTo>
                    <a:pt x="22" y="334"/>
                  </a:lnTo>
                  <a:lnTo>
                    <a:pt x="22" y="329"/>
                  </a:lnTo>
                  <a:lnTo>
                    <a:pt x="22" y="323"/>
                  </a:lnTo>
                  <a:lnTo>
                    <a:pt x="22" y="312"/>
                  </a:lnTo>
                  <a:lnTo>
                    <a:pt x="22" y="308"/>
                  </a:lnTo>
                  <a:lnTo>
                    <a:pt x="22" y="303"/>
                  </a:lnTo>
                  <a:lnTo>
                    <a:pt x="28" y="297"/>
                  </a:lnTo>
                  <a:lnTo>
                    <a:pt x="31" y="292"/>
                  </a:lnTo>
                  <a:lnTo>
                    <a:pt x="37" y="286"/>
                  </a:lnTo>
                  <a:lnTo>
                    <a:pt x="43" y="281"/>
                  </a:lnTo>
                  <a:lnTo>
                    <a:pt x="48" y="275"/>
                  </a:lnTo>
                  <a:lnTo>
                    <a:pt x="48" y="270"/>
                  </a:lnTo>
                  <a:lnTo>
                    <a:pt x="43" y="266"/>
                  </a:lnTo>
                  <a:lnTo>
                    <a:pt x="37" y="266"/>
                  </a:lnTo>
                  <a:lnTo>
                    <a:pt x="31" y="266"/>
                  </a:lnTo>
                  <a:lnTo>
                    <a:pt x="31" y="260"/>
                  </a:lnTo>
                  <a:lnTo>
                    <a:pt x="28" y="255"/>
                  </a:lnTo>
                  <a:lnTo>
                    <a:pt x="28" y="249"/>
                  </a:lnTo>
                  <a:lnTo>
                    <a:pt x="22" y="244"/>
                  </a:lnTo>
                  <a:lnTo>
                    <a:pt x="22" y="238"/>
                  </a:lnTo>
                  <a:lnTo>
                    <a:pt x="22" y="233"/>
                  </a:lnTo>
                  <a:lnTo>
                    <a:pt x="22" y="227"/>
                  </a:lnTo>
                  <a:lnTo>
                    <a:pt x="22" y="224"/>
                  </a:lnTo>
                  <a:lnTo>
                    <a:pt x="22" y="218"/>
                  </a:lnTo>
                  <a:lnTo>
                    <a:pt x="22" y="213"/>
                  </a:lnTo>
                  <a:lnTo>
                    <a:pt x="17" y="207"/>
                  </a:lnTo>
                  <a:lnTo>
                    <a:pt x="11" y="201"/>
                  </a:lnTo>
                  <a:lnTo>
                    <a:pt x="6" y="201"/>
                  </a:lnTo>
                  <a:lnTo>
                    <a:pt x="6" y="196"/>
                  </a:lnTo>
                  <a:lnTo>
                    <a:pt x="0" y="190"/>
                  </a:lnTo>
                  <a:lnTo>
                    <a:pt x="0" y="185"/>
                  </a:lnTo>
                  <a:lnTo>
                    <a:pt x="0" y="179"/>
                  </a:lnTo>
                  <a:lnTo>
                    <a:pt x="0" y="176"/>
                  </a:lnTo>
                  <a:lnTo>
                    <a:pt x="6" y="170"/>
                  </a:lnTo>
                  <a:lnTo>
                    <a:pt x="11" y="170"/>
                  </a:lnTo>
                  <a:lnTo>
                    <a:pt x="17" y="165"/>
                  </a:lnTo>
                  <a:lnTo>
                    <a:pt x="22" y="159"/>
                  </a:lnTo>
                  <a:lnTo>
                    <a:pt x="28" y="159"/>
                  </a:lnTo>
                  <a:lnTo>
                    <a:pt x="31" y="159"/>
                  </a:lnTo>
                  <a:lnTo>
                    <a:pt x="37" y="153"/>
                  </a:lnTo>
                  <a:lnTo>
                    <a:pt x="43" y="148"/>
                  </a:lnTo>
                  <a:lnTo>
                    <a:pt x="48" y="142"/>
                  </a:lnTo>
                  <a:lnTo>
                    <a:pt x="54" y="137"/>
                  </a:lnTo>
                  <a:lnTo>
                    <a:pt x="59" y="137"/>
                  </a:lnTo>
                  <a:lnTo>
                    <a:pt x="59" y="133"/>
                  </a:lnTo>
                  <a:lnTo>
                    <a:pt x="65" y="133"/>
                  </a:lnTo>
                  <a:lnTo>
                    <a:pt x="65" y="128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6" y="122"/>
                  </a:lnTo>
                  <a:lnTo>
                    <a:pt x="79" y="117"/>
                  </a:lnTo>
                  <a:lnTo>
                    <a:pt x="85" y="111"/>
                  </a:lnTo>
                  <a:lnTo>
                    <a:pt x="85" y="106"/>
                  </a:lnTo>
                  <a:lnTo>
                    <a:pt x="90" y="106"/>
                  </a:lnTo>
                  <a:lnTo>
                    <a:pt x="96" y="100"/>
                  </a:lnTo>
                  <a:lnTo>
                    <a:pt x="102" y="100"/>
                  </a:lnTo>
                  <a:lnTo>
                    <a:pt x="107" y="94"/>
                  </a:lnTo>
                  <a:lnTo>
                    <a:pt x="113" y="91"/>
                  </a:lnTo>
                  <a:lnTo>
                    <a:pt x="118" y="85"/>
                  </a:lnTo>
                  <a:lnTo>
                    <a:pt x="122" y="80"/>
                  </a:lnTo>
                  <a:lnTo>
                    <a:pt x="127" y="74"/>
                  </a:lnTo>
                  <a:lnTo>
                    <a:pt x="133" y="74"/>
                  </a:lnTo>
                  <a:lnTo>
                    <a:pt x="133" y="69"/>
                  </a:lnTo>
                  <a:lnTo>
                    <a:pt x="133" y="63"/>
                  </a:lnTo>
                  <a:lnTo>
                    <a:pt x="133" y="58"/>
                  </a:lnTo>
                  <a:lnTo>
                    <a:pt x="133" y="52"/>
                  </a:lnTo>
                  <a:lnTo>
                    <a:pt x="127" y="48"/>
                  </a:lnTo>
                  <a:lnTo>
                    <a:pt x="122" y="43"/>
                  </a:lnTo>
                  <a:lnTo>
                    <a:pt x="118" y="43"/>
                  </a:lnTo>
                  <a:lnTo>
                    <a:pt x="118" y="37"/>
                  </a:lnTo>
                  <a:lnTo>
                    <a:pt x="118" y="32"/>
                  </a:lnTo>
                  <a:lnTo>
                    <a:pt x="118" y="15"/>
                  </a:lnTo>
                  <a:lnTo>
                    <a:pt x="122" y="15"/>
                  </a:lnTo>
                  <a:lnTo>
                    <a:pt x="127" y="15"/>
                  </a:lnTo>
                  <a:lnTo>
                    <a:pt x="133" y="15"/>
                  </a:lnTo>
                  <a:lnTo>
                    <a:pt x="138" y="15"/>
                  </a:lnTo>
                  <a:lnTo>
                    <a:pt x="144" y="15"/>
                  </a:lnTo>
                  <a:lnTo>
                    <a:pt x="150" y="15"/>
                  </a:lnTo>
                  <a:lnTo>
                    <a:pt x="150" y="21"/>
                  </a:lnTo>
                  <a:lnTo>
                    <a:pt x="155" y="15"/>
                  </a:lnTo>
                  <a:lnTo>
                    <a:pt x="161" y="15"/>
                  </a:lnTo>
                  <a:lnTo>
                    <a:pt x="166" y="10"/>
                  </a:lnTo>
                  <a:lnTo>
                    <a:pt x="170" y="10"/>
                  </a:lnTo>
                  <a:lnTo>
                    <a:pt x="175" y="4"/>
                  </a:lnTo>
                  <a:lnTo>
                    <a:pt x="181" y="4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2860" y="1118"/>
              <a:ext cx="1197" cy="1292"/>
            </a:xfrm>
            <a:custGeom>
              <a:avLst/>
              <a:gdLst>
                <a:gd name="T0" fmla="*/ 1149 w 1197"/>
                <a:gd name="T1" fmla="*/ 11 h 1292"/>
                <a:gd name="T2" fmla="*/ 1160 w 1197"/>
                <a:gd name="T3" fmla="*/ 102 h 1292"/>
                <a:gd name="T4" fmla="*/ 1129 w 1197"/>
                <a:gd name="T5" fmla="*/ 305 h 1292"/>
                <a:gd name="T6" fmla="*/ 1075 w 1197"/>
                <a:gd name="T7" fmla="*/ 356 h 1292"/>
                <a:gd name="T8" fmla="*/ 1027 w 1197"/>
                <a:gd name="T9" fmla="*/ 410 h 1292"/>
                <a:gd name="T10" fmla="*/ 985 w 1197"/>
                <a:gd name="T11" fmla="*/ 458 h 1292"/>
                <a:gd name="T12" fmla="*/ 909 w 1197"/>
                <a:gd name="T13" fmla="*/ 489 h 1292"/>
                <a:gd name="T14" fmla="*/ 847 w 1197"/>
                <a:gd name="T15" fmla="*/ 543 h 1292"/>
                <a:gd name="T16" fmla="*/ 793 w 1197"/>
                <a:gd name="T17" fmla="*/ 591 h 1292"/>
                <a:gd name="T18" fmla="*/ 751 w 1197"/>
                <a:gd name="T19" fmla="*/ 659 h 1292"/>
                <a:gd name="T20" fmla="*/ 723 w 1197"/>
                <a:gd name="T21" fmla="*/ 724 h 1292"/>
                <a:gd name="T22" fmla="*/ 655 w 1197"/>
                <a:gd name="T23" fmla="*/ 735 h 1292"/>
                <a:gd name="T24" fmla="*/ 655 w 1197"/>
                <a:gd name="T25" fmla="*/ 814 h 1292"/>
                <a:gd name="T26" fmla="*/ 629 w 1197"/>
                <a:gd name="T27" fmla="*/ 873 h 1292"/>
                <a:gd name="T28" fmla="*/ 601 w 1197"/>
                <a:gd name="T29" fmla="*/ 925 h 1292"/>
                <a:gd name="T30" fmla="*/ 629 w 1197"/>
                <a:gd name="T31" fmla="*/ 995 h 1292"/>
                <a:gd name="T32" fmla="*/ 677 w 1197"/>
                <a:gd name="T33" fmla="*/ 1048 h 1292"/>
                <a:gd name="T34" fmla="*/ 697 w 1197"/>
                <a:gd name="T35" fmla="*/ 1122 h 1292"/>
                <a:gd name="T36" fmla="*/ 708 w 1197"/>
                <a:gd name="T37" fmla="*/ 1201 h 1292"/>
                <a:gd name="T38" fmla="*/ 638 w 1197"/>
                <a:gd name="T39" fmla="*/ 1201 h 1292"/>
                <a:gd name="T40" fmla="*/ 553 w 1197"/>
                <a:gd name="T41" fmla="*/ 1181 h 1292"/>
                <a:gd name="T42" fmla="*/ 505 w 1197"/>
                <a:gd name="T43" fmla="*/ 1227 h 1292"/>
                <a:gd name="T44" fmla="*/ 448 w 1197"/>
                <a:gd name="T45" fmla="*/ 1212 h 1292"/>
                <a:gd name="T46" fmla="*/ 395 w 1197"/>
                <a:gd name="T47" fmla="*/ 1233 h 1292"/>
                <a:gd name="T48" fmla="*/ 341 w 1197"/>
                <a:gd name="T49" fmla="*/ 1275 h 1292"/>
                <a:gd name="T50" fmla="*/ 240 w 1197"/>
                <a:gd name="T51" fmla="*/ 1281 h 1292"/>
                <a:gd name="T52" fmla="*/ 197 w 1197"/>
                <a:gd name="T53" fmla="*/ 1244 h 1292"/>
                <a:gd name="T54" fmla="*/ 166 w 1197"/>
                <a:gd name="T55" fmla="*/ 1286 h 1292"/>
                <a:gd name="T56" fmla="*/ 107 w 1197"/>
                <a:gd name="T57" fmla="*/ 1223 h 1292"/>
                <a:gd name="T58" fmla="*/ 86 w 1197"/>
                <a:gd name="T59" fmla="*/ 1159 h 1292"/>
                <a:gd name="T60" fmla="*/ 59 w 1197"/>
                <a:gd name="T61" fmla="*/ 1122 h 1292"/>
                <a:gd name="T62" fmla="*/ 16 w 1197"/>
                <a:gd name="T63" fmla="*/ 1085 h 1292"/>
                <a:gd name="T64" fmla="*/ 53 w 1197"/>
                <a:gd name="T65" fmla="*/ 1026 h 1292"/>
                <a:gd name="T66" fmla="*/ 86 w 1197"/>
                <a:gd name="T67" fmla="*/ 1000 h 1292"/>
                <a:gd name="T68" fmla="*/ 129 w 1197"/>
                <a:gd name="T69" fmla="*/ 936 h 1292"/>
                <a:gd name="T70" fmla="*/ 133 w 1197"/>
                <a:gd name="T71" fmla="*/ 862 h 1292"/>
                <a:gd name="T72" fmla="*/ 101 w 1197"/>
                <a:gd name="T73" fmla="*/ 792 h 1292"/>
                <a:gd name="T74" fmla="*/ 129 w 1197"/>
                <a:gd name="T75" fmla="*/ 735 h 1292"/>
                <a:gd name="T76" fmla="*/ 138 w 1197"/>
                <a:gd name="T77" fmla="*/ 676 h 1292"/>
                <a:gd name="T78" fmla="*/ 160 w 1197"/>
                <a:gd name="T79" fmla="*/ 617 h 1292"/>
                <a:gd name="T80" fmla="*/ 229 w 1197"/>
                <a:gd name="T81" fmla="*/ 644 h 1292"/>
                <a:gd name="T82" fmla="*/ 304 w 1197"/>
                <a:gd name="T83" fmla="*/ 670 h 1292"/>
                <a:gd name="T84" fmla="*/ 313 w 1197"/>
                <a:gd name="T85" fmla="*/ 611 h 1292"/>
                <a:gd name="T86" fmla="*/ 341 w 1197"/>
                <a:gd name="T87" fmla="*/ 559 h 1292"/>
                <a:gd name="T88" fmla="*/ 310 w 1197"/>
                <a:gd name="T89" fmla="*/ 500 h 1292"/>
                <a:gd name="T90" fmla="*/ 299 w 1197"/>
                <a:gd name="T91" fmla="*/ 436 h 1292"/>
                <a:gd name="T92" fmla="*/ 304 w 1197"/>
                <a:gd name="T93" fmla="*/ 393 h 1292"/>
                <a:gd name="T94" fmla="*/ 389 w 1197"/>
                <a:gd name="T95" fmla="*/ 393 h 1292"/>
                <a:gd name="T96" fmla="*/ 372 w 1197"/>
                <a:gd name="T97" fmla="*/ 469 h 1292"/>
                <a:gd name="T98" fmla="*/ 448 w 1197"/>
                <a:gd name="T99" fmla="*/ 441 h 1292"/>
                <a:gd name="T100" fmla="*/ 491 w 1197"/>
                <a:gd name="T101" fmla="*/ 393 h 1292"/>
                <a:gd name="T102" fmla="*/ 548 w 1197"/>
                <a:gd name="T103" fmla="*/ 347 h 1292"/>
                <a:gd name="T104" fmla="*/ 596 w 1197"/>
                <a:gd name="T105" fmla="*/ 266 h 1292"/>
                <a:gd name="T106" fmla="*/ 649 w 1197"/>
                <a:gd name="T107" fmla="*/ 229 h 1292"/>
                <a:gd name="T108" fmla="*/ 677 w 1197"/>
                <a:gd name="T109" fmla="*/ 161 h 1292"/>
                <a:gd name="T110" fmla="*/ 723 w 1197"/>
                <a:gd name="T111" fmla="*/ 107 h 1292"/>
                <a:gd name="T112" fmla="*/ 771 w 1197"/>
                <a:gd name="T113" fmla="*/ 54 h 1292"/>
                <a:gd name="T114" fmla="*/ 852 w 1197"/>
                <a:gd name="T115" fmla="*/ 28 h 1292"/>
                <a:gd name="T116" fmla="*/ 948 w 1197"/>
                <a:gd name="T117" fmla="*/ 0 h 1292"/>
                <a:gd name="T118" fmla="*/ 1033 w 1197"/>
                <a:gd name="T119" fmla="*/ 11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7" h="1292">
                  <a:moveTo>
                    <a:pt x="1090" y="6"/>
                  </a:moveTo>
                  <a:lnTo>
                    <a:pt x="1096" y="6"/>
                  </a:lnTo>
                  <a:lnTo>
                    <a:pt x="1101" y="6"/>
                  </a:lnTo>
                  <a:lnTo>
                    <a:pt x="1107" y="6"/>
                  </a:lnTo>
                  <a:lnTo>
                    <a:pt x="1107" y="0"/>
                  </a:lnTo>
                  <a:lnTo>
                    <a:pt x="1107" y="6"/>
                  </a:lnTo>
                  <a:lnTo>
                    <a:pt x="1112" y="6"/>
                  </a:lnTo>
                  <a:lnTo>
                    <a:pt x="1118" y="0"/>
                  </a:lnTo>
                  <a:lnTo>
                    <a:pt x="1123" y="0"/>
                  </a:lnTo>
                  <a:lnTo>
                    <a:pt x="1129" y="0"/>
                  </a:lnTo>
                  <a:lnTo>
                    <a:pt x="1133" y="6"/>
                  </a:lnTo>
                  <a:lnTo>
                    <a:pt x="1138" y="6"/>
                  </a:lnTo>
                  <a:lnTo>
                    <a:pt x="1144" y="6"/>
                  </a:lnTo>
                  <a:lnTo>
                    <a:pt x="1144" y="11"/>
                  </a:lnTo>
                  <a:lnTo>
                    <a:pt x="1149" y="11"/>
                  </a:lnTo>
                  <a:lnTo>
                    <a:pt x="1155" y="11"/>
                  </a:lnTo>
                  <a:lnTo>
                    <a:pt x="1155" y="6"/>
                  </a:lnTo>
                  <a:lnTo>
                    <a:pt x="1160" y="6"/>
                  </a:lnTo>
                  <a:lnTo>
                    <a:pt x="1160" y="0"/>
                  </a:lnTo>
                  <a:lnTo>
                    <a:pt x="1166" y="0"/>
                  </a:lnTo>
                  <a:lnTo>
                    <a:pt x="1171" y="0"/>
                  </a:lnTo>
                  <a:lnTo>
                    <a:pt x="1175" y="0"/>
                  </a:lnTo>
                  <a:lnTo>
                    <a:pt x="1180" y="0"/>
                  </a:lnTo>
                  <a:lnTo>
                    <a:pt x="1186" y="0"/>
                  </a:lnTo>
                  <a:lnTo>
                    <a:pt x="1186" y="6"/>
                  </a:lnTo>
                  <a:lnTo>
                    <a:pt x="1192" y="6"/>
                  </a:lnTo>
                  <a:lnTo>
                    <a:pt x="1192" y="0"/>
                  </a:lnTo>
                  <a:lnTo>
                    <a:pt x="1192" y="6"/>
                  </a:lnTo>
                  <a:lnTo>
                    <a:pt x="1186" y="48"/>
                  </a:lnTo>
                  <a:lnTo>
                    <a:pt x="1160" y="102"/>
                  </a:lnTo>
                  <a:lnTo>
                    <a:pt x="1118" y="113"/>
                  </a:lnTo>
                  <a:lnTo>
                    <a:pt x="1171" y="187"/>
                  </a:lnTo>
                  <a:lnTo>
                    <a:pt x="1197" y="246"/>
                  </a:lnTo>
                  <a:lnTo>
                    <a:pt x="1197" y="277"/>
                  </a:lnTo>
                  <a:lnTo>
                    <a:pt x="1180" y="283"/>
                  </a:lnTo>
                  <a:lnTo>
                    <a:pt x="1171" y="283"/>
                  </a:lnTo>
                  <a:lnTo>
                    <a:pt x="1166" y="283"/>
                  </a:lnTo>
                  <a:lnTo>
                    <a:pt x="1160" y="283"/>
                  </a:lnTo>
                  <a:lnTo>
                    <a:pt x="1155" y="288"/>
                  </a:lnTo>
                  <a:lnTo>
                    <a:pt x="1149" y="288"/>
                  </a:lnTo>
                  <a:lnTo>
                    <a:pt x="1144" y="288"/>
                  </a:lnTo>
                  <a:lnTo>
                    <a:pt x="1138" y="288"/>
                  </a:lnTo>
                  <a:lnTo>
                    <a:pt x="1133" y="294"/>
                  </a:lnTo>
                  <a:lnTo>
                    <a:pt x="1129" y="299"/>
                  </a:lnTo>
                  <a:lnTo>
                    <a:pt x="1129" y="305"/>
                  </a:lnTo>
                  <a:lnTo>
                    <a:pt x="1123" y="305"/>
                  </a:lnTo>
                  <a:lnTo>
                    <a:pt x="1123" y="308"/>
                  </a:lnTo>
                  <a:lnTo>
                    <a:pt x="1118" y="314"/>
                  </a:lnTo>
                  <a:lnTo>
                    <a:pt x="1112" y="320"/>
                  </a:lnTo>
                  <a:lnTo>
                    <a:pt x="1107" y="320"/>
                  </a:lnTo>
                  <a:lnTo>
                    <a:pt x="1101" y="320"/>
                  </a:lnTo>
                  <a:lnTo>
                    <a:pt x="1096" y="320"/>
                  </a:lnTo>
                  <a:lnTo>
                    <a:pt x="1090" y="325"/>
                  </a:lnTo>
                  <a:lnTo>
                    <a:pt x="1090" y="331"/>
                  </a:lnTo>
                  <a:lnTo>
                    <a:pt x="1085" y="336"/>
                  </a:lnTo>
                  <a:lnTo>
                    <a:pt x="1085" y="342"/>
                  </a:lnTo>
                  <a:lnTo>
                    <a:pt x="1081" y="342"/>
                  </a:lnTo>
                  <a:lnTo>
                    <a:pt x="1081" y="347"/>
                  </a:lnTo>
                  <a:lnTo>
                    <a:pt x="1081" y="351"/>
                  </a:lnTo>
                  <a:lnTo>
                    <a:pt x="1075" y="356"/>
                  </a:lnTo>
                  <a:lnTo>
                    <a:pt x="1075" y="362"/>
                  </a:lnTo>
                  <a:lnTo>
                    <a:pt x="1070" y="367"/>
                  </a:lnTo>
                  <a:lnTo>
                    <a:pt x="1070" y="373"/>
                  </a:lnTo>
                  <a:lnTo>
                    <a:pt x="1070" y="379"/>
                  </a:lnTo>
                  <a:lnTo>
                    <a:pt x="1070" y="384"/>
                  </a:lnTo>
                  <a:lnTo>
                    <a:pt x="1064" y="390"/>
                  </a:lnTo>
                  <a:lnTo>
                    <a:pt x="1059" y="390"/>
                  </a:lnTo>
                  <a:lnTo>
                    <a:pt x="1053" y="390"/>
                  </a:lnTo>
                  <a:lnTo>
                    <a:pt x="1048" y="393"/>
                  </a:lnTo>
                  <a:lnTo>
                    <a:pt x="1042" y="393"/>
                  </a:lnTo>
                  <a:lnTo>
                    <a:pt x="1038" y="393"/>
                  </a:lnTo>
                  <a:lnTo>
                    <a:pt x="1033" y="399"/>
                  </a:lnTo>
                  <a:lnTo>
                    <a:pt x="1027" y="399"/>
                  </a:lnTo>
                  <a:lnTo>
                    <a:pt x="1027" y="404"/>
                  </a:lnTo>
                  <a:lnTo>
                    <a:pt x="1027" y="410"/>
                  </a:lnTo>
                  <a:lnTo>
                    <a:pt x="1027" y="415"/>
                  </a:lnTo>
                  <a:lnTo>
                    <a:pt x="1027" y="421"/>
                  </a:lnTo>
                  <a:lnTo>
                    <a:pt x="1027" y="427"/>
                  </a:lnTo>
                  <a:lnTo>
                    <a:pt x="1027" y="432"/>
                  </a:lnTo>
                  <a:lnTo>
                    <a:pt x="1022" y="432"/>
                  </a:lnTo>
                  <a:lnTo>
                    <a:pt x="1016" y="432"/>
                  </a:lnTo>
                  <a:lnTo>
                    <a:pt x="1011" y="432"/>
                  </a:lnTo>
                  <a:lnTo>
                    <a:pt x="1011" y="436"/>
                  </a:lnTo>
                  <a:lnTo>
                    <a:pt x="1005" y="436"/>
                  </a:lnTo>
                  <a:lnTo>
                    <a:pt x="1005" y="441"/>
                  </a:lnTo>
                  <a:lnTo>
                    <a:pt x="1000" y="447"/>
                  </a:lnTo>
                  <a:lnTo>
                    <a:pt x="994" y="452"/>
                  </a:lnTo>
                  <a:lnTo>
                    <a:pt x="990" y="452"/>
                  </a:lnTo>
                  <a:lnTo>
                    <a:pt x="990" y="458"/>
                  </a:lnTo>
                  <a:lnTo>
                    <a:pt x="985" y="458"/>
                  </a:lnTo>
                  <a:lnTo>
                    <a:pt x="979" y="458"/>
                  </a:lnTo>
                  <a:lnTo>
                    <a:pt x="974" y="458"/>
                  </a:lnTo>
                  <a:lnTo>
                    <a:pt x="968" y="458"/>
                  </a:lnTo>
                  <a:lnTo>
                    <a:pt x="957" y="458"/>
                  </a:lnTo>
                  <a:lnTo>
                    <a:pt x="957" y="463"/>
                  </a:lnTo>
                  <a:lnTo>
                    <a:pt x="952" y="463"/>
                  </a:lnTo>
                  <a:lnTo>
                    <a:pt x="952" y="469"/>
                  </a:lnTo>
                  <a:lnTo>
                    <a:pt x="948" y="474"/>
                  </a:lnTo>
                  <a:lnTo>
                    <a:pt x="943" y="480"/>
                  </a:lnTo>
                  <a:lnTo>
                    <a:pt x="937" y="484"/>
                  </a:lnTo>
                  <a:lnTo>
                    <a:pt x="931" y="484"/>
                  </a:lnTo>
                  <a:lnTo>
                    <a:pt x="926" y="484"/>
                  </a:lnTo>
                  <a:lnTo>
                    <a:pt x="920" y="484"/>
                  </a:lnTo>
                  <a:lnTo>
                    <a:pt x="915" y="489"/>
                  </a:lnTo>
                  <a:lnTo>
                    <a:pt x="909" y="489"/>
                  </a:lnTo>
                  <a:lnTo>
                    <a:pt x="904" y="489"/>
                  </a:lnTo>
                  <a:lnTo>
                    <a:pt x="900" y="495"/>
                  </a:lnTo>
                  <a:lnTo>
                    <a:pt x="895" y="500"/>
                  </a:lnTo>
                  <a:lnTo>
                    <a:pt x="889" y="500"/>
                  </a:lnTo>
                  <a:lnTo>
                    <a:pt x="883" y="506"/>
                  </a:lnTo>
                  <a:lnTo>
                    <a:pt x="878" y="511"/>
                  </a:lnTo>
                  <a:lnTo>
                    <a:pt x="872" y="511"/>
                  </a:lnTo>
                  <a:lnTo>
                    <a:pt x="867" y="517"/>
                  </a:lnTo>
                  <a:lnTo>
                    <a:pt x="861" y="522"/>
                  </a:lnTo>
                  <a:lnTo>
                    <a:pt x="858" y="526"/>
                  </a:lnTo>
                  <a:lnTo>
                    <a:pt x="852" y="526"/>
                  </a:lnTo>
                  <a:lnTo>
                    <a:pt x="852" y="532"/>
                  </a:lnTo>
                  <a:lnTo>
                    <a:pt x="852" y="537"/>
                  </a:lnTo>
                  <a:lnTo>
                    <a:pt x="847" y="537"/>
                  </a:lnTo>
                  <a:lnTo>
                    <a:pt x="847" y="543"/>
                  </a:lnTo>
                  <a:lnTo>
                    <a:pt x="841" y="543"/>
                  </a:lnTo>
                  <a:lnTo>
                    <a:pt x="841" y="548"/>
                  </a:lnTo>
                  <a:lnTo>
                    <a:pt x="836" y="548"/>
                  </a:lnTo>
                  <a:lnTo>
                    <a:pt x="830" y="554"/>
                  </a:lnTo>
                  <a:lnTo>
                    <a:pt x="824" y="554"/>
                  </a:lnTo>
                  <a:lnTo>
                    <a:pt x="824" y="559"/>
                  </a:lnTo>
                  <a:lnTo>
                    <a:pt x="819" y="559"/>
                  </a:lnTo>
                  <a:lnTo>
                    <a:pt x="813" y="565"/>
                  </a:lnTo>
                  <a:lnTo>
                    <a:pt x="810" y="565"/>
                  </a:lnTo>
                  <a:lnTo>
                    <a:pt x="804" y="569"/>
                  </a:lnTo>
                  <a:lnTo>
                    <a:pt x="799" y="574"/>
                  </a:lnTo>
                  <a:lnTo>
                    <a:pt x="793" y="574"/>
                  </a:lnTo>
                  <a:lnTo>
                    <a:pt x="793" y="580"/>
                  </a:lnTo>
                  <a:lnTo>
                    <a:pt x="793" y="585"/>
                  </a:lnTo>
                  <a:lnTo>
                    <a:pt x="793" y="591"/>
                  </a:lnTo>
                  <a:lnTo>
                    <a:pt x="788" y="591"/>
                  </a:lnTo>
                  <a:lnTo>
                    <a:pt x="788" y="596"/>
                  </a:lnTo>
                  <a:lnTo>
                    <a:pt x="788" y="602"/>
                  </a:lnTo>
                  <a:lnTo>
                    <a:pt x="788" y="607"/>
                  </a:lnTo>
                  <a:lnTo>
                    <a:pt x="793" y="611"/>
                  </a:lnTo>
                  <a:lnTo>
                    <a:pt x="788" y="617"/>
                  </a:lnTo>
                  <a:lnTo>
                    <a:pt x="782" y="622"/>
                  </a:lnTo>
                  <a:lnTo>
                    <a:pt x="776" y="628"/>
                  </a:lnTo>
                  <a:lnTo>
                    <a:pt x="767" y="639"/>
                  </a:lnTo>
                  <a:lnTo>
                    <a:pt x="762" y="644"/>
                  </a:lnTo>
                  <a:lnTo>
                    <a:pt x="762" y="650"/>
                  </a:lnTo>
                  <a:lnTo>
                    <a:pt x="756" y="650"/>
                  </a:lnTo>
                  <a:lnTo>
                    <a:pt x="756" y="655"/>
                  </a:lnTo>
                  <a:lnTo>
                    <a:pt x="751" y="655"/>
                  </a:lnTo>
                  <a:lnTo>
                    <a:pt x="751" y="659"/>
                  </a:lnTo>
                  <a:lnTo>
                    <a:pt x="745" y="659"/>
                  </a:lnTo>
                  <a:lnTo>
                    <a:pt x="745" y="664"/>
                  </a:lnTo>
                  <a:lnTo>
                    <a:pt x="740" y="664"/>
                  </a:lnTo>
                  <a:lnTo>
                    <a:pt x="734" y="670"/>
                  </a:lnTo>
                  <a:lnTo>
                    <a:pt x="734" y="676"/>
                  </a:lnTo>
                  <a:lnTo>
                    <a:pt x="729" y="676"/>
                  </a:lnTo>
                  <a:lnTo>
                    <a:pt x="723" y="676"/>
                  </a:lnTo>
                  <a:lnTo>
                    <a:pt x="719" y="681"/>
                  </a:lnTo>
                  <a:lnTo>
                    <a:pt x="714" y="687"/>
                  </a:lnTo>
                  <a:lnTo>
                    <a:pt x="708" y="692"/>
                  </a:lnTo>
                  <a:lnTo>
                    <a:pt x="714" y="698"/>
                  </a:lnTo>
                  <a:lnTo>
                    <a:pt x="714" y="701"/>
                  </a:lnTo>
                  <a:lnTo>
                    <a:pt x="714" y="707"/>
                  </a:lnTo>
                  <a:lnTo>
                    <a:pt x="719" y="712"/>
                  </a:lnTo>
                  <a:lnTo>
                    <a:pt x="723" y="724"/>
                  </a:lnTo>
                  <a:lnTo>
                    <a:pt x="719" y="724"/>
                  </a:lnTo>
                  <a:lnTo>
                    <a:pt x="714" y="724"/>
                  </a:lnTo>
                  <a:lnTo>
                    <a:pt x="708" y="724"/>
                  </a:lnTo>
                  <a:lnTo>
                    <a:pt x="703" y="724"/>
                  </a:lnTo>
                  <a:lnTo>
                    <a:pt x="692" y="724"/>
                  </a:lnTo>
                  <a:lnTo>
                    <a:pt x="686" y="724"/>
                  </a:lnTo>
                  <a:lnTo>
                    <a:pt x="681" y="724"/>
                  </a:lnTo>
                  <a:lnTo>
                    <a:pt x="677" y="718"/>
                  </a:lnTo>
                  <a:lnTo>
                    <a:pt x="671" y="718"/>
                  </a:lnTo>
                  <a:lnTo>
                    <a:pt x="666" y="718"/>
                  </a:lnTo>
                  <a:lnTo>
                    <a:pt x="660" y="718"/>
                  </a:lnTo>
                  <a:lnTo>
                    <a:pt x="660" y="724"/>
                  </a:lnTo>
                  <a:lnTo>
                    <a:pt x="655" y="724"/>
                  </a:lnTo>
                  <a:lnTo>
                    <a:pt x="655" y="729"/>
                  </a:lnTo>
                  <a:lnTo>
                    <a:pt x="655" y="735"/>
                  </a:lnTo>
                  <a:lnTo>
                    <a:pt x="649" y="740"/>
                  </a:lnTo>
                  <a:lnTo>
                    <a:pt x="649" y="744"/>
                  </a:lnTo>
                  <a:lnTo>
                    <a:pt x="649" y="749"/>
                  </a:lnTo>
                  <a:lnTo>
                    <a:pt x="649" y="760"/>
                  </a:lnTo>
                  <a:lnTo>
                    <a:pt x="649" y="766"/>
                  </a:lnTo>
                  <a:lnTo>
                    <a:pt x="649" y="771"/>
                  </a:lnTo>
                  <a:lnTo>
                    <a:pt x="655" y="771"/>
                  </a:lnTo>
                  <a:lnTo>
                    <a:pt x="655" y="777"/>
                  </a:lnTo>
                  <a:lnTo>
                    <a:pt x="655" y="783"/>
                  </a:lnTo>
                  <a:lnTo>
                    <a:pt x="655" y="788"/>
                  </a:lnTo>
                  <a:lnTo>
                    <a:pt x="655" y="792"/>
                  </a:lnTo>
                  <a:lnTo>
                    <a:pt x="655" y="797"/>
                  </a:lnTo>
                  <a:lnTo>
                    <a:pt x="655" y="803"/>
                  </a:lnTo>
                  <a:lnTo>
                    <a:pt x="655" y="808"/>
                  </a:lnTo>
                  <a:lnTo>
                    <a:pt x="655" y="814"/>
                  </a:lnTo>
                  <a:lnTo>
                    <a:pt x="655" y="819"/>
                  </a:lnTo>
                  <a:lnTo>
                    <a:pt x="655" y="825"/>
                  </a:lnTo>
                  <a:lnTo>
                    <a:pt x="655" y="831"/>
                  </a:lnTo>
                  <a:lnTo>
                    <a:pt x="655" y="834"/>
                  </a:lnTo>
                  <a:lnTo>
                    <a:pt x="649" y="834"/>
                  </a:lnTo>
                  <a:lnTo>
                    <a:pt x="649" y="840"/>
                  </a:lnTo>
                  <a:lnTo>
                    <a:pt x="644" y="840"/>
                  </a:lnTo>
                  <a:lnTo>
                    <a:pt x="644" y="845"/>
                  </a:lnTo>
                  <a:lnTo>
                    <a:pt x="644" y="851"/>
                  </a:lnTo>
                  <a:lnTo>
                    <a:pt x="644" y="856"/>
                  </a:lnTo>
                  <a:lnTo>
                    <a:pt x="649" y="862"/>
                  </a:lnTo>
                  <a:lnTo>
                    <a:pt x="649" y="867"/>
                  </a:lnTo>
                  <a:lnTo>
                    <a:pt x="644" y="873"/>
                  </a:lnTo>
                  <a:lnTo>
                    <a:pt x="638" y="873"/>
                  </a:lnTo>
                  <a:lnTo>
                    <a:pt x="629" y="873"/>
                  </a:lnTo>
                  <a:lnTo>
                    <a:pt x="623" y="873"/>
                  </a:lnTo>
                  <a:lnTo>
                    <a:pt x="623" y="877"/>
                  </a:lnTo>
                  <a:lnTo>
                    <a:pt x="618" y="877"/>
                  </a:lnTo>
                  <a:lnTo>
                    <a:pt x="612" y="877"/>
                  </a:lnTo>
                  <a:lnTo>
                    <a:pt x="607" y="882"/>
                  </a:lnTo>
                  <a:lnTo>
                    <a:pt x="607" y="888"/>
                  </a:lnTo>
                  <a:lnTo>
                    <a:pt x="607" y="893"/>
                  </a:lnTo>
                  <a:lnTo>
                    <a:pt x="607" y="899"/>
                  </a:lnTo>
                  <a:lnTo>
                    <a:pt x="601" y="899"/>
                  </a:lnTo>
                  <a:lnTo>
                    <a:pt x="596" y="904"/>
                  </a:lnTo>
                  <a:lnTo>
                    <a:pt x="590" y="910"/>
                  </a:lnTo>
                  <a:lnTo>
                    <a:pt x="585" y="910"/>
                  </a:lnTo>
                  <a:lnTo>
                    <a:pt x="590" y="915"/>
                  </a:lnTo>
                  <a:lnTo>
                    <a:pt x="596" y="919"/>
                  </a:lnTo>
                  <a:lnTo>
                    <a:pt x="601" y="925"/>
                  </a:lnTo>
                  <a:lnTo>
                    <a:pt x="601" y="930"/>
                  </a:lnTo>
                  <a:lnTo>
                    <a:pt x="607" y="936"/>
                  </a:lnTo>
                  <a:lnTo>
                    <a:pt x="607" y="941"/>
                  </a:lnTo>
                  <a:lnTo>
                    <a:pt x="607" y="947"/>
                  </a:lnTo>
                  <a:lnTo>
                    <a:pt x="607" y="952"/>
                  </a:lnTo>
                  <a:lnTo>
                    <a:pt x="607" y="958"/>
                  </a:lnTo>
                  <a:lnTo>
                    <a:pt x="601" y="963"/>
                  </a:lnTo>
                  <a:lnTo>
                    <a:pt x="601" y="967"/>
                  </a:lnTo>
                  <a:lnTo>
                    <a:pt x="607" y="967"/>
                  </a:lnTo>
                  <a:lnTo>
                    <a:pt x="612" y="973"/>
                  </a:lnTo>
                  <a:lnTo>
                    <a:pt x="612" y="978"/>
                  </a:lnTo>
                  <a:lnTo>
                    <a:pt x="618" y="984"/>
                  </a:lnTo>
                  <a:lnTo>
                    <a:pt x="623" y="989"/>
                  </a:lnTo>
                  <a:lnTo>
                    <a:pt x="623" y="995"/>
                  </a:lnTo>
                  <a:lnTo>
                    <a:pt x="629" y="995"/>
                  </a:lnTo>
                  <a:lnTo>
                    <a:pt x="633" y="1000"/>
                  </a:lnTo>
                  <a:lnTo>
                    <a:pt x="638" y="1006"/>
                  </a:lnTo>
                  <a:lnTo>
                    <a:pt x="638" y="1009"/>
                  </a:lnTo>
                  <a:lnTo>
                    <a:pt x="638" y="1015"/>
                  </a:lnTo>
                  <a:lnTo>
                    <a:pt x="638" y="1021"/>
                  </a:lnTo>
                  <a:lnTo>
                    <a:pt x="638" y="1026"/>
                  </a:lnTo>
                  <a:lnTo>
                    <a:pt x="644" y="1026"/>
                  </a:lnTo>
                  <a:lnTo>
                    <a:pt x="649" y="1032"/>
                  </a:lnTo>
                  <a:lnTo>
                    <a:pt x="655" y="1032"/>
                  </a:lnTo>
                  <a:lnTo>
                    <a:pt x="660" y="1032"/>
                  </a:lnTo>
                  <a:lnTo>
                    <a:pt x="666" y="1032"/>
                  </a:lnTo>
                  <a:lnTo>
                    <a:pt x="671" y="1037"/>
                  </a:lnTo>
                  <a:lnTo>
                    <a:pt x="671" y="1043"/>
                  </a:lnTo>
                  <a:lnTo>
                    <a:pt x="677" y="1043"/>
                  </a:lnTo>
                  <a:lnTo>
                    <a:pt x="677" y="1048"/>
                  </a:lnTo>
                  <a:lnTo>
                    <a:pt x="677" y="1052"/>
                  </a:lnTo>
                  <a:lnTo>
                    <a:pt x="681" y="1057"/>
                  </a:lnTo>
                  <a:lnTo>
                    <a:pt x="681" y="1063"/>
                  </a:lnTo>
                  <a:lnTo>
                    <a:pt x="677" y="1069"/>
                  </a:lnTo>
                  <a:lnTo>
                    <a:pt x="677" y="1074"/>
                  </a:lnTo>
                  <a:lnTo>
                    <a:pt x="677" y="1080"/>
                  </a:lnTo>
                  <a:lnTo>
                    <a:pt x="677" y="1085"/>
                  </a:lnTo>
                  <a:lnTo>
                    <a:pt x="681" y="1091"/>
                  </a:lnTo>
                  <a:lnTo>
                    <a:pt x="681" y="1094"/>
                  </a:lnTo>
                  <a:lnTo>
                    <a:pt x="681" y="1100"/>
                  </a:lnTo>
                  <a:lnTo>
                    <a:pt x="686" y="1105"/>
                  </a:lnTo>
                  <a:lnTo>
                    <a:pt x="692" y="1105"/>
                  </a:lnTo>
                  <a:lnTo>
                    <a:pt x="697" y="1111"/>
                  </a:lnTo>
                  <a:lnTo>
                    <a:pt x="697" y="1116"/>
                  </a:lnTo>
                  <a:lnTo>
                    <a:pt x="697" y="1122"/>
                  </a:lnTo>
                  <a:lnTo>
                    <a:pt x="703" y="1128"/>
                  </a:lnTo>
                  <a:lnTo>
                    <a:pt x="703" y="1133"/>
                  </a:lnTo>
                  <a:lnTo>
                    <a:pt x="708" y="1139"/>
                  </a:lnTo>
                  <a:lnTo>
                    <a:pt x="714" y="1142"/>
                  </a:lnTo>
                  <a:lnTo>
                    <a:pt x="714" y="1148"/>
                  </a:lnTo>
                  <a:lnTo>
                    <a:pt x="714" y="1153"/>
                  </a:lnTo>
                  <a:lnTo>
                    <a:pt x="714" y="1159"/>
                  </a:lnTo>
                  <a:lnTo>
                    <a:pt x="708" y="1164"/>
                  </a:lnTo>
                  <a:lnTo>
                    <a:pt x="708" y="1170"/>
                  </a:lnTo>
                  <a:lnTo>
                    <a:pt x="708" y="1176"/>
                  </a:lnTo>
                  <a:lnTo>
                    <a:pt x="708" y="1181"/>
                  </a:lnTo>
                  <a:lnTo>
                    <a:pt x="708" y="1185"/>
                  </a:lnTo>
                  <a:lnTo>
                    <a:pt x="708" y="1190"/>
                  </a:lnTo>
                  <a:lnTo>
                    <a:pt x="708" y="1196"/>
                  </a:lnTo>
                  <a:lnTo>
                    <a:pt x="708" y="1201"/>
                  </a:lnTo>
                  <a:lnTo>
                    <a:pt x="708" y="1207"/>
                  </a:lnTo>
                  <a:lnTo>
                    <a:pt x="714" y="1212"/>
                  </a:lnTo>
                  <a:lnTo>
                    <a:pt x="714" y="1218"/>
                  </a:lnTo>
                  <a:lnTo>
                    <a:pt x="708" y="1218"/>
                  </a:lnTo>
                  <a:lnTo>
                    <a:pt x="703" y="1218"/>
                  </a:lnTo>
                  <a:lnTo>
                    <a:pt x="697" y="1212"/>
                  </a:lnTo>
                  <a:lnTo>
                    <a:pt x="692" y="1218"/>
                  </a:lnTo>
                  <a:lnTo>
                    <a:pt x="686" y="1218"/>
                  </a:lnTo>
                  <a:lnTo>
                    <a:pt x="681" y="1218"/>
                  </a:lnTo>
                  <a:lnTo>
                    <a:pt x="671" y="1218"/>
                  </a:lnTo>
                  <a:lnTo>
                    <a:pt x="666" y="1212"/>
                  </a:lnTo>
                  <a:lnTo>
                    <a:pt x="660" y="1212"/>
                  </a:lnTo>
                  <a:lnTo>
                    <a:pt x="655" y="1207"/>
                  </a:lnTo>
                  <a:lnTo>
                    <a:pt x="644" y="1207"/>
                  </a:lnTo>
                  <a:lnTo>
                    <a:pt x="638" y="1201"/>
                  </a:lnTo>
                  <a:lnTo>
                    <a:pt x="633" y="1196"/>
                  </a:lnTo>
                  <a:lnTo>
                    <a:pt x="629" y="1190"/>
                  </a:lnTo>
                  <a:lnTo>
                    <a:pt x="618" y="1181"/>
                  </a:lnTo>
                  <a:lnTo>
                    <a:pt x="612" y="1181"/>
                  </a:lnTo>
                  <a:lnTo>
                    <a:pt x="607" y="1176"/>
                  </a:lnTo>
                  <a:lnTo>
                    <a:pt x="601" y="1170"/>
                  </a:lnTo>
                  <a:lnTo>
                    <a:pt x="590" y="1170"/>
                  </a:lnTo>
                  <a:lnTo>
                    <a:pt x="585" y="1170"/>
                  </a:lnTo>
                  <a:lnTo>
                    <a:pt x="581" y="1176"/>
                  </a:lnTo>
                  <a:lnTo>
                    <a:pt x="575" y="1176"/>
                  </a:lnTo>
                  <a:lnTo>
                    <a:pt x="575" y="1181"/>
                  </a:lnTo>
                  <a:lnTo>
                    <a:pt x="570" y="1181"/>
                  </a:lnTo>
                  <a:lnTo>
                    <a:pt x="564" y="1181"/>
                  </a:lnTo>
                  <a:lnTo>
                    <a:pt x="559" y="1181"/>
                  </a:lnTo>
                  <a:lnTo>
                    <a:pt x="553" y="1181"/>
                  </a:lnTo>
                  <a:lnTo>
                    <a:pt x="548" y="1181"/>
                  </a:lnTo>
                  <a:lnTo>
                    <a:pt x="542" y="1170"/>
                  </a:lnTo>
                  <a:lnTo>
                    <a:pt x="533" y="1164"/>
                  </a:lnTo>
                  <a:lnTo>
                    <a:pt x="527" y="1164"/>
                  </a:lnTo>
                  <a:lnTo>
                    <a:pt x="522" y="1170"/>
                  </a:lnTo>
                  <a:lnTo>
                    <a:pt x="527" y="1176"/>
                  </a:lnTo>
                  <a:lnTo>
                    <a:pt x="527" y="1181"/>
                  </a:lnTo>
                  <a:lnTo>
                    <a:pt x="527" y="1185"/>
                  </a:lnTo>
                  <a:lnTo>
                    <a:pt x="527" y="1190"/>
                  </a:lnTo>
                  <a:lnTo>
                    <a:pt x="522" y="1196"/>
                  </a:lnTo>
                  <a:lnTo>
                    <a:pt x="522" y="1201"/>
                  </a:lnTo>
                  <a:lnTo>
                    <a:pt x="516" y="1207"/>
                  </a:lnTo>
                  <a:lnTo>
                    <a:pt x="516" y="1212"/>
                  </a:lnTo>
                  <a:lnTo>
                    <a:pt x="511" y="1223"/>
                  </a:lnTo>
                  <a:lnTo>
                    <a:pt x="505" y="1227"/>
                  </a:lnTo>
                  <a:lnTo>
                    <a:pt x="505" y="1233"/>
                  </a:lnTo>
                  <a:lnTo>
                    <a:pt x="500" y="1238"/>
                  </a:lnTo>
                  <a:lnTo>
                    <a:pt x="494" y="1238"/>
                  </a:lnTo>
                  <a:lnTo>
                    <a:pt x="491" y="1238"/>
                  </a:lnTo>
                  <a:lnTo>
                    <a:pt x="491" y="1233"/>
                  </a:lnTo>
                  <a:lnTo>
                    <a:pt x="485" y="1233"/>
                  </a:lnTo>
                  <a:lnTo>
                    <a:pt x="479" y="1233"/>
                  </a:lnTo>
                  <a:lnTo>
                    <a:pt x="474" y="1233"/>
                  </a:lnTo>
                  <a:lnTo>
                    <a:pt x="468" y="1227"/>
                  </a:lnTo>
                  <a:lnTo>
                    <a:pt x="463" y="1227"/>
                  </a:lnTo>
                  <a:lnTo>
                    <a:pt x="463" y="1223"/>
                  </a:lnTo>
                  <a:lnTo>
                    <a:pt x="463" y="1218"/>
                  </a:lnTo>
                  <a:lnTo>
                    <a:pt x="457" y="1212"/>
                  </a:lnTo>
                  <a:lnTo>
                    <a:pt x="452" y="1212"/>
                  </a:lnTo>
                  <a:lnTo>
                    <a:pt x="448" y="1212"/>
                  </a:lnTo>
                  <a:lnTo>
                    <a:pt x="443" y="1212"/>
                  </a:lnTo>
                  <a:lnTo>
                    <a:pt x="431" y="1212"/>
                  </a:lnTo>
                  <a:lnTo>
                    <a:pt x="426" y="1207"/>
                  </a:lnTo>
                  <a:lnTo>
                    <a:pt x="420" y="1207"/>
                  </a:lnTo>
                  <a:lnTo>
                    <a:pt x="420" y="1201"/>
                  </a:lnTo>
                  <a:lnTo>
                    <a:pt x="409" y="1201"/>
                  </a:lnTo>
                  <a:lnTo>
                    <a:pt x="404" y="1201"/>
                  </a:lnTo>
                  <a:lnTo>
                    <a:pt x="400" y="1201"/>
                  </a:lnTo>
                  <a:lnTo>
                    <a:pt x="400" y="1207"/>
                  </a:lnTo>
                  <a:lnTo>
                    <a:pt x="400" y="1212"/>
                  </a:lnTo>
                  <a:lnTo>
                    <a:pt x="400" y="1218"/>
                  </a:lnTo>
                  <a:lnTo>
                    <a:pt x="400" y="1223"/>
                  </a:lnTo>
                  <a:lnTo>
                    <a:pt x="400" y="1227"/>
                  </a:lnTo>
                  <a:lnTo>
                    <a:pt x="400" y="1233"/>
                  </a:lnTo>
                  <a:lnTo>
                    <a:pt x="395" y="1233"/>
                  </a:lnTo>
                  <a:lnTo>
                    <a:pt x="395" y="1238"/>
                  </a:lnTo>
                  <a:lnTo>
                    <a:pt x="389" y="1238"/>
                  </a:lnTo>
                  <a:lnTo>
                    <a:pt x="389" y="1249"/>
                  </a:lnTo>
                  <a:lnTo>
                    <a:pt x="384" y="1249"/>
                  </a:lnTo>
                  <a:lnTo>
                    <a:pt x="384" y="1255"/>
                  </a:lnTo>
                  <a:lnTo>
                    <a:pt x="384" y="1260"/>
                  </a:lnTo>
                  <a:lnTo>
                    <a:pt x="384" y="1266"/>
                  </a:lnTo>
                  <a:lnTo>
                    <a:pt x="384" y="1271"/>
                  </a:lnTo>
                  <a:lnTo>
                    <a:pt x="378" y="1275"/>
                  </a:lnTo>
                  <a:lnTo>
                    <a:pt x="372" y="1275"/>
                  </a:lnTo>
                  <a:lnTo>
                    <a:pt x="367" y="1275"/>
                  </a:lnTo>
                  <a:lnTo>
                    <a:pt x="361" y="1275"/>
                  </a:lnTo>
                  <a:lnTo>
                    <a:pt x="358" y="1275"/>
                  </a:lnTo>
                  <a:lnTo>
                    <a:pt x="347" y="1275"/>
                  </a:lnTo>
                  <a:lnTo>
                    <a:pt x="341" y="1275"/>
                  </a:lnTo>
                  <a:lnTo>
                    <a:pt x="336" y="1275"/>
                  </a:lnTo>
                  <a:lnTo>
                    <a:pt x="330" y="1275"/>
                  </a:lnTo>
                  <a:lnTo>
                    <a:pt x="324" y="1275"/>
                  </a:lnTo>
                  <a:lnTo>
                    <a:pt x="313" y="1281"/>
                  </a:lnTo>
                  <a:lnTo>
                    <a:pt x="304" y="1281"/>
                  </a:lnTo>
                  <a:lnTo>
                    <a:pt x="299" y="1281"/>
                  </a:lnTo>
                  <a:lnTo>
                    <a:pt x="293" y="1281"/>
                  </a:lnTo>
                  <a:lnTo>
                    <a:pt x="288" y="1281"/>
                  </a:lnTo>
                  <a:lnTo>
                    <a:pt x="282" y="1281"/>
                  </a:lnTo>
                  <a:lnTo>
                    <a:pt x="271" y="1281"/>
                  </a:lnTo>
                  <a:lnTo>
                    <a:pt x="267" y="1286"/>
                  </a:lnTo>
                  <a:lnTo>
                    <a:pt x="262" y="1286"/>
                  </a:lnTo>
                  <a:lnTo>
                    <a:pt x="251" y="1286"/>
                  </a:lnTo>
                  <a:lnTo>
                    <a:pt x="240" y="1286"/>
                  </a:lnTo>
                  <a:lnTo>
                    <a:pt x="240" y="1281"/>
                  </a:lnTo>
                  <a:lnTo>
                    <a:pt x="240" y="1275"/>
                  </a:lnTo>
                  <a:lnTo>
                    <a:pt x="240" y="1271"/>
                  </a:lnTo>
                  <a:lnTo>
                    <a:pt x="240" y="1260"/>
                  </a:lnTo>
                  <a:lnTo>
                    <a:pt x="240" y="1255"/>
                  </a:lnTo>
                  <a:lnTo>
                    <a:pt x="240" y="1244"/>
                  </a:lnTo>
                  <a:lnTo>
                    <a:pt x="240" y="1238"/>
                  </a:lnTo>
                  <a:lnTo>
                    <a:pt x="234" y="1238"/>
                  </a:lnTo>
                  <a:lnTo>
                    <a:pt x="223" y="1238"/>
                  </a:lnTo>
                  <a:lnTo>
                    <a:pt x="219" y="1233"/>
                  </a:lnTo>
                  <a:lnTo>
                    <a:pt x="214" y="1233"/>
                  </a:lnTo>
                  <a:lnTo>
                    <a:pt x="208" y="1233"/>
                  </a:lnTo>
                  <a:lnTo>
                    <a:pt x="203" y="1233"/>
                  </a:lnTo>
                  <a:lnTo>
                    <a:pt x="197" y="1233"/>
                  </a:lnTo>
                  <a:lnTo>
                    <a:pt x="197" y="1238"/>
                  </a:lnTo>
                  <a:lnTo>
                    <a:pt x="197" y="1244"/>
                  </a:lnTo>
                  <a:lnTo>
                    <a:pt x="197" y="1249"/>
                  </a:lnTo>
                  <a:lnTo>
                    <a:pt x="197" y="1255"/>
                  </a:lnTo>
                  <a:lnTo>
                    <a:pt x="192" y="1255"/>
                  </a:lnTo>
                  <a:lnTo>
                    <a:pt x="192" y="1260"/>
                  </a:lnTo>
                  <a:lnTo>
                    <a:pt x="192" y="1266"/>
                  </a:lnTo>
                  <a:lnTo>
                    <a:pt x="192" y="1271"/>
                  </a:lnTo>
                  <a:lnTo>
                    <a:pt x="197" y="1275"/>
                  </a:lnTo>
                  <a:lnTo>
                    <a:pt x="197" y="1281"/>
                  </a:lnTo>
                  <a:lnTo>
                    <a:pt x="192" y="1281"/>
                  </a:lnTo>
                  <a:lnTo>
                    <a:pt x="186" y="1286"/>
                  </a:lnTo>
                  <a:lnTo>
                    <a:pt x="181" y="1286"/>
                  </a:lnTo>
                  <a:lnTo>
                    <a:pt x="181" y="1292"/>
                  </a:lnTo>
                  <a:lnTo>
                    <a:pt x="177" y="1292"/>
                  </a:lnTo>
                  <a:lnTo>
                    <a:pt x="171" y="1286"/>
                  </a:lnTo>
                  <a:lnTo>
                    <a:pt x="166" y="1286"/>
                  </a:lnTo>
                  <a:lnTo>
                    <a:pt x="166" y="1281"/>
                  </a:lnTo>
                  <a:lnTo>
                    <a:pt x="160" y="1281"/>
                  </a:lnTo>
                  <a:lnTo>
                    <a:pt x="149" y="1275"/>
                  </a:lnTo>
                  <a:lnTo>
                    <a:pt x="144" y="1271"/>
                  </a:lnTo>
                  <a:lnTo>
                    <a:pt x="138" y="1266"/>
                  </a:lnTo>
                  <a:lnTo>
                    <a:pt x="133" y="1266"/>
                  </a:lnTo>
                  <a:lnTo>
                    <a:pt x="129" y="1260"/>
                  </a:lnTo>
                  <a:lnTo>
                    <a:pt x="129" y="1255"/>
                  </a:lnTo>
                  <a:lnTo>
                    <a:pt x="123" y="1244"/>
                  </a:lnTo>
                  <a:lnTo>
                    <a:pt x="118" y="1244"/>
                  </a:lnTo>
                  <a:lnTo>
                    <a:pt x="112" y="1244"/>
                  </a:lnTo>
                  <a:lnTo>
                    <a:pt x="107" y="1238"/>
                  </a:lnTo>
                  <a:lnTo>
                    <a:pt x="107" y="1233"/>
                  </a:lnTo>
                  <a:lnTo>
                    <a:pt x="107" y="1227"/>
                  </a:lnTo>
                  <a:lnTo>
                    <a:pt x="107" y="1223"/>
                  </a:lnTo>
                  <a:lnTo>
                    <a:pt x="112" y="1218"/>
                  </a:lnTo>
                  <a:lnTo>
                    <a:pt x="112" y="1223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2" y="1212"/>
                  </a:lnTo>
                  <a:lnTo>
                    <a:pt x="112" y="1207"/>
                  </a:lnTo>
                  <a:lnTo>
                    <a:pt x="112" y="1201"/>
                  </a:lnTo>
                  <a:lnTo>
                    <a:pt x="107" y="1196"/>
                  </a:lnTo>
                  <a:lnTo>
                    <a:pt x="101" y="1196"/>
                  </a:lnTo>
                  <a:lnTo>
                    <a:pt x="101" y="1190"/>
                  </a:lnTo>
                  <a:lnTo>
                    <a:pt x="96" y="1185"/>
                  </a:lnTo>
                  <a:lnTo>
                    <a:pt x="90" y="1176"/>
                  </a:lnTo>
                  <a:lnTo>
                    <a:pt x="86" y="1170"/>
                  </a:lnTo>
                  <a:lnTo>
                    <a:pt x="86" y="1164"/>
                  </a:lnTo>
                  <a:lnTo>
                    <a:pt x="86" y="1159"/>
                  </a:lnTo>
                  <a:lnTo>
                    <a:pt x="90" y="1153"/>
                  </a:lnTo>
                  <a:lnTo>
                    <a:pt x="96" y="1148"/>
                  </a:lnTo>
                  <a:lnTo>
                    <a:pt x="101" y="1142"/>
                  </a:lnTo>
                  <a:lnTo>
                    <a:pt x="96" y="1142"/>
                  </a:lnTo>
                  <a:lnTo>
                    <a:pt x="90" y="1139"/>
                  </a:lnTo>
                  <a:lnTo>
                    <a:pt x="90" y="1133"/>
                  </a:lnTo>
                  <a:lnTo>
                    <a:pt x="90" y="1128"/>
                  </a:lnTo>
                  <a:lnTo>
                    <a:pt x="90" y="1122"/>
                  </a:lnTo>
                  <a:lnTo>
                    <a:pt x="90" y="1116"/>
                  </a:lnTo>
                  <a:lnTo>
                    <a:pt x="86" y="1116"/>
                  </a:lnTo>
                  <a:lnTo>
                    <a:pt x="81" y="1116"/>
                  </a:lnTo>
                  <a:lnTo>
                    <a:pt x="75" y="1116"/>
                  </a:lnTo>
                  <a:lnTo>
                    <a:pt x="70" y="1116"/>
                  </a:lnTo>
                  <a:lnTo>
                    <a:pt x="64" y="1122"/>
                  </a:lnTo>
                  <a:lnTo>
                    <a:pt x="59" y="1122"/>
                  </a:lnTo>
                  <a:lnTo>
                    <a:pt x="53" y="1122"/>
                  </a:lnTo>
                  <a:lnTo>
                    <a:pt x="48" y="1122"/>
                  </a:lnTo>
                  <a:lnTo>
                    <a:pt x="42" y="1122"/>
                  </a:lnTo>
                  <a:lnTo>
                    <a:pt x="39" y="1116"/>
                  </a:lnTo>
                  <a:lnTo>
                    <a:pt x="33" y="1111"/>
                  </a:lnTo>
                  <a:lnTo>
                    <a:pt x="27" y="1111"/>
                  </a:lnTo>
                  <a:lnTo>
                    <a:pt x="22" y="1111"/>
                  </a:lnTo>
                  <a:lnTo>
                    <a:pt x="16" y="1105"/>
                  </a:lnTo>
                  <a:lnTo>
                    <a:pt x="11" y="1100"/>
                  </a:lnTo>
                  <a:lnTo>
                    <a:pt x="5" y="1100"/>
                  </a:lnTo>
                  <a:lnTo>
                    <a:pt x="0" y="1100"/>
                  </a:lnTo>
                  <a:lnTo>
                    <a:pt x="5" y="1094"/>
                  </a:lnTo>
                  <a:lnTo>
                    <a:pt x="11" y="1091"/>
                  </a:lnTo>
                  <a:lnTo>
                    <a:pt x="11" y="1085"/>
                  </a:lnTo>
                  <a:lnTo>
                    <a:pt x="16" y="1085"/>
                  </a:lnTo>
                  <a:lnTo>
                    <a:pt x="22" y="1085"/>
                  </a:lnTo>
                  <a:lnTo>
                    <a:pt x="27" y="1085"/>
                  </a:lnTo>
                  <a:lnTo>
                    <a:pt x="27" y="1080"/>
                  </a:lnTo>
                  <a:lnTo>
                    <a:pt x="27" y="1074"/>
                  </a:lnTo>
                  <a:lnTo>
                    <a:pt x="27" y="1069"/>
                  </a:lnTo>
                  <a:lnTo>
                    <a:pt x="33" y="1069"/>
                  </a:lnTo>
                  <a:lnTo>
                    <a:pt x="33" y="1063"/>
                  </a:lnTo>
                  <a:lnTo>
                    <a:pt x="39" y="1057"/>
                  </a:lnTo>
                  <a:lnTo>
                    <a:pt x="42" y="1057"/>
                  </a:lnTo>
                  <a:lnTo>
                    <a:pt x="48" y="1052"/>
                  </a:lnTo>
                  <a:lnTo>
                    <a:pt x="53" y="1048"/>
                  </a:lnTo>
                  <a:lnTo>
                    <a:pt x="53" y="1043"/>
                  </a:lnTo>
                  <a:lnTo>
                    <a:pt x="53" y="1037"/>
                  </a:lnTo>
                  <a:lnTo>
                    <a:pt x="53" y="1032"/>
                  </a:lnTo>
                  <a:lnTo>
                    <a:pt x="53" y="1026"/>
                  </a:lnTo>
                  <a:lnTo>
                    <a:pt x="53" y="1021"/>
                  </a:lnTo>
                  <a:lnTo>
                    <a:pt x="53" y="1015"/>
                  </a:lnTo>
                  <a:lnTo>
                    <a:pt x="48" y="1009"/>
                  </a:lnTo>
                  <a:lnTo>
                    <a:pt x="48" y="1006"/>
                  </a:lnTo>
                  <a:lnTo>
                    <a:pt x="53" y="1006"/>
                  </a:lnTo>
                  <a:lnTo>
                    <a:pt x="59" y="1009"/>
                  </a:lnTo>
                  <a:lnTo>
                    <a:pt x="64" y="1009"/>
                  </a:lnTo>
                  <a:lnTo>
                    <a:pt x="70" y="1006"/>
                  </a:lnTo>
                  <a:lnTo>
                    <a:pt x="70" y="1009"/>
                  </a:lnTo>
                  <a:lnTo>
                    <a:pt x="75" y="1009"/>
                  </a:lnTo>
                  <a:lnTo>
                    <a:pt x="75" y="1015"/>
                  </a:lnTo>
                  <a:lnTo>
                    <a:pt x="81" y="1009"/>
                  </a:lnTo>
                  <a:lnTo>
                    <a:pt x="81" y="1006"/>
                  </a:lnTo>
                  <a:lnTo>
                    <a:pt x="81" y="1000"/>
                  </a:lnTo>
                  <a:lnTo>
                    <a:pt x="86" y="1000"/>
                  </a:lnTo>
                  <a:lnTo>
                    <a:pt x="86" y="995"/>
                  </a:lnTo>
                  <a:lnTo>
                    <a:pt x="90" y="989"/>
                  </a:lnTo>
                  <a:lnTo>
                    <a:pt x="90" y="984"/>
                  </a:lnTo>
                  <a:lnTo>
                    <a:pt x="96" y="984"/>
                  </a:lnTo>
                  <a:lnTo>
                    <a:pt x="96" y="978"/>
                  </a:lnTo>
                  <a:lnTo>
                    <a:pt x="101" y="973"/>
                  </a:lnTo>
                  <a:lnTo>
                    <a:pt x="101" y="967"/>
                  </a:lnTo>
                  <a:lnTo>
                    <a:pt x="101" y="963"/>
                  </a:lnTo>
                  <a:lnTo>
                    <a:pt x="107" y="963"/>
                  </a:lnTo>
                  <a:lnTo>
                    <a:pt x="112" y="958"/>
                  </a:lnTo>
                  <a:lnTo>
                    <a:pt x="118" y="952"/>
                  </a:lnTo>
                  <a:lnTo>
                    <a:pt x="118" y="947"/>
                  </a:lnTo>
                  <a:lnTo>
                    <a:pt x="123" y="947"/>
                  </a:lnTo>
                  <a:lnTo>
                    <a:pt x="123" y="941"/>
                  </a:lnTo>
                  <a:lnTo>
                    <a:pt x="129" y="936"/>
                  </a:lnTo>
                  <a:lnTo>
                    <a:pt x="129" y="930"/>
                  </a:lnTo>
                  <a:lnTo>
                    <a:pt x="129" y="925"/>
                  </a:lnTo>
                  <a:lnTo>
                    <a:pt x="129" y="919"/>
                  </a:lnTo>
                  <a:lnTo>
                    <a:pt x="129" y="915"/>
                  </a:lnTo>
                  <a:lnTo>
                    <a:pt x="129" y="910"/>
                  </a:lnTo>
                  <a:lnTo>
                    <a:pt x="129" y="904"/>
                  </a:lnTo>
                  <a:lnTo>
                    <a:pt x="129" y="899"/>
                  </a:lnTo>
                  <a:lnTo>
                    <a:pt x="129" y="893"/>
                  </a:lnTo>
                  <a:lnTo>
                    <a:pt x="129" y="888"/>
                  </a:lnTo>
                  <a:lnTo>
                    <a:pt x="129" y="882"/>
                  </a:lnTo>
                  <a:lnTo>
                    <a:pt x="129" y="877"/>
                  </a:lnTo>
                  <a:lnTo>
                    <a:pt x="129" y="873"/>
                  </a:lnTo>
                  <a:lnTo>
                    <a:pt x="129" y="867"/>
                  </a:lnTo>
                  <a:lnTo>
                    <a:pt x="129" y="862"/>
                  </a:lnTo>
                  <a:lnTo>
                    <a:pt x="133" y="862"/>
                  </a:lnTo>
                  <a:lnTo>
                    <a:pt x="133" y="856"/>
                  </a:lnTo>
                  <a:lnTo>
                    <a:pt x="138" y="856"/>
                  </a:lnTo>
                  <a:lnTo>
                    <a:pt x="138" y="851"/>
                  </a:lnTo>
                  <a:lnTo>
                    <a:pt x="138" y="845"/>
                  </a:lnTo>
                  <a:lnTo>
                    <a:pt x="138" y="840"/>
                  </a:lnTo>
                  <a:lnTo>
                    <a:pt x="133" y="834"/>
                  </a:lnTo>
                  <a:lnTo>
                    <a:pt x="129" y="831"/>
                  </a:lnTo>
                  <a:lnTo>
                    <a:pt x="123" y="825"/>
                  </a:lnTo>
                  <a:lnTo>
                    <a:pt x="123" y="819"/>
                  </a:lnTo>
                  <a:lnTo>
                    <a:pt x="118" y="814"/>
                  </a:lnTo>
                  <a:lnTo>
                    <a:pt x="112" y="814"/>
                  </a:lnTo>
                  <a:lnTo>
                    <a:pt x="107" y="808"/>
                  </a:lnTo>
                  <a:lnTo>
                    <a:pt x="107" y="803"/>
                  </a:lnTo>
                  <a:lnTo>
                    <a:pt x="101" y="797"/>
                  </a:lnTo>
                  <a:lnTo>
                    <a:pt x="101" y="792"/>
                  </a:lnTo>
                  <a:lnTo>
                    <a:pt x="101" y="788"/>
                  </a:lnTo>
                  <a:lnTo>
                    <a:pt x="96" y="783"/>
                  </a:lnTo>
                  <a:lnTo>
                    <a:pt x="96" y="777"/>
                  </a:lnTo>
                  <a:lnTo>
                    <a:pt x="96" y="771"/>
                  </a:lnTo>
                  <a:lnTo>
                    <a:pt x="96" y="766"/>
                  </a:lnTo>
                  <a:lnTo>
                    <a:pt x="101" y="766"/>
                  </a:lnTo>
                  <a:lnTo>
                    <a:pt x="101" y="760"/>
                  </a:lnTo>
                  <a:lnTo>
                    <a:pt x="107" y="760"/>
                  </a:lnTo>
                  <a:lnTo>
                    <a:pt x="112" y="755"/>
                  </a:lnTo>
                  <a:lnTo>
                    <a:pt x="118" y="755"/>
                  </a:lnTo>
                  <a:lnTo>
                    <a:pt x="118" y="749"/>
                  </a:lnTo>
                  <a:lnTo>
                    <a:pt x="123" y="749"/>
                  </a:lnTo>
                  <a:lnTo>
                    <a:pt x="129" y="744"/>
                  </a:lnTo>
                  <a:lnTo>
                    <a:pt x="129" y="740"/>
                  </a:lnTo>
                  <a:lnTo>
                    <a:pt x="129" y="735"/>
                  </a:lnTo>
                  <a:lnTo>
                    <a:pt x="123" y="735"/>
                  </a:lnTo>
                  <a:lnTo>
                    <a:pt x="123" y="729"/>
                  </a:lnTo>
                  <a:lnTo>
                    <a:pt x="123" y="724"/>
                  </a:lnTo>
                  <a:lnTo>
                    <a:pt x="129" y="718"/>
                  </a:lnTo>
                  <a:lnTo>
                    <a:pt x="129" y="712"/>
                  </a:lnTo>
                  <a:lnTo>
                    <a:pt x="129" y="707"/>
                  </a:lnTo>
                  <a:lnTo>
                    <a:pt x="133" y="707"/>
                  </a:lnTo>
                  <a:lnTo>
                    <a:pt x="133" y="701"/>
                  </a:lnTo>
                  <a:lnTo>
                    <a:pt x="133" y="698"/>
                  </a:lnTo>
                  <a:lnTo>
                    <a:pt x="138" y="698"/>
                  </a:lnTo>
                  <a:lnTo>
                    <a:pt x="144" y="692"/>
                  </a:lnTo>
                  <a:lnTo>
                    <a:pt x="144" y="687"/>
                  </a:lnTo>
                  <a:lnTo>
                    <a:pt x="144" y="681"/>
                  </a:lnTo>
                  <a:lnTo>
                    <a:pt x="138" y="681"/>
                  </a:lnTo>
                  <a:lnTo>
                    <a:pt x="138" y="676"/>
                  </a:lnTo>
                  <a:lnTo>
                    <a:pt x="138" y="670"/>
                  </a:lnTo>
                  <a:lnTo>
                    <a:pt x="138" y="664"/>
                  </a:lnTo>
                  <a:lnTo>
                    <a:pt x="133" y="664"/>
                  </a:lnTo>
                  <a:lnTo>
                    <a:pt x="133" y="659"/>
                  </a:lnTo>
                  <a:lnTo>
                    <a:pt x="138" y="655"/>
                  </a:lnTo>
                  <a:lnTo>
                    <a:pt x="144" y="655"/>
                  </a:lnTo>
                  <a:lnTo>
                    <a:pt x="144" y="650"/>
                  </a:lnTo>
                  <a:lnTo>
                    <a:pt x="149" y="650"/>
                  </a:lnTo>
                  <a:lnTo>
                    <a:pt x="149" y="644"/>
                  </a:lnTo>
                  <a:lnTo>
                    <a:pt x="149" y="639"/>
                  </a:lnTo>
                  <a:lnTo>
                    <a:pt x="149" y="633"/>
                  </a:lnTo>
                  <a:lnTo>
                    <a:pt x="149" y="622"/>
                  </a:lnTo>
                  <a:lnTo>
                    <a:pt x="155" y="622"/>
                  </a:lnTo>
                  <a:lnTo>
                    <a:pt x="155" y="617"/>
                  </a:lnTo>
                  <a:lnTo>
                    <a:pt x="160" y="617"/>
                  </a:lnTo>
                  <a:lnTo>
                    <a:pt x="166" y="617"/>
                  </a:lnTo>
                  <a:lnTo>
                    <a:pt x="171" y="617"/>
                  </a:lnTo>
                  <a:lnTo>
                    <a:pt x="177" y="617"/>
                  </a:lnTo>
                  <a:lnTo>
                    <a:pt x="181" y="617"/>
                  </a:lnTo>
                  <a:lnTo>
                    <a:pt x="186" y="617"/>
                  </a:lnTo>
                  <a:lnTo>
                    <a:pt x="192" y="622"/>
                  </a:lnTo>
                  <a:lnTo>
                    <a:pt x="197" y="622"/>
                  </a:lnTo>
                  <a:lnTo>
                    <a:pt x="197" y="628"/>
                  </a:lnTo>
                  <a:lnTo>
                    <a:pt x="203" y="628"/>
                  </a:lnTo>
                  <a:lnTo>
                    <a:pt x="203" y="633"/>
                  </a:lnTo>
                  <a:lnTo>
                    <a:pt x="208" y="633"/>
                  </a:lnTo>
                  <a:lnTo>
                    <a:pt x="214" y="639"/>
                  </a:lnTo>
                  <a:lnTo>
                    <a:pt x="219" y="639"/>
                  </a:lnTo>
                  <a:lnTo>
                    <a:pt x="223" y="644"/>
                  </a:lnTo>
                  <a:lnTo>
                    <a:pt x="229" y="644"/>
                  </a:lnTo>
                  <a:lnTo>
                    <a:pt x="234" y="650"/>
                  </a:lnTo>
                  <a:lnTo>
                    <a:pt x="240" y="655"/>
                  </a:lnTo>
                  <a:lnTo>
                    <a:pt x="245" y="659"/>
                  </a:lnTo>
                  <a:lnTo>
                    <a:pt x="251" y="659"/>
                  </a:lnTo>
                  <a:lnTo>
                    <a:pt x="256" y="664"/>
                  </a:lnTo>
                  <a:lnTo>
                    <a:pt x="262" y="670"/>
                  </a:lnTo>
                  <a:lnTo>
                    <a:pt x="267" y="676"/>
                  </a:lnTo>
                  <a:lnTo>
                    <a:pt x="271" y="681"/>
                  </a:lnTo>
                  <a:lnTo>
                    <a:pt x="277" y="681"/>
                  </a:lnTo>
                  <a:lnTo>
                    <a:pt x="277" y="676"/>
                  </a:lnTo>
                  <a:lnTo>
                    <a:pt x="282" y="676"/>
                  </a:lnTo>
                  <a:lnTo>
                    <a:pt x="288" y="676"/>
                  </a:lnTo>
                  <a:lnTo>
                    <a:pt x="293" y="676"/>
                  </a:lnTo>
                  <a:lnTo>
                    <a:pt x="299" y="670"/>
                  </a:lnTo>
                  <a:lnTo>
                    <a:pt x="304" y="670"/>
                  </a:lnTo>
                  <a:lnTo>
                    <a:pt x="304" y="664"/>
                  </a:lnTo>
                  <a:lnTo>
                    <a:pt x="310" y="664"/>
                  </a:lnTo>
                  <a:lnTo>
                    <a:pt x="304" y="659"/>
                  </a:lnTo>
                  <a:lnTo>
                    <a:pt x="299" y="659"/>
                  </a:lnTo>
                  <a:lnTo>
                    <a:pt x="299" y="655"/>
                  </a:lnTo>
                  <a:lnTo>
                    <a:pt x="299" y="650"/>
                  </a:lnTo>
                  <a:lnTo>
                    <a:pt x="304" y="650"/>
                  </a:lnTo>
                  <a:lnTo>
                    <a:pt x="310" y="650"/>
                  </a:lnTo>
                  <a:lnTo>
                    <a:pt x="313" y="644"/>
                  </a:lnTo>
                  <a:lnTo>
                    <a:pt x="313" y="639"/>
                  </a:lnTo>
                  <a:lnTo>
                    <a:pt x="313" y="633"/>
                  </a:lnTo>
                  <a:lnTo>
                    <a:pt x="313" y="628"/>
                  </a:lnTo>
                  <a:lnTo>
                    <a:pt x="313" y="622"/>
                  </a:lnTo>
                  <a:lnTo>
                    <a:pt x="313" y="617"/>
                  </a:lnTo>
                  <a:lnTo>
                    <a:pt x="313" y="611"/>
                  </a:lnTo>
                  <a:lnTo>
                    <a:pt x="319" y="611"/>
                  </a:lnTo>
                  <a:lnTo>
                    <a:pt x="319" y="607"/>
                  </a:lnTo>
                  <a:lnTo>
                    <a:pt x="324" y="607"/>
                  </a:lnTo>
                  <a:lnTo>
                    <a:pt x="330" y="607"/>
                  </a:lnTo>
                  <a:lnTo>
                    <a:pt x="336" y="607"/>
                  </a:lnTo>
                  <a:lnTo>
                    <a:pt x="336" y="602"/>
                  </a:lnTo>
                  <a:lnTo>
                    <a:pt x="336" y="596"/>
                  </a:lnTo>
                  <a:lnTo>
                    <a:pt x="336" y="591"/>
                  </a:lnTo>
                  <a:lnTo>
                    <a:pt x="341" y="585"/>
                  </a:lnTo>
                  <a:lnTo>
                    <a:pt x="347" y="585"/>
                  </a:lnTo>
                  <a:lnTo>
                    <a:pt x="347" y="580"/>
                  </a:lnTo>
                  <a:lnTo>
                    <a:pt x="347" y="574"/>
                  </a:lnTo>
                  <a:lnTo>
                    <a:pt x="347" y="569"/>
                  </a:lnTo>
                  <a:lnTo>
                    <a:pt x="341" y="565"/>
                  </a:lnTo>
                  <a:lnTo>
                    <a:pt x="341" y="559"/>
                  </a:lnTo>
                  <a:lnTo>
                    <a:pt x="341" y="554"/>
                  </a:lnTo>
                  <a:lnTo>
                    <a:pt x="341" y="548"/>
                  </a:lnTo>
                  <a:lnTo>
                    <a:pt x="341" y="543"/>
                  </a:lnTo>
                  <a:lnTo>
                    <a:pt x="336" y="537"/>
                  </a:lnTo>
                  <a:lnTo>
                    <a:pt x="336" y="532"/>
                  </a:lnTo>
                  <a:lnTo>
                    <a:pt x="336" y="526"/>
                  </a:lnTo>
                  <a:lnTo>
                    <a:pt x="341" y="522"/>
                  </a:lnTo>
                  <a:lnTo>
                    <a:pt x="341" y="517"/>
                  </a:lnTo>
                  <a:lnTo>
                    <a:pt x="336" y="511"/>
                  </a:lnTo>
                  <a:lnTo>
                    <a:pt x="336" y="506"/>
                  </a:lnTo>
                  <a:lnTo>
                    <a:pt x="330" y="500"/>
                  </a:lnTo>
                  <a:lnTo>
                    <a:pt x="324" y="500"/>
                  </a:lnTo>
                  <a:lnTo>
                    <a:pt x="319" y="506"/>
                  </a:lnTo>
                  <a:lnTo>
                    <a:pt x="313" y="506"/>
                  </a:lnTo>
                  <a:lnTo>
                    <a:pt x="310" y="500"/>
                  </a:lnTo>
                  <a:lnTo>
                    <a:pt x="304" y="500"/>
                  </a:lnTo>
                  <a:lnTo>
                    <a:pt x="299" y="500"/>
                  </a:lnTo>
                  <a:lnTo>
                    <a:pt x="299" y="495"/>
                  </a:lnTo>
                  <a:lnTo>
                    <a:pt x="299" y="484"/>
                  </a:lnTo>
                  <a:lnTo>
                    <a:pt x="293" y="484"/>
                  </a:lnTo>
                  <a:lnTo>
                    <a:pt x="282" y="484"/>
                  </a:lnTo>
                  <a:lnTo>
                    <a:pt x="288" y="480"/>
                  </a:lnTo>
                  <a:lnTo>
                    <a:pt x="288" y="474"/>
                  </a:lnTo>
                  <a:lnTo>
                    <a:pt x="288" y="469"/>
                  </a:lnTo>
                  <a:lnTo>
                    <a:pt x="293" y="469"/>
                  </a:lnTo>
                  <a:lnTo>
                    <a:pt x="293" y="463"/>
                  </a:lnTo>
                  <a:lnTo>
                    <a:pt x="293" y="458"/>
                  </a:lnTo>
                  <a:lnTo>
                    <a:pt x="293" y="452"/>
                  </a:lnTo>
                  <a:lnTo>
                    <a:pt x="293" y="447"/>
                  </a:lnTo>
                  <a:lnTo>
                    <a:pt x="299" y="436"/>
                  </a:lnTo>
                  <a:lnTo>
                    <a:pt x="293" y="432"/>
                  </a:lnTo>
                  <a:lnTo>
                    <a:pt x="293" y="436"/>
                  </a:lnTo>
                  <a:lnTo>
                    <a:pt x="288" y="436"/>
                  </a:lnTo>
                  <a:lnTo>
                    <a:pt x="282" y="436"/>
                  </a:lnTo>
                  <a:lnTo>
                    <a:pt x="282" y="432"/>
                  </a:lnTo>
                  <a:lnTo>
                    <a:pt x="282" y="427"/>
                  </a:lnTo>
                  <a:lnTo>
                    <a:pt x="282" y="421"/>
                  </a:lnTo>
                  <a:lnTo>
                    <a:pt x="288" y="421"/>
                  </a:lnTo>
                  <a:lnTo>
                    <a:pt x="293" y="421"/>
                  </a:lnTo>
                  <a:lnTo>
                    <a:pt x="299" y="421"/>
                  </a:lnTo>
                  <a:lnTo>
                    <a:pt x="299" y="415"/>
                  </a:lnTo>
                  <a:lnTo>
                    <a:pt x="299" y="410"/>
                  </a:lnTo>
                  <a:lnTo>
                    <a:pt x="299" y="404"/>
                  </a:lnTo>
                  <a:lnTo>
                    <a:pt x="299" y="399"/>
                  </a:lnTo>
                  <a:lnTo>
                    <a:pt x="304" y="393"/>
                  </a:lnTo>
                  <a:lnTo>
                    <a:pt x="304" y="390"/>
                  </a:lnTo>
                  <a:lnTo>
                    <a:pt x="310" y="384"/>
                  </a:lnTo>
                  <a:lnTo>
                    <a:pt x="319" y="384"/>
                  </a:lnTo>
                  <a:lnTo>
                    <a:pt x="324" y="384"/>
                  </a:lnTo>
                  <a:lnTo>
                    <a:pt x="330" y="390"/>
                  </a:lnTo>
                  <a:lnTo>
                    <a:pt x="336" y="390"/>
                  </a:lnTo>
                  <a:lnTo>
                    <a:pt x="341" y="390"/>
                  </a:lnTo>
                  <a:lnTo>
                    <a:pt x="347" y="390"/>
                  </a:lnTo>
                  <a:lnTo>
                    <a:pt x="352" y="390"/>
                  </a:lnTo>
                  <a:lnTo>
                    <a:pt x="358" y="390"/>
                  </a:lnTo>
                  <a:lnTo>
                    <a:pt x="361" y="390"/>
                  </a:lnTo>
                  <a:lnTo>
                    <a:pt x="372" y="390"/>
                  </a:lnTo>
                  <a:lnTo>
                    <a:pt x="378" y="390"/>
                  </a:lnTo>
                  <a:lnTo>
                    <a:pt x="384" y="393"/>
                  </a:lnTo>
                  <a:lnTo>
                    <a:pt x="389" y="393"/>
                  </a:lnTo>
                  <a:lnTo>
                    <a:pt x="395" y="393"/>
                  </a:lnTo>
                  <a:lnTo>
                    <a:pt x="389" y="399"/>
                  </a:lnTo>
                  <a:lnTo>
                    <a:pt x="389" y="410"/>
                  </a:lnTo>
                  <a:lnTo>
                    <a:pt x="389" y="415"/>
                  </a:lnTo>
                  <a:lnTo>
                    <a:pt x="384" y="415"/>
                  </a:lnTo>
                  <a:lnTo>
                    <a:pt x="384" y="421"/>
                  </a:lnTo>
                  <a:lnTo>
                    <a:pt x="384" y="427"/>
                  </a:lnTo>
                  <a:lnTo>
                    <a:pt x="378" y="427"/>
                  </a:lnTo>
                  <a:lnTo>
                    <a:pt x="378" y="432"/>
                  </a:lnTo>
                  <a:lnTo>
                    <a:pt x="378" y="441"/>
                  </a:lnTo>
                  <a:lnTo>
                    <a:pt x="372" y="447"/>
                  </a:lnTo>
                  <a:lnTo>
                    <a:pt x="372" y="452"/>
                  </a:lnTo>
                  <a:lnTo>
                    <a:pt x="372" y="458"/>
                  </a:lnTo>
                  <a:lnTo>
                    <a:pt x="372" y="463"/>
                  </a:lnTo>
                  <a:lnTo>
                    <a:pt x="372" y="469"/>
                  </a:lnTo>
                  <a:lnTo>
                    <a:pt x="378" y="469"/>
                  </a:lnTo>
                  <a:lnTo>
                    <a:pt x="378" y="474"/>
                  </a:lnTo>
                  <a:lnTo>
                    <a:pt x="384" y="474"/>
                  </a:lnTo>
                  <a:lnTo>
                    <a:pt x="389" y="469"/>
                  </a:lnTo>
                  <a:lnTo>
                    <a:pt x="395" y="463"/>
                  </a:lnTo>
                  <a:lnTo>
                    <a:pt x="400" y="463"/>
                  </a:lnTo>
                  <a:lnTo>
                    <a:pt x="400" y="458"/>
                  </a:lnTo>
                  <a:lnTo>
                    <a:pt x="404" y="458"/>
                  </a:lnTo>
                  <a:lnTo>
                    <a:pt x="409" y="458"/>
                  </a:lnTo>
                  <a:lnTo>
                    <a:pt x="415" y="463"/>
                  </a:lnTo>
                  <a:lnTo>
                    <a:pt x="420" y="463"/>
                  </a:lnTo>
                  <a:lnTo>
                    <a:pt x="426" y="458"/>
                  </a:lnTo>
                  <a:lnTo>
                    <a:pt x="437" y="452"/>
                  </a:lnTo>
                  <a:lnTo>
                    <a:pt x="443" y="447"/>
                  </a:lnTo>
                  <a:lnTo>
                    <a:pt x="448" y="441"/>
                  </a:lnTo>
                  <a:lnTo>
                    <a:pt x="457" y="436"/>
                  </a:lnTo>
                  <a:lnTo>
                    <a:pt x="463" y="441"/>
                  </a:lnTo>
                  <a:lnTo>
                    <a:pt x="463" y="447"/>
                  </a:lnTo>
                  <a:lnTo>
                    <a:pt x="463" y="441"/>
                  </a:lnTo>
                  <a:lnTo>
                    <a:pt x="468" y="441"/>
                  </a:lnTo>
                  <a:lnTo>
                    <a:pt x="468" y="436"/>
                  </a:lnTo>
                  <a:lnTo>
                    <a:pt x="468" y="432"/>
                  </a:lnTo>
                  <a:lnTo>
                    <a:pt x="474" y="432"/>
                  </a:lnTo>
                  <a:lnTo>
                    <a:pt x="479" y="427"/>
                  </a:lnTo>
                  <a:lnTo>
                    <a:pt x="479" y="421"/>
                  </a:lnTo>
                  <a:lnTo>
                    <a:pt x="485" y="415"/>
                  </a:lnTo>
                  <a:lnTo>
                    <a:pt x="485" y="410"/>
                  </a:lnTo>
                  <a:lnTo>
                    <a:pt x="485" y="404"/>
                  </a:lnTo>
                  <a:lnTo>
                    <a:pt x="491" y="399"/>
                  </a:lnTo>
                  <a:lnTo>
                    <a:pt x="491" y="393"/>
                  </a:lnTo>
                  <a:lnTo>
                    <a:pt x="494" y="390"/>
                  </a:lnTo>
                  <a:lnTo>
                    <a:pt x="500" y="390"/>
                  </a:lnTo>
                  <a:lnTo>
                    <a:pt x="505" y="384"/>
                  </a:lnTo>
                  <a:lnTo>
                    <a:pt x="511" y="384"/>
                  </a:lnTo>
                  <a:lnTo>
                    <a:pt x="516" y="384"/>
                  </a:lnTo>
                  <a:lnTo>
                    <a:pt x="522" y="384"/>
                  </a:lnTo>
                  <a:lnTo>
                    <a:pt x="527" y="384"/>
                  </a:lnTo>
                  <a:lnTo>
                    <a:pt x="527" y="379"/>
                  </a:lnTo>
                  <a:lnTo>
                    <a:pt x="533" y="373"/>
                  </a:lnTo>
                  <a:lnTo>
                    <a:pt x="538" y="373"/>
                  </a:lnTo>
                  <a:lnTo>
                    <a:pt x="538" y="367"/>
                  </a:lnTo>
                  <a:lnTo>
                    <a:pt x="538" y="362"/>
                  </a:lnTo>
                  <a:lnTo>
                    <a:pt x="542" y="356"/>
                  </a:lnTo>
                  <a:lnTo>
                    <a:pt x="548" y="356"/>
                  </a:lnTo>
                  <a:lnTo>
                    <a:pt x="548" y="347"/>
                  </a:lnTo>
                  <a:lnTo>
                    <a:pt x="553" y="347"/>
                  </a:lnTo>
                  <a:lnTo>
                    <a:pt x="553" y="342"/>
                  </a:lnTo>
                  <a:lnTo>
                    <a:pt x="559" y="336"/>
                  </a:lnTo>
                  <a:lnTo>
                    <a:pt x="564" y="336"/>
                  </a:lnTo>
                  <a:lnTo>
                    <a:pt x="570" y="331"/>
                  </a:lnTo>
                  <a:lnTo>
                    <a:pt x="575" y="320"/>
                  </a:lnTo>
                  <a:lnTo>
                    <a:pt x="585" y="314"/>
                  </a:lnTo>
                  <a:lnTo>
                    <a:pt x="590" y="308"/>
                  </a:lnTo>
                  <a:lnTo>
                    <a:pt x="596" y="305"/>
                  </a:lnTo>
                  <a:lnTo>
                    <a:pt x="601" y="299"/>
                  </a:lnTo>
                  <a:lnTo>
                    <a:pt x="601" y="294"/>
                  </a:lnTo>
                  <a:lnTo>
                    <a:pt x="601" y="288"/>
                  </a:lnTo>
                  <a:lnTo>
                    <a:pt x="601" y="283"/>
                  </a:lnTo>
                  <a:lnTo>
                    <a:pt x="601" y="277"/>
                  </a:lnTo>
                  <a:lnTo>
                    <a:pt x="596" y="266"/>
                  </a:lnTo>
                  <a:lnTo>
                    <a:pt x="590" y="257"/>
                  </a:lnTo>
                  <a:lnTo>
                    <a:pt x="590" y="251"/>
                  </a:lnTo>
                  <a:lnTo>
                    <a:pt x="596" y="251"/>
                  </a:lnTo>
                  <a:lnTo>
                    <a:pt x="601" y="251"/>
                  </a:lnTo>
                  <a:lnTo>
                    <a:pt x="607" y="251"/>
                  </a:lnTo>
                  <a:lnTo>
                    <a:pt x="607" y="246"/>
                  </a:lnTo>
                  <a:lnTo>
                    <a:pt x="612" y="246"/>
                  </a:lnTo>
                  <a:lnTo>
                    <a:pt x="618" y="246"/>
                  </a:lnTo>
                  <a:lnTo>
                    <a:pt x="618" y="240"/>
                  </a:lnTo>
                  <a:lnTo>
                    <a:pt x="623" y="240"/>
                  </a:lnTo>
                  <a:lnTo>
                    <a:pt x="629" y="240"/>
                  </a:lnTo>
                  <a:lnTo>
                    <a:pt x="633" y="235"/>
                  </a:lnTo>
                  <a:lnTo>
                    <a:pt x="638" y="235"/>
                  </a:lnTo>
                  <a:lnTo>
                    <a:pt x="644" y="235"/>
                  </a:lnTo>
                  <a:lnTo>
                    <a:pt x="649" y="229"/>
                  </a:lnTo>
                  <a:lnTo>
                    <a:pt x="649" y="224"/>
                  </a:lnTo>
                  <a:lnTo>
                    <a:pt x="644" y="224"/>
                  </a:lnTo>
                  <a:lnTo>
                    <a:pt x="644" y="218"/>
                  </a:lnTo>
                  <a:lnTo>
                    <a:pt x="644" y="214"/>
                  </a:lnTo>
                  <a:lnTo>
                    <a:pt x="644" y="209"/>
                  </a:lnTo>
                  <a:lnTo>
                    <a:pt x="649" y="203"/>
                  </a:lnTo>
                  <a:lnTo>
                    <a:pt x="649" y="198"/>
                  </a:lnTo>
                  <a:lnTo>
                    <a:pt x="655" y="192"/>
                  </a:lnTo>
                  <a:lnTo>
                    <a:pt x="660" y="187"/>
                  </a:lnTo>
                  <a:lnTo>
                    <a:pt x="660" y="181"/>
                  </a:lnTo>
                  <a:lnTo>
                    <a:pt x="671" y="181"/>
                  </a:lnTo>
                  <a:lnTo>
                    <a:pt x="671" y="176"/>
                  </a:lnTo>
                  <a:lnTo>
                    <a:pt x="677" y="172"/>
                  </a:lnTo>
                  <a:lnTo>
                    <a:pt x="677" y="166"/>
                  </a:lnTo>
                  <a:lnTo>
                    <a:pt x="677" y="161"/>
                  </a:lnTo>
                  <a:lnTo>
                    <a:pt x="671" y="161"/>
                  </a:lnTo>
                  <a:lnTo>
                    <a:pt x="677" y="155"/>
                  </a:lnTo>
                  <a:lnTo>
                    <a:pt x="677" y="150"/>
                  </a:lnTo>
                  <a:lnTo>
                    <a:pt x="681" y="150"/>
                  </a:lnTo>
                  <a:lnTo>
                    <a:pt x="681" y="144"/>
                  </a:lnTo>
                  <a:lnTo>
                    <a:pt x="686" y="144"/>
                  </a:lnTo>
                  <a:lnTo>
                    <a:pt x="692" y="139"/>
                  </a:lnTo>
                  <a:lnTo>
                    <a:pt x="692" y="133"/>
                  </a:lnTo>
                  <a:lnTo>
                    <a:pt x="697" y="128"/>
                  </a:lnTo>
                  <a:lnTo>
                    <a:pt x="697" y="124"/>
                  </a:lnTo>
                  <a:lnTo>
                    <a:pt x="703" y="118"/>
                  </a:lnTo>
                  <a:lnTo>
                    <a:pt x="708" y="118"/>
                  </a:lnTo>
                  <a:lnTo>
                    <a:pt x="714" y="118"/>
                  </a:lnTo>
                  <a:lnTo>
                    <a:pt x="719" y="113"/>
                  </a:lnTo>
                  <a:lnTo>
                    <a:pt x="723" y="107"/>
                  </a:lnTo>
                  <a:lnTo>
                    <a:pt x="729" y="102"/>
                  </a:lnTo>
                  <a:lnTo>
                    <a:pt x="723" y="96"/>
                  </a:lnTo>
                  <a:lnTo>
                    <a:pt x="723" y="85"/>
                  </a:lnTo>
                  <a:lnTo>
                    <a:pt x="723" y="76"/>
                  </a:lnTo>
                  <a:lnTo>
                    <a:pt x="729" y="70"/>
                  </a:lnTo>
                  <a:lnTo>
                    <a:pt x="734" y="70"/>
                  </a:lnTo>
                  <a:lnTo>
                    <a:pt x="740" y="65"/>
                  </a:lnTo>
                  <a:lnTo>
                    <a:pt x="740" y="59"/>
                  </a:lnTo>
                  <a:lnTo>
                    <a:pt x="745" y="59"/>
                  </a:lnTo>
                  <a:lnTo>
                    <a:pt x="745" y="54"/>
                  </a:lnTo>
                  <a:lnTo>
                    <a:pt x="751" y="54"/>
                  </a:lnTo>
                  <a:lnTo>
                    <a:pt x="756" y="54"/>
                  </a:lnTo>
                  <a:lnTo>
                    <a:pt x="762" y="54"/>
                  </a:lnTo>
                  <a:lnTo>
                    <a:pt x="767" y="54"/>
                  </a:lnTo>
                  <a:lnTo>
                    <a:pt x="771" y="54"/>
                  </a:lnTo>
                  <a:lnTo>
                    <a:pt x="776" y="48"/>
                  </a:lnTo>
                  <a:lnTo>
                    <a:pt x="782" y="48"/>
                  </a:lnTo>
                  <a:lnTo>
                    <a:pt x="788" y="48"/>
                  </a:lnTo>
                  <a:lnTo>
                    <a:pt x="793" y="43"/>
                  </a:lnTo>
                  <a:lnTo>
                    <a:pt x="799" y="43"/>
                  </a:lnTo>
                  <a:lnTo>
                    <a:pt x="804" y="39"/>
                  </a:lnTo>
                  <a:lnTo>
                    <a:pt x="813" y="34"/>
                  </a:lnTo>
                  <a:lnTo>
                    <a:pt x="819" y="39"/>
                  </a:lnTo>
                  <a:lnTo>
                    <a:pt x="824" y="39"/>
                  </a:lnTo>
                  <a:lnTo>
                    <a:pt x="830" y="43"/>
                  </a:lnTo>
                  <a:lnTo>
                    <a:pt x="836" y="43"/>
                  </a:lnTo>
                  <a:lnTo>
                    <a:pt x="836" y="39"/>
                  </a:lnTo>
                  <a:lnTo>
                    <a:pt x="841" y="39"/>
                  </a:lnTo>
                  <a:lnTo>
                    <a:pt x="847" y="34"/>
                  </a:lnTo>
                  <a:lnTo>
                    <a:pt x="852" y="28"/>
                  </a:lnTo>
                  <a:lnTo>
                    <a:pt x="858" y="28"/>
                  </a:lnTo>
                  <a:lnTo>
                    <a:pt x="867" y="23"/>
                  </a:lnTo>
                  <a:lnTo>
                    <a:pt x="872" y="23"/>
                  </a:lnTo>
                  <a:lnTo>
                    <a:pt x="883" y="23"/>
                  </a:lnTo>
                  <a:lnTo>
                    <a:pt x="895" y="17"/>
                  </a:lnTo>
                  <a:lnTo>
                    <a:pt x="900" y="17"/>
                  </a:lnTo>
                  <a:lnTo>
                    <a:pt x="904" y="11"/>
                  </a:lnTo>
                  <a:lnTo>
                    <a:pt x="909" y="11"/>
                  </a:lnTo>
                  <a:lnTo>
                    <a:pt x="915" y="6"/>
                  </a:lnTo>
                  <a:lnTo>
                    <a:pt x="920" y="6"/>
                  </a:lnTo>
                  <a:lnTo>
                    <a:pt x="926" y="6"/>
                  </a:lnTo>
                  <a:lnTo>
                    <a:pt x="931" y="6"/>
                  </a:lnTo>
                  <a:lnTo>
                    <a:pt x="937" y="0"/>
                  </a:lnTo>
                  <a:lnTo>
                    <a:pt x="943" y="0"/>
                  </a:lnTo>
                  <a:lnTo>
                    <a:pt x="948" y="0"/>
                  </a:lnTo>
                  <a:lnTo>
                    <a:pt x="952" y="0"/>
                  </a:lnTo>
                  <a:lnTo>
                    <a:pt x="957" y="0"/>
                  </a:lnTo>
                  <a:lnTo>
                    <a:pt x="963" y="6"/>
                  </a:lnTo>
                  <a:lnTo>
                    <a:pt x="974" y="6"/>
                  </a:lnTo>
                  <a:lnTo>
                    <a:pt x="979" y="11"/>
                  </a:lnTo>
                  <a:lnTo>
                    <a:pt x="985" y="11"/>
                  </a:lnTo>
                  <a:lnTo>
                    <a:pt x="990" y="17"/>
                  </a:lnTo>
                  <a:lnTo>
                    <a:pt x="994" y="17"/>
                  </a:lnTo>
                  <a:lnTo>
                    <a:pt x="1000" y="17"/>
                  </a:lnTo>
                  <a:lnTo>
                    <a:pt x="1000" y="23"/>
                  </a:lnTo>
                  <a:lnTo>
                    <a:pt x="1005" y="23"/>
                  </a:lnTo>
                  <a:lnTo>
                    <a:pt x="1011" y="23"/>
                  </a:lnTo>
                  <a:lnTo>
                    <a:pt x="1016" y="17"/>
                  </a:lnTo>
                  <a:lnTo>
                    <a:pt x="1027" y="17"/>
                  </a:lnTo>
                  <a:lnTo>
                    <a:pt x="1033" y="11"/>
                  </a:lnTo>
                  <a:lnTo>
                    <a:pt x="1038" y="17"/>
                  </a:lnTo>
                  <a:lnTo>
                    <a:pt x="1048" y="17"/>
                  </a:lnTo>
                  <a:lnTo>
                    <a:pt x="1053" y="23"/>
                  </a:lnTo>
                  <a:lnTo>
                    <a:pt x="1059" y="17"/>
                  </a:lnTo>
                  <a:lnTo>
                    <a:pt x="1064" y="17"/>
                  </a:lnTo>
                  <a:lnTo>
                    <a:pt x="1064" y="11"/>
                  </a:lnTo>
                  <a:lnTo>
                    <a:pt x="1075" y="0"/>
                  </a:lnTo>
                  <a:lnTo>
                    <a:pt x="1085" y="6"/>
                  </a:lnTo>
                  <a:lnTo>
                    <a:pt x="1090" y="6"/>
                  </a:lnTo>
                  <a:lnTo>
                    <a:pt x="1090" y="6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1041" y="2517"/>
              <a:ext cx="2112" cy="1476"/>
            </a:xfrm>
            <a:custGeom>
              <a:avLst/>
              <a:gdLst>
                <a:gd name="T0" fmla="*/ 1282 w 2112"/>
                <a:gd name="T1" fmla="*/ 105 h 1476"/>
                <a:gd name="T2" fmla="*/ 1299 w 2112"/>
                <a:gd name="T3" fmla="*/ 195 h 1476"/>
                <a:gd name="T4" fmla="*/ 1378 w 2112"/>
                <a:gd name="T5" fmla="*/ 217 h 1476"/>
                <a:gd name="T6" fmla="*/ 1452 w 2112"/>
                <a:gd name="T7" fmla="*/ 249 h 1476"/>
                <a:gd name="T8" fmla="*/ 1522 w 2112"/>
                <a:gd name="T9" fmla="*/ 286 h 1476"/>
                <a:gd name="T10" fmla="*/ 1485 w 2112"/>
                <a:gd name="T11" fmla="*/ 376 h 1476"/>
                <a:gd name="T12" fmla="*/ 1457 w 2112"/>
                <a:gd name="T13" fmla="*/ 483 h 1476"/>
                <a:gd name="T14" fmla="*/ 1400 w 2112"/>
                <a:gd name="T15" fmla="*/ 551 h 1476"/>
                <a:gd name="T16" fmla="*/ 1431 w 2112"/>
                <a:gd name="T17" fmla="*/ 599 h 1476"/>
                <a:gd name="T18" fmla="*/ 1409 w 2112"/>
                <a:gd name="T19" fmla="*/ 701 h 1476"/>
                <a:gd name="T20" fmla="*/ 1341 w 2112"/>
                <a:gd name="T21" fmla="*/ 769 h 1476"/>
                <a:gd name="T22" fmla="*/ 1415 w 2112"/>
                <a:gd name="T23" fmla="*/ 791 h 1476"/>
                <a:gd name="T24" fmla="*/ 1490 w 2112"/>
                <a:gd name="T25" fmla="*/ 839 h 1476"/>
                <a:gd name="T26" fmla="*/ 1542 w 2112"/>
                <a:gd name="T27" fmla="*/ 907 h 1476"/>
                <a:gd name="T28" fmla="*/ 1601 w 2112"/>
                <a:gd name="T29" fmla="*/ 998 h 1476"/>
                <a:gd name="T30" fmla="*/ 1671 w 2112"/>
                <a:gd name="T31" fmla="*/ 1046 h 1476"/>
                <a:gd name="T32" fmla="*/ 1745 w 2112"/>
                <a:gd name="T33" fmla="*/ 1083 h 1476"/>
                <a:gd name="T34" fmla="*/ 1824 w 2112"/>
                <a:gd name="T35" fmla="*/ 1136 h 1476"/>
                <a:gd name="T36" fmla="*/ 1894 w 2112"/>
                <a:gd name="T37" fmla="*/ 1162 h 1476"/>
                <a:gd name="T38" fmla="*/ 1948 w 2112"/>
                <a:gd name="T39" fmla="*/ 1241 h 1476"/>
                <a:gd name="T40" fmla="*/ 1990 w 2112"/>
                <a:gd name="T41" fmla="*/ 1300 h 1476"/>
                <a:gd name="T42" fmla="*/ 2038 w 2112"/>
                <a:gd name="T43" fmla="*/ 1359 h 1476"/>
                <a:gd name="T44" fmla="*/ 2075 w 2112"/>
                <a:gd name="T45" fmla="*/ 1428 h 1476"/>
                <a:gd name="T46" fmla="*/ 2033 w 2112"/>
                <a:gd name="T47" fmla="*/ 1453 h 1476"/>
                <a:gd name="T48" fmla="*/ 1900 w 2112"/>
                <a:gd name="T49" fmla="*/ 1450 h 1476"/>
                <a:gd name="T50" fmla="*/ 1771 w 2112"/>
                <a:gd name="T51" fmla="*/ 1470 h 1476"/>
                <a:gd name="T52" fmla="*/ 1638 w 2112"/>
                <a:gd name="T53" fmla="*/ 1450 h 1476"/>
                <a:gd name="T54" fmla="*/ 1542 w 2112"/>
                <a:gd name="T55" fmla="*/ 1391 h 1476"/>
                <a:gd name="T56" fmla="*/ 1420 w 2112"/>
                <a:gd name="T57" fmla="*/ 1359 h 1476"/>
                <a:gd name="T58" fmla="*/ 1304 w 2112"/>
                <a:gd name="T59" fmla="*/ 1380 h 1476"/>
                <a:gd name="T60" fmla="*/ 1234 w 2112"/>
                <a:gd name="T61" fmla="*/ 1332 h 1476"/>
                <a:gd name="T62" fmla="*/ 1112 w 2112"/>
                <a:gd name="T63" fmla="*/ 1263 h 1476"/>
                <a:gd name="T64" fmla="*/ 1048 w 2112"/>
                <a:gd name="T65" fmla="*/ 1167 h 1476"/>
                <a:gd name="T66" fmla="*/ 889 w 2112"/>
                <a:gd name="T67" fmla="*/ 1103 h 1476"/>
                <a:gd name="T68" fmla="*/ 787 w 2112"/>
                <a:gd name="T69" fmla="*/ 1088 h 1476"/>
                <a:gd name="T70" fmla="*/ 649 w 2112"/>
                <a:gd name="T71" fmla="*/ 1077 h 1476"/>
                <a:gd name="T72" fmla="*/ 612 w 2112"/>
                <a:gd name="T73" fmla="*/ 1009 h 1476"/>
                <a:gd name="T74" fmla="*/ 564 w 2112"/>
                <a:gd name="T75" fmla="*/ 918 h 1476"/>
                <a:gd name="T76" fmla="*/ 511 w 2112"/>
                <a:gd name="T77" fmla="*/ 859 h 1476"/>
                <a:gd name="T78" fmla="*/ 479 w 2112"/>
                <a:gd name="T79" fmla="*/ 780 h 1476"/>
                <a:gd name="T80" fmla="*/ 490 w 2112"/>
                <a:gd name="T81" fmla="*/ 684 h 1476"/>
                <a:gd name="T82" fmla="*/ 479 w 2112"/>
                <a:gd name="T83" fmla="*/ 577 h 1476"/>
                <a:gd name="T84" fmla="*/ 443 w 2112"/>
                <a:gd name="T85" fmla="*/ 509 h 1476"/>
                <a:gd name="T86" fmla="*/ 288 w 2112"/>
                <a:gd name="T87" fmla="*/ 450 h 1476"/>
                <a:gd name="T88" fmla="*/ 245 w 2112"/>
                <a:gd name="T89" fmla="*/ 312 h 1476"/>
                <a:gd name="T90" fmla="*/ 129 w 2112"/>
                <a:gd name="T91" fmla="*/ 269 h 1476"/>
                <a:gd name="T92" fmla="*/ 16 w 2112"/>
                <a:gd name="T93" fmla="*/ 206 h 1476"/>
                <a:gd name="T94" fmla="*/ 96 w 2112"/>
                <a:gd name="T95" fmla="*/ 169 h 1476"/>
                <a:gd name="T96" fmla="*/ 192 w 2112"/>
                <a:gd name="T97" fmla="*/ 164 h 1476"/>
                <a:gd name="T98" fmla="*/ 288 w 2112"/>
                <a:gd name="T99" fmla="*/ 164 h 1476"/>
                <a:gd name="T100" fmla="*/ 372 w 2112"/>
                <a:gd name="T101" fmla="*/ 190 h 1476"/>
                <a:gd name="T102" fmla="*/ 431 w 2112"/>
                <a:gd name="T103" fmla="*/ 249 h 1476"/>
                <a:gd name="T104" fmla="*/ 505 w 2112"/>
                <a:gd name="T105" fmla="*/ 323 h 1476"/>
                <a:gd name="T106" fmla="*/ 586 w 2112"/>
                <a:gd name="T107" fmla="*/ 339 h 1476"/>
                <a:gd name="T108" fmla="*/ 649 w 2112"/>
                <a:gd name="T109" fmla="*/ 317 h 1476"/>
                <a:gd name="T110" fmla="*/ 725 w 2112"/>
                <a:gd name="T111" fmla="*/ 356 h 1476"/>
                <a:gd name="T112" fmla="*/ 782 w 2112"/>
                <a:gd name="T113" fmla="*/ 418 h 1476"/>
                <a:gd name="T114" fmla="*/ 841 w 2112"/>
                <a:gd name="T115" fmla="*/ 398 h 1476"/>
                <a:gd name="T116" fmla="*/ 996 w 2112"/>
                <a:gd name="T117" fmla="*/ 350 h 1476"/>
                <a:gd name="T118" fmla="*/ 1149 w 2112"/>
                <a:gd name="T119" fmla="*/ 147 h 1476"/>
                <a:gd name="T120" fmla="*/ 1149 w 2112"/>
                <a:gd name="T121" fmla="*/ 74 h 1476"/>
                <a:gd name="T122" fmla="*/ 1177 w 2112"/>
                <a:gd name="T123" fmla="*/ 14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2" h="1476">
                  <a:moveTo>
                    <a:pt x="1234" y="20"/>
                  </a:moveTo>
                  <a:lnTo>
                    <a:pt x="1234" y="26"/>
                  </a:lnTo>
                  <a:lnTo>
                    <a:pt x="1234" y="31"/>
                  </a:lnTo>
                  <a:lnTo>
                    <a:pt x="1239" y="37"/>
                  </a:lnTo>
                  <a:lnTo>
                    <a:pt x="1239" y="42"/>
                  </a:lnTo>
                  <a:lnTo>
                    <a:pt x="1239" y="48"/>
                  </a:lnTo>
                  <a:lnTo>
                    <a:pt x="1245" y="51"/>
                  </a:lnTo>
                  <a:lnTo>
                    <a:pt x="1251" y="57"/>
                  </a:lnTo>
                  <a:lnTo>
                    <a:pt x="1251" y="62"/>
                  </a:lnTo>
                  <a:lnTo>
                    <a:pt x="1256" y="68"/>
                  </a:lnTo>
                  <a:lnTo>
                    <a:pt x="1262" y="74"/>
                  </a:lnTo>
                  <a:lnTo>
                    <a:pt x="1267" y="74"/>
                  </a:lnTo>
                  <a:lnTo>
                    <a:pt x="1267" y="79"/>
                  </a:lnTo>
                  <a:lnTo>
                    <a:pt x="1271" y="79"/>
                  </a:lnTo>
                  <a:lnTo>
                    <a:pt x="1271" y="85"/>
                  </a:lnTo>
                  <a:lnTo>
                    <a:pt x="1276" y="90"/>
                  </a:lnTo>
                  <a:lnTo>
                    <a:pt x="1276" y="94"/>
                  </a:lnTo>
                  <a:lnTo>
                    <a:pt x="1276" y="99"/>
                  </a:lnTo>
                  <a:lnTo>
                    <a:pt x="1282" y="105"/>
                  </a:lnTo>
                  <a:lnTo>
                    <a:pt x="1287" y="110"/>
                  </a:lnTo>
                  <a:lnTo>
                    <a:pt x="1293" y="110"/>
                  </a:lnTo>
                  <a:lnTo>
                    <a:pt x="1293" y="116"/>
                  </a:lnTo>
                  <a:lnTo>
                    <a:pt x="1299" y="116"/>
                  </a:lnTo>
                  <a:lnTo>
                    <a:pt x="1299" y="121"/>
                  </a:lnTo>
                  <a:lnTo>
                    <a:pt x="1304" y="121"/>
                  </a:lnTo>
                  <a:lnTo>
                    <a:pt x="1310" y="127"/>
                  </a:lnTo>
                  <a:lnTo>
                    <a:pt x="1310" y="133"/>
                  </a:lnTo>
                  <a:lnTo>
                    <a:pt x="1310" y="136"/>
                  </a:lnTo>
                  <a:lnTo>
                    <a:pt x="1304" y="147"/>
                  </a:lnTo>
                  <a:lnTo>
                    <a:pt x="1304" y="153"/>
                  </a:lnTo>
                  <a:lnTo>
                    <a:pt x="1304" y="158"/>
                  </a:lnTo>
                  <a:lnTo>
                    <a:pt x="1304" y="164"/>
                  </a:lnTo>
                  <a:lnTo>
                    <a:pt x="1304" y="169"/>
                  </a:lnTo>
                  <a:lnTo>
                    <a:pt x="1304" y="175"/>
                  </a:lnTo>
                  <a:lnTo>
                    <a:pt x="1304" y="179"/>
                  </a:lnTo>
                  <a:lnTo>
                    <a:pt x="1304" y="184"/>
                  </a:lnTo>
                  <a:lnTo>
                    <a:pt x="1299" y="190"/>
                  </a:lnTo>
                  <a:lnTo>
                    <a:pt x="1299" y="195"/>
                  </a:lnTo>
                  <a:lnTo>
                    <a:pt x="1304" y="201"/>
                  </a:lnTo>
                  <a:lnTo>
                    <a:pt x="1304" y="206"/>
                  </a:lnTo>
                  <a:lnTo>
                    <a:pt x="1310" y="206"/>
                  </a:lnTo>
                  <a:lnTo>
                    <a:pt x="1315" y="206"/>
                  </a:lnTo>
                  <a:lnTo>
                    <a:pt x="1315" y="201"/>
                  </a:lnTo>
                  <a:lnTo>
                    <a:pt x="1319" y="201"/>
                  </a:lnTo>
                  <a:lnTo>
                    <a:pt x="1319" y="195"/>
                  </a:lnTo>
                  <a:lnTo>
                    <a:pt x="1324" y="195"/>
                  </a:lnTo>
                  <a:lnTo>
                    <a:pt x="1324" y="190"/>
                  </a:lnTo>
                  <a:lnTo>
                    <a:pt x="1330" y="190"/>
                  </a:lnTo>
                  <a:lnTo>
                    <a:pt x="1341" y="190"/>
                  </a:lnTo>
                  <a:lnTo>
                    <a:pt x="1346" y="195"/>
                  </a:lnTo>
                  <a:lnTo>
                    <a:pt x="1352" y="195"/>
                  </a:lnTo>
                  <a:lnTo>
                    <a:pt x="1358" y="201"/>
                  </a:lnTo>
                  <a:lnTo>
                    <a:pt x="1361" y="201"/>
                  </a:lnTo>
                  <a:lnTo>
                    <a:pt x="1367" y="206"/>
                  </a:lnTo>
                  <a:lnTo>
                    <a:pt x="1372" y="206"/>
                  </a:lnTo>
                  <a:lnTo>
                    <a:pt x="1372" y="212"/>
                  </a:lnTo>
                  <a:lnTo>
                    <a:pt x="1378" y="217"/>
                  </a:lnTo>
                  <a:lnTo>
                    <a:pt x="1383" y="223"/>
                  </a:lnTo>
                  <a:lnTo>
                    <a:pt x="1383" y="227"/>
                  </a:lnTo>
                  <a:lnTo>
                    <a:pt x="1389" y="232"/>
                  </a:lnTo>
                  <a:lnTo>
                    <a:pt x="1394" y="232"/>
                  </a:lnTo>
                  <a:lnTo>
                    <a:pt x="1400" y="232"/>
                  </a:lnTo>
                  <a:lnTo>
                    <a:pt x="1406" y="227"/>
                  </a:lnTo>
                  <a:lnTo>
                    <a:pt x="1409" y="227"/>
                  </a:lnTo>
                  <a:lnTo>
                    <a:pt x="1415" y="223"/>
                  </a:lnTo>
                  <a:lnTo>
                    <a:pt x="1420" y="223"/>
                  </a:lnTo>
                  <a:lnTo>
                    <a:pt x="1426" y="217"/>
                  </a:lnTo>
                  <a:lnTo>
                    <a:pt x="1431" y="217"/>
                  </a:lnTo>
                  <a:lnTo>
                    <a:pt x="1431" y="223"/>
                  </a:lnTo>
                  <a:lnTo>
                    <a:pt x="1431" y="232"/>
                  </a:lnTo>
                  <a:lnTo>
                    <a:pt x="1431" y="238"/>
                  </a:lnTo>
                  <a:lnTo>
                    <a:pt x="1431" y="243"/>
                  </a:lnTo>
                  <a:lnTo>
                    <a:pt x="1437" y="249"/>
                  </a:lnTo>
                  <a:lnTo>
                    <a:pt x="1437" y="254"/>
                  </a:lnTo>
                  <a:lnTo>
                    <a:pt x="1442" y="254"/>
                  </a:lnTo>
                  <a:lnTo>
                    <a:pt x="1452" y="249"/>
                  </a:lnTo>
                  <a:lnTo>
                    <a:pt x="1457" y="249"/>
                  </a:lnTo>
                  <a:lnTo>
                    <a:pt x="1468" y="243"/>
                  </a:lnTo>
                  <a:lnTo>
                    <a:pt x="1474" y="243"/>
                  </a:lnTo>
                  <a:lnTo>
                    <a:pt x="1479" y="243"/>
                  </a:lnTo>
                  <a:lnTo>
                    <a:pt x="1479" y="238"/>
                  </a:lnTo>
                  <a:lnTo>
                    <a:pt x="1485" y="243"/>
                  </a:lnTo>
                  <a:lnTo>
                    <a:pt x="1485" y="249"/>
                  </a:lnTo>
                  <a:lnTo>
                    <a:pt x="1485" y="254"/>
                  </a:lnTo>
                  <a:lnTo>
                    <a:pt x="1485" y="260"/>
                  </a:lnTo>
                  <a:lnTo>
                    <a:pt x="1485" y="265"/>
                  </a:lnTo>
                  <a:lnTo>
                    <a:pt x="1490" y="269"/>
                  </a:lnTo>
                  <a:lnTo>
                    <a:pt x="1496" y="269"/>
                  </a:lnTo>
                  <a:lnTo>
                    <a:pt x="1500" y="269"/>
                  </a:lnTo>
                  <a:lnTo>
                    <a:pt x="1505" y="269"/>
                  </a:lnTo>
                  <a:lnTo>
                    <a:pt x="1516" y="269"/>
                  </a:lnTo>
                  <a:lnTo>
                    <a:pt x="1522" y="269"/>
                  </a:lnTo>
                  <a:lnTo>
                    <a:pt x="1522" y="275"/>
                  </a:lnTo>
                  <a:lnTo>
                    <a:pt x="1522" y="280"/>
                  </a:lnTo>
                  <a:lnTo>
                    <a:pt x="1522" y="286"/>
                  </a:lnTo>
                  <a:lnTo>
                    <a:pt x="1522" y="291"/>
                  </a:lnTo>
                  <a:lnTo>
                    <a:pt x="1522" y="297"/>
                  </a:lnTo>
                  <a:lnTo>
                    <a:pt x="1522" y="302"/>
                  </a:lnTo>
                  <a:lnTo>
                    <a:pt x="1516" y="308"/>
                  </a:lnTo>
                  <a:lnTo>
                    <a:pt x="1511" y="312"/>
                  </a:lnTo>
                  <a:lnTo>
                    <a:pt x="1511" y="317"/>
                  </a:lnTo>
                  <a:lnTo>
                    <a:pt x="1505" y="323"/>
                  </a:lnTo>
                  <a:lnTo>
                    <a:pt x="1505" y="328"/>
                  </a:lnTo>
                  <a:lnTo>
                    <a:pt x="1500" y="328"/>
                  </a:lnTo>
                  <a:lnTo>
                    <a:pt x="1500" y="334"/>
                  </a:lnTo>
                  <a:lnTo>
                    <a:pt x="1496" y="339"/>
                  </a:lnTo>
                  <a:lnTo>
                    <a:pt x="1496" y="345"/>
                  </a:lnTo>
                  <a:lnTo>
                    <a:pt x="1496" y="350"/>
                  </a:lnTo>
                  <a:lnTo>
                    <a:pt x="1490" y="350"/>
                  </a:lnTo>
                  <a:lnTo>
                    <a:pt x="1490" y="356"/>
                  </a:lnTo>
                  <a:lnTo>
                    <a:pt x="1490" y="359"/>
                  </a:lnTo>
                  <a:lnTo>
                    <a:pt x="1485" y="365"/>
                  </a:lnTo>
                  <a:lnTo>
                    <a:pt x="1485" y="371"/>
                  </a:lnTo>
                  <a:lnTo>
                    <a:pt x="1485" y="376"/>
                  </a:lnTo>
                  <a:lnTo>
                    <a:pt x="1485" y="382"/>
                  </a:lnTo>
                  <a:lnTo>
                    <a:pt x="1485" y="387"/>
                  </a:lnTo>
                  <a:lnTo>
                    <a:pt x="1479" y="393"/>
                  </a:lnTo>
                  <a:lnTo>
                    <a:pt x="1479" y="398"/>
                  </a:lnTo>
                  <a:lnTo>
                    <a:pt x="1479" y="402"/>
                  </a:lnTo>
                  <a:lnTo>
                    <a:pt x="1479" y="407"/>
                  </a:lnTo>
                  <a:lnTo>
                    <a:pt x="1474" y="413"/>
                  </a:lnTo>
                  <a:lnTo>
                    <a:pt x="1474" y="418"/>
                  </a:lnTo>
                  <a:lnTo>
                    <a:pt x="1474" y="424"/>
                  </a:lnTo>
                  <a:lnTo>
                    <a:pt x="1468" y="430"/>
                  </a:lnTo>
                  <a:lnTo>
                    <a:pt x="1468" y="435"/>
                  </a:lnTo>
                  <a:lnTo>
                    <a:pt x="1463" y="441"/>
                  </a:lnTo>
                  <a:lnTo>
                    <a:pt x="1463" y="444"/>
                  </a:lnTo>
                  <a:lnTo>
                    <a:pt x="1463" y="455"/>
                  </a:lnTo>
                  <a:lnTo>
                    <a:pt x="1457" y="455"/>
                  </a:lnTo>
                  <a:lnTo>
                    <a:pt x="1457" y="466"/>
                  </a:lnTo>
                  <a:lnTo>
                    <a:pt x="1457" y="472"/>
                  </a:lnTo>
                  <a:lnTo>
                    <a:pt x="1457" y="478"/>
                  </a:lnTo>
                  <a:lnTo>
                    <a:pt x="1457" y="483"/>
                  </a:lnTo>
                  <a:lnTo>
                    <a:pt x="1457" y="487"/>
                  </a:lnTo>
                  <a:lnTo>
                    <a:pt x="1452" y="492"/>
                  </a:lnTo>
                  <a:lnTo>
                    <a:pt x="1452" y="498"/>
                  </a:lnTo>
                  <a:lnTo>
                    <a:pt x="1452" y="503"/>
                  </a:lnTo>
                  <a:lnTo>
                    <a:pt x="1448" y="509"/>
                  </a:lnTo>
                  <a:lnTo>
                    <a:pt x="1448" y="514"/>
                  </a:lnTo>
                  <a:lnTo>
                    <a:pt x="1448" y="520"/>
                  </a:lnTo>
                  <a:lnTo>
                    <a:pt x="1442" y="525"/>
                  </a:lnTo>
                  <a:lnTo>
                    <a:pt x="1442" y="531"/>
                  </a:lnTo>
                  <a:lnTo>
                    <a:pt x="1437" y="531"/>
                  </a:lnTo>
                  <a:lnTo>
                    <a:pt x="1431" y="531"/>
                  </a:lnTo>
                  <a:lnTo>
                    <a:pt x="1431" y="535"/>
                  </a:lnTo>
                  <a:lnTo>
                    <a:pt x="1426" y="535"/>
                  </a:lnTo>
                  <a:lnTo>
                    <a:pt x="1420" y="540"/>
                  </a:lnTo>
                  <a:lnTo>
                    <a:pt x="1415" y="540"/>
                  </a:lnTo>
                  <a:lnTo>
                    <a:pt x="1415" y="546"/>
                  </a:lnTo>
                  <a:lnTo>
                    <a:pt x="1409" y="546"/>
                  </a:lnTo>
                  <a:lnTo>
                    <a:pt x="1406" y="551"/>
                  </a:lnTo>
                  <a:lnTo>
                    <a:pt x="1400" y="551"/>
                  </a:lnTo>
                  <a:lnTo>
                    <a:pt x="1400" y="557"/>
                  </a:lnTo>
                  <a:lnTo>
                    <a:pt x="1406" y="562"/>
                  </a:lnTo>
                  <a:lnTo>
                    <a:pt x="1400" y="568"/>
                  </a:lnTo>
                  <a:lnTo>
                    <a:pt x="1394" y="568"/>
                  </a:lnTo>
                  <a:lnTo>
                    <a:pt x="1389" y="573"/>
                  </a:lnTo>
                  <a:lnTo>
                    <a:pt x="1383" y="577"/>
                  </a:lnTo>
                  <a:lnTo>
                    <a:pt x="1383" y="583"/>
                  </a:lnTo>
                  <a:lnTo>
                    <a:pt x="1389" y="588"/>
                  </a:lnTo>
                  <a:lnTo>
                    <a:pt x="1389" y="594"/>
                  </a:lnTo>
                  <a:lnTo>
                    <a:pt x="1389" y="599"/>
                  </a:lnTo>
                  <a:lnTo>
                    <a:pt x="1394" y="599"/>
                  </a:lnTo>
                  <a:lnTo>
                    <a:pt x="1400" y="605"/>
                  </a:lnTo>
                  <a:lnTo>
                    <a:pt x="1406" y="605"/>
                  </a:lnTo>
                  <a:lnTo>
                    <a:pt x="1409" y="605"/>
                  </a:lnTo>
                  <a:lnTo>
                    <a:pt x="1415" y="599"/>
                  </a:lnTo>
                  <a:lnTo>
                    <a:pt x="1420" y="599"/>
                  </a:lnTo>
                  <a:lnTo>
                    <a:pt x="1426" y="599"/>
                  </a:lnTo>
                  <a:lnTo>
                    <a:pt x="1431" y="594"/>
                  </a:lnTo>
                  <a:lnTo>
                    <a:pt x="1431" y="599"/>
                  </a:lnTo>
                  <a:lnTo>
                    <a:pt x="1431" y="605"/>
                  </a:lnTo>
                  <a:lnTo>
                    <a:pt x="1431" y="610"/>
                  </a:lnTo>
                  <a:lnTo>
                    <a:pt x="1431" y="616"/>
                  </a:lnTo>
                  <a:lnTo>
                    <a:pt x="1426" y="620"/>
                  </a:lnTo>
                  <a:lnTo>
                    <a:pt x="1426" y="625"/>
                  </a:lnTo>
                  <a:lnTo>
                    <a:pt x="1426" y="631"/>
                  </a:lnTo>
                  <a:lnTo>
                    <a:pt x="1420" y="636"/>
                  </a:lnTo>
                  <a:lnTo>
                    <a:pt x="1420" y="642"/>
                  </a:lnTo>
                  <a:lnTo>
                    <a:pt x="1420" y="647"/>
                  </a:lnTo>
                  <a:lnTo>
                    <a:pt x="1415" y="653"/>
                  </a:lnTo>
                  <a:lnTo>
                    <a:pt x="1415" y="658"/>
                  </a:lnTo>
                  <a:lnTo>
                    <a:pt x="1415" y="662"/>
                  </a:lnTo>
                  <a:lnTo>
                    <a:pt x="1415" y="668"/>
                  </a:lnTo>
                  <a:lnTo>
                    <a:pt x="1415" y="673"/>
                  </a:lnTo>
                  <a:lnTo>
                    <a:pt x="1415" y="679"/>
                  </a:lnTo>
                  <a:lnTo>
                    <a:pt x="1415" y="684"/>
                  </a:lnTo>
                  <a:lnTo>
                    <a:pt x="1409" y="690"/>
                  </a:lnTo>
                  <a:lnTo>
                    <a:pt x="1409" y="695"/>
                  </a:lnTo>
                  <a:lnTo>
                    <a:pt x="1409" y="701"/>
                  </a:lnTo>
                  <a:lnTo>
                    <a:pt x="1409" y="706"/>
                  </a:lnTo>
                  <a:lnTo>
                    <a:pt x="1409" y="710"/>
                  </a:lnTo>
                  <a:lnTo>
                    <a:pt x="1409" y="716"/>
                  </a:lnTo>
                  <a:lnTo>
                    <a:pt x="1406" y="721"/>
                  </a:lnTo>
                  <a:lnTo>
                    <a:pt x="1406" y="727"/>
                  </a:lnTo>
                  <a:lnTo>
                    <a:pt x="1400" y="727"/>
                  </a:lnTo>
                  <a:lnTo>
                    <a:pt x="1400" y="732"/>
                  </a:lnTo>
                  <a:lnTo>
                    <a:pt x="1394" y="732"/>
                  </a:lnTo>
                  <a:lnTo>
                    <a:pt x="1389" y="738"/>
                  </a:lnTo>
                  <a:lnTo>
                    <a:pt x="1383" y="743"/>
                  </a:lnTo>
                  <a:lnTo>
                    <a:pt x="1378" y="743"/>
                  </a:lnTo>
                  <a:lnTo>
                    <a:pt x="1372" y="749"/>
                  </a:lnTo>
                  <a:lnTo>
                    <a:pt x="1367" y="752"/>
                  </a:lnTo>
                  <a:lnTo>
                    <a:pt x="1361" y="752"/>
                  </a:lnTo>
                  <a:lnTo>
                    <a:pt x="1361" y="758"/>
                  </a:lnTo>
                  <a:lnTo>
                    <a:pt x="1358" y="758"/>
                  </a:lnTo>
                  <a:lnTo>
                    <a:pt x="1358" y="763"/>
                  </a:lnTo>
                  <a:lnTo>
                    <a:pt x="1346" y="769"/>
                  </a:lnTo>
                  <a:lnTo>
                    <a:pt x="1341" y="769"/>
                  </a:lnTo>
                  <a:lnTo>
                    <a:pt x="1341" y="775"/>
                  </a:lnTo>
                  <a:lnTo>
                    <a:pt x="1335" y="775"/>
                  </a:lnTo>
                  <a:lnTo>
                    <a:pt x="1335" y="780"/>
                  </a:lnTo>
                  <a:lnTo>
                    <a:pt x="1330" y="780"/>
                  </a:lnTo>
                  <a:lnTo>
                    <a:pt x="1330" y="786"/>
                  </a:lnTo>
                  <a:lnTo>
                    <a:pt x="1330" y="791"/>
                  </a:lnTo>
                  <a:lnTo>
                    <a:pt x="1341" y="791"/>
                  </a:lnTo>
                  <a:lnTo>
                    <a:pt x="1346" y="791"/>
                  </a:lnTo>
                  <a:lnTo>
                    <a:pt x="1352" y="795"/>
                  </a:lnTo>
                  <a:lnTo>
                    <a:pt x="1358" y="795"/>
                  </a:lnTo>
                  <a:lnTo>
                    <a:pt x="1361" y="795"/>
                  </a:lnTo>
                  <a:lnTo>
                    <a:pt x="1367" y="795"/>
                  </a:lnTo>
                  <a:lnTo>
                    <a:pt x="1372" y="795"/>
                  </a:lnTo>
                  <a:lnTo>
                    <a:pt x="1378" y="795"/>
                  </a:lnTo>
                  <a:lnTo>
                    <a:pt x="1389" y="795"/>
                  </a:lnTo>
                  <a:lnTo>
                    <a:pt x="1394" y="795"/>
                  </a:lnTo>
                  <a:lnTo>
                    <a:pt x="1400" y="795"/>
                  </a:lnTo>
                  <a:lnTo>
                    <a:pt x="1409" y="791"/>
                  </a:lnTo>
                  <a:lnTo>
                    <a:pt x="1415" y="791"/>
                  </a:lnTo>
                  <a:lnTo>
                    <a:pt x="1420" y="791"/>
                  </a:lnTo>
                  <a:lnTo>
                    <a:pt x="1426" y="791"/>
                  </a:lnTo>
                  <a:lnTo>
                    <a:pt x="1431" y="791"/>
                  </a:lnTo>
                  <a:lnTo>
                    <a:pt x="1437" y="791"/>
                  </a:lnTo>
                  <a:lnTo>
                    <a:pt x="1442" y="791"/>
                  </a:lnTo>
                  <a:lnTo>
                    <a:pt x="1448" y="791"/>
                  </a:lnTo>
                  <a:lnTo>
                    <a:pt x="1452" y="791"/>
                  </a:lnTo>
                  <a:lnTo>
                    <a:pt x="1457" y="791"/>
                  </a:lnTo>
                  <a:lnTo>
                    <a:pt x="1457" y="795"/>
                  </a:lnTo>
                  <a:lnTo>
                    <a:pt x="1457" y="800"/>
                  </a:lnTo>
                  <a:lnTo>
                    <a:pt x="1463" y="806"/>
                  </a:lnTo>
                  <a:lnTo>
                    <a:pt x="1463" y="811"/>
                  </a:lnTo>
                  <a:lnTo>
                    <a:pt x="1468" y="817"/>
                  </a:lnTo>
                  <a:lnTo>
                    <a:pt x="1468" y="823"/>
                  </a:lnTo>
                  <a:lnTo>
                    <a:pt x="1474" y="823"/>
                  </a:lnTo>
                  <a:lnTo>
                    <a:pt x="1479" y="828"/>
                  </a:lnTo>
                  <a:lnTo>
                    <a:pt x="1485" y="834"/>
                  </a:lnTo>
                  <a:lnTo>
                    <a:pt x="1485" y="839"/>
                  </a:lnTo>
                  <a:lnTo>
                    <a:pt x="1490" y="839"/>
                  </a:lnTo>
                  <a:lnTo>
                    <a:pt x="1496" y="843"/>
                  </a:lnTo>
                  <a:lnTo>
                    <a:pt x="1500" y="843"/>
                  </a:lnTo>
                  <a:lnTo>
                    <a:pt x="1500" y="848"/>
                  </a:lnTo>
                  <a:lnTo>
                    <a:pt x="1505" y="854"/>
                  </a:lnTo>
                  <a:lnTo>
                    <a:pt x="1505" y="859"/>
                  </a:lnTo>
                  <a:lnTo>
                    <a:pt x="1505" y="865"/>
                  </a:lnTo>
                  <a:lnTo>
                    <a:pt x="1505" y="870"/>
                  </a:lnTo>
                  <a:lnTo>
                    <a:pt x="1511" y="870"/>
                  </a:lnTo>
                  <a:lnTo>
                    <a:pt x="1511" y="876"/>
                  </a:lnTo>
                  <a:lnTo>
                    <a:pt x="1516" y="876"/>
                  </a:lnTo>
                  <a:lnTo>
                    <a:pt x="1522" y="876"/>
                  </a:lnTo>
                  <a:lnTo>
                    <a:pt x="1527" y="876"/>
                  </a:lnTo>
                  <a:lnTo>
                    <a:pt x="1527" y="882"/>
                  </a:lnTo>
                  <a:lnTo>
                    <a:pt x="1527" y="885"/>
                  </a:lnTo>
                  <a:lnTo>
                    <a:pt x="1527" y="896"/>
                  </a:lnTo>
                  <a:lnTo>
                    <a:pt x="1527" y="902"/>
                  </a:lnTo>
                  <a:lnTo>
                    <a:pt x="1533" y="907"/>
                  </a:lnTo>
                  <a:lnTo>
                    <a:pt x="1538" y="907"/>
                  </a:lnTo>
                  <a:lnTo>
                    <a:pt x="1542" y="907"/>
                  </a:lnTo>
                  <a:lnTo>
                    <a:pt x="1542" y="913"/>
                  </a:lnTo>
                  <a:lnTo>
                    <a:pt x="1542" y="918"/>
                  </a:lnTo>
                  <a:lnTo>
                    <a:pt x="1542" y="924"/>
                  </a:lnTo>
                  <a:lnTo>
                    <a:pt x="1542" y="928"/>
                  </a:lnTo>
                  <a:lnTo>
                    <a:pt x="1548" y="933"/>
                  </a:lnTo>
                  <a:lnTo>
                    <a:pt x="1553" y="933"/>
                  </a:lnTo>
                  <a:lnTo>
                    <a:pt x="1553" y="939"/>
                  </a:lnTo>
                  <a:lnTo>
                    <a:pt x="1553" y="944"/>
                  </a:lnTo>
                  <a:lnTo>
                    <a:pt x="1553" y="950"/>
                  </a:lnTo>
                  <a:lnTo>
                    <a:pt x="1559" y="955"/>
                  </a:lnTo>
                  <a:lnTo>
                    <a:pt x="1559" y="961"/>
                  </a:lnTo>
                  <a:lnTo>
                    <a:pt x="1570" y="961"/>
                  </a:lnTo>
                  <a:lnTo>
                    <a:pt x="1575" y="966"/>
                  </a:lnTo>
                  <a:lnTo>
                    <a:pt x="1581" y="966"/>
                  </a:lnTo>
                  <a:lnTo>
                    <a:pt x="1586" y="976"/>
                  </a:lnTo>
                  <a:lnTo>
                    <a:pt x="1596" y="981"/>
                  </a:lnTo>
                  <a:lnTo>
                    <a:pt x="1596" y="987"/>
                  </a:lnTo>
                  <a:lnTo>
                    <a:pt x="1601" y="992"/>
                  </a:lnTo>
                  <a:lnTo>
                    <a:pt x="1601" y="998"/>
                  </a:lnTo>
                  <a:lnTo>
                    <a:pt x="1607" y="998"/>
                  </a:lnTo>
                  <a:lnTo>
                    <a:pt x="1607" y="1003"/>
                  </a:lnTo>
                  <a:lnTo>
                    <a:pt x="1607" y="1009"/>
                  </a:lnTo>
                  <a:lnTo>
                    <a:pt x="1612" y="1009"/>
                  </a:lnTo>
                  <a:lnTo>
                    <a:pt x="1618" y="1014"/>
                  </a:lnTo>
                  <a:lnTo>
                    <a:pt x="1623" y="1018"/>
                  </a:lnTo>
                  <a:lnTo>
                    <a:pt x="1629" y="1018"/>
                  </a:lnTo>
                  <a:lnTo>
                    <a:pt x="1629" y="1024"/>
                  </a:lnTo>
                  <a:lnTo>
                    <a:pt x="1632" y="1024"/>
                  </a:lnTo>
                  <a:lnTo>
                    <a:pt x="1632" y="1029"/>
                  </a:lnTo>
                  <a:lnTo>
                    <a:pt x="1638" y="1035"/>
                  </a:lnTo>
                  <a:lnTo>
                    <a:pt x="1638" y="1029"/>
                  </a:lnTo>
                  <a:lnTo>
                    <a:pt x="1644" y="1029"/>
                  </a:lnTo>
                  <a:lnTo>
                    <a:pt x="1649" y="1029"/>
                  </a:lnTo>
                  <a:lnTo>
                    <a:pt x="1655" y="1029"/>
                  </a:lnTo>
                  <a:lnTo>
                    <a:pt x="1660" y="1035"/>
                  </a:lnTo>
                  <a:lnTo>
                    <a:pt x="1666" y="1035"/>
                  </a:lnTo>
                  <a:lnTo>
                    <a:pt x="1666" y="1040"/>
                  </a:lnTo>
                  <a:lnTo>
                    <a:pt x="1671" y="1046"/>
                  </a:lnTo>
                  <a:lnTo>
                    <a:pt x="1677" y="1046"/>
                  </a:lnTo>
                  <a:lnTo>
                    <a:pt x="1677" y="1051"/>
                  </a:lnTo>
                  <a:lnTo>
                    <a:pt x="1680" y="1051"/>
                  </a:lnTo>
                  <a:lnTo>
                    <a:pt x="1686" y="1057"/>
                  </a:lnTo>
                  <a:lnTo>
                    <a:pt x="1691" y="1057"/>
                  </a:lnTo>
                  <a:lnTo>
                    <a:pt x="1697" y="1057"/>
                  </a:lnTo>
                  <a:lnTo>
                    <a:pt x="1703" y="1057"/>
                  </a:lnTo>
                  <a:lnTo>
                    <a:pt x="1703" y="1060"/>
                  </a:lnTo>
                  <a:lnTo>
                    <a:pt x="1703" y="1066"/>
                  </a:lnTo>
                  <a:lnTo>
                    <a:pt x="1697" y="1072"/>
                  </a:lnTo>
                  <a:lnTo>
                    <a:pt x="1697" y="1077"/>
                  </a:lnTo>
                  <a:lnTo>
                    <a:pt x="1703" y="1077"/>
                  </a:lnTo>
                  <a:lnTo>
                    <a:pt x="1708" y="1083"/>
                  </a:lnTo>
                  <a:lnTo>
                    <a:pt x="1714" y="1083"/>
                  </a:lnTo>
                  <a:lnTo>
                    <a:pt x="1723" y="1083"/>
                  </a:lnTo>
                  <a:lnTo>
                    <a:pt x="1728" y="1083"/>
                  </a:lnTo>
                  <a:lnTo>
                    <a:pt x="1734" y="1083"/>
                  </a:lnTo>
                  <a:lnTo>
                    <a:pt x="1739" y="1083"/>
                  </a:lnTo>
                  <a:lnTo>
                    <a:pt x="1745" y="1083"/>
                  </a:lnTo>
                  <a:lnTo>
                    <a:pt x="1751" y="1083"/>
                  </a:lnTo>
                  <a:lnTo>
                    <a:pt x="1756" y="1083"/>
                  </a:lnTo>
                  <a:lnTo>
                    <a:pt x="1762" y="1088"/>
                  </a:lnTo>
                  <a:lnTo>
                    <a:pt x="1767" y="1088"/>
                  </a:lnTo>
                  <a:lnTo>
                    <a:pt x="1771" y="1088"/>
                  </a:lnTo>
                  <a:lnTo>
                    <a:pt x="1776" y="1094"/>
                  </a:lnTo>
                  <a:lnTo>
                    <a:pt x="1787" y="1099"/>
                  </a:lnTo>
                  <a:lnTo>
                    <a:pt x="1793" y="1099"/>
                  </a:lnTo>
                  <a:lnTo>
                    <a:pt x="1798" y="1103"/>
                  </a:lnTo>
                  <a:lnTo>
                    <a:pt x="1798" y="1108"/>
                  </a:lnTo>
                  <a:lnTo>
                    <a:pt x="1804" y="1108"/>
                  </a:lnTo>
                  <a:lnTo>
                    <a:pt x="1810" y="1108"/>
                  </a:lnTo>
                  <a:lnTo>
                    <a:pt x="1815" y="1108"/>
                  </a:lnTo>
                  <a:lnTo>
                    <a:pt x="1819" y="1108"/>
                  </a:lnTo>
                  <a:lnTo>
                    <a:pt x="1824" y="1114"/>
                  </a:lnTo>
                  <a:lnTo>
                    <a:pt x="1830" y="1120"/>
                  </a:lnTo>
                  <a:lnTo>
                    <a:pt x="1824" y="1125"/>
                  </a:lnTo>
                  <a:lnTo>
                    <a:pt x="1824" y="1131"/>
                  </a:lnTo>
                  <a:lnTo>
                    <a:pt x="1824" y="1136"/>
                  </a:lnTo>
                  <a:lnTo>
                    <a:pt x="1830" y="1142"/>
                  </a:lnTo>
                  <a:lnTo>
                    <a:pt x="1835" y="1142"/>
                  </a:lnTo>
                  <a:lnTo>
                    <a:pt x="1841" y="1145"/>
                  </a:lnTo>
                  <a:lnTo>
                    <a:pt x="1841" y="1151"/>
                  </a:lnTo>
                  <a:lnTo>
                    <a:pt x="1846" y="1151"/>
                  </a:lnTo>
                  <a:lnTo>
                    <a:pt x="1846" y="1145"/>
                  </a:lnTo>
                  <a:lnTo>
                    <a:pt x="1852" y="1145"/>
                  </a:lnTo>
                  <a:lnTo>
                    <a:pt x="1858" y="1145"/>
                  </a:lnTo>
                  <a:lnTo>
                    <a:pt x="1861" y="1145"/>
                  </a:lnTo>
                  <a:lnTo>
                    <a:pt x="1861" y="1151"/>
                  </a:lnTo>
                  <a:lnTo>
                    <a:pt x="1867" y="1156"/>
                  </a:lnTo>
                  <a:lnTo>
                    <a:pt x="1872" y="1156"/>
                  </a:lnTo>
                  <a:lnTo>
                    <a:pt x="1878" y="1156"/>
                  </a:lnTo>
                  <a:lnTo>
                    <a:pt x="1883" y="1156"/>
                  </a:lnTo>
                  <a:lnTo>
                    <a:pt x="1883" y="1151"/>
                  </a:lnTo>
                  <a:lnTo>
                    <a:pt x="1889" y="1151"/>
                  </a:lnTo>
                  <a:lnTo>
                    <a:pt x="1894" y="1151"/>
                  </a:lnTo>
                  <a:lnTo>
                    <a:pt x="1894" y="1156"/>
                  </a:lnTo>
                  <a:lnTo>
                    <a:pt x="1894" y="1162"/>
                  </a:lnTo>
                  <a:lnTo>
                    <a:pt x="1889" y="1162"/>
                  </a:lnTo>
                  <a:lnTo>
                    <a:pt x="1889" y="1167"/>
                  </a:lnTo>
                  <a:lnTo>
                    <a:pt x="1894" y="1173"/>
                  </a:lnTo>
                  <a:lnTo>
                    <a:pt x="1900" y="1173"/>
                  </a:lnTo>
                  <a:lnTo>
                    <a:pt x="1900" y="1179"/>
                  </a:lnTo>
                  <a:lnTo>
                    <a:pt x="1905" y="1184"/>
                  </a:lnTo>
                  <a:lnTo>
                    <a:pt x="1900" y="1190"/>
                  </a:lnTo>
                  <a:lnTo>
                    <a:pt x="1905" y="1193"/>
                  </a:lnTo>
                  <a:lnTo>
                    <a:pt x="1909" y="1199"/>
                  </a:lnTo>
                  <a:lnTo>
                    <a:pt x="1915" y="1199"/>
                  </a:lnTo>
                  <a:lnTo>
                    <a:pt x="1920" y="1204"/>
                  </a:lnTo>
                  <a:lnTo>
                    <a:pt x="1926" y="1210"/>
                  </a:lnTo>
                  <a:lnTo>
                    <a:pt x="1926" y="1215"/>
                  </a:lnTo>
                  <a:lnTo>
                    <a:pt x="1926" y="1221"/>
                  </a:lnTo>
                  <a:lnTo>
                    <a:pt x="1931" y="1221"/>
                  </a:lnTo>
                  <a:lnTo>
                    <a:pt x="1937" y="1227"/>
                  </a:lnTo>
                  <a:lnTo>
                    <a:pt x="1937" y="1232"/>
                  </a:lnTo>
                  <a:lnTo>
                    <a:pt x="1942" y="1236"/>
                  </a:lnTo>
                  <a:lnTo>
                    <a:pt x="1948" y="1241"/>
                  </a:lnTo>
                  <a:lnTo>
                    <a:pt x="1952" y="1241"/>
                  </a:lnTo>
                  <a:lnTo>
                    <a:pt x="1952" y="1247"/>
                  </a:lnTo>
                  <a:lnTo>
                    <a:pt x="1952" y="1252"/>
                  </a:lnTo>
                  <a:lnTo>
                    <a:pt x="1948" y="1252"/>
                  </a:lnTo>
                  <a:lnTo>
                    <a:pt x="1948" y="1258"/>
                  </a:lnTo>
                  <a:lnTo>
                    <a:pt x="1948" y="1263"/>
                  </a:lnTo>
                  <a:lnTo>
                    <a:pt x="1952" y="1263"/>
                  </a:lnTo>
                  <a:lnTo>
                    <a:pt x="1957" y="1269"/>
                  </a:lnTo>
                  <a:lnTo>
                    <a:pt x="1963" y="1269"/>
                  </a:lnTo>
                  <a:lnTo>
                    <a:pt x="1968" y="1269"/>
                  </a:lnTo>
                  <a:lnTo>
                    <a:pt x="1968" y="1274"/>
                  </a:lnTo>
                  <a:lnTo>
                    <a:pt x="1968" y="1278"/>
                  </a:lnTo>
                  <a:lnTo>
                    <a:pt x="1968" y="1284"/>
                  </a:lnTo>
                  <a:lnTo>
                    <a:pt x="1974" y="1284"/>
                  </a:lnTo>
                  <a:lnTo>
                    <a:pt x="1979" y="1289"/>
                  </a:lnTo>
                  <a:lnTo>
                    <a:pt x="1985" y="1289"/>
                  </a:lnTo>
                  <a:lnTo>
                    <a:pt x="1985" y="1295"/>
                  </a:lnTo>
                  <a:lnTo>
                    <a:pt x="1990" y="1295"/>
                  </a:lnTo>
                  <a:lnTo>
                    <a:pt x="1990" y="1300"/>
                  </a:lnTo>
                  <a:lnTo>
                    <a:pt x="1996" y="1300"/>
                  </a:lnTo>
                  <a:lnTo>
                    <a:pt x="1996" y="1306"/>
                  </a:lnTo>
                  <a:lnTo>
                    <a:pt x="1996" y="1311"/>
                  </a:lnTo>
                  <a:lnTo>
                    <a:pt x="2000" y="1311"/>
                  </a:lnTo>
                  <a:lnTo>
                    <a:pt x="2000" y="1317"/>
                  </a:lnTo>
                  <a:lnTo>
                    <a:pt x="2005" y="1322"/>
                  </a:lnTo>
                  <a:lnTo>
                    <a:pt x="2005" y="1326"/>
                  </a:lnTo>
                  <a:lnTo>
                    <a:pt x="2005" y="1332"/>
                  </a:lnTo>
                  <a:lnTo>
                    <a:pt x="2011" y="1332"/>
                  </a:lnTo>
                  <a:lnTo>
                    <a:pt x="2016" y="1332"/>
                  </a:lnTo>
                  <a:lnTo>
                    <a:pt x="2022" y="1326"/>
                  </a:lnTo>
                  <a:lnTo>
                    <a:pt x="2027" y="1326"/>
                  </a:lnTo>
                  <a:lnTo>
                    <a:pt x="2027" y="1332"/>
                  </a:lnTo>
                  <a:lnTo>
                    <a:pt x="2033" y="1337"/>
                  </a:lnTo>
                  <a:lnTo>
                    <a:pt x="2027" y="1343"/>
                  </a:lnTo>
                  <a:lnTo>
                    <a:pt x="2027" y="1348"/>
                  </a:lnTo>
                  <a:lnTo>
                    <a:pt x="2033" y="1348"/>
                  </a:lnTo>
                  <a:lnTo>
                    <a:pt x="2038" y="1354"/>
                  </a:lnTo>
                  <a:lnTo>
                    <a:pt x="2038" y="1359"/>
                  </a:lnTo>
                  <a:lnTo>
                    <a:pt x="2038" y="1365"/>
                  </a:lnTo>
                  <a:lnTo>
                    <a:pt x="2038" y="1369"/>
                  </a:lnTo>
                  <a:lnTo>
                    <a:pt x="2042" y="1374"/>
                  </a:lnTo>
                  <a:lnTo>
                    <a:pt x="2048" y="1374"/>
                  </a:lnTo>
                  <a:lnTo>
                    <a:pt x="2053" y="1374"/>
                  </a:lnTo>
                  <a:lnTo>
                    <a:pt x="2053" y="1380"/>
                  </a:lnTo>
                  <a:lnTo>
                    <a:pt x="2048" y="1385"/>
                  </a:lnTo>
                  <a:lnTo>
                    <a:pt x="2053" y="1385"/>
                  </a:lnTo>
                  <a:lnTo>
                    <a:pt x="2059" y="1391"/>
                  </a:lnTo>
                  <a:lnTo>
                    <a:pt x="2064" y="1391"/>
                  </a:lnTo>
                  <a:lnTo>
                    <a:pt x="2064" y="1396"/>
                  </a:lnTo>
                  <a:lnTo>
                    <a:pt x="2064" y="1402"/>
                  </a:lnTo>
                  <a:lnTo>
                    <a:pt x="2064" y="1407"/>
                  </a:lnTo>
                  <a:lnTo>
                    <a:pt x="2070" y="1407"/>
                  </a:lnTo>
                  <a:lnTo>
                    <a:pt x="2075" y="1407"/>
                  </a:lnTo>
                  <a:lnTo>
                    <a:pt x="2075" y="1411"/>
                  </a:lnTo>
                  <a:lnTo>
                    <a:pt x="2070" y="1417"/>
                  </a:lnTo>
                  <a:lnTo>
                    <a:pt x="2075" y="1422"/>
                  </a:lnTo>
                  <a:lnTo>
                    <a:pt x="2075" y="1428"/>
                  </a:lnTo>
                  <a:lnTo>
                    <a:pt x="2081" y="1428"/>
                  </a:lnTo>
                  <a:lnTo>
                    <a:pt x="2086" y="1433"/>
                  </a:lnTo>
                  <a:lnTo>
                    <a:pt x="2090" y="1439"/>
                  </a:lnTo>
                  <a:lnTo>
                    <a:pt x="2096" y="1439"/>
                  </a:lnTo>
                  <a:lnTo>
                    <a:pt x="2101" y="1439"/>
                  </a:lnTo>
                  <a:lnTo>
                    <a:pt x="2101" y="1444"/>
                  </a:lnTo>
                  <a:lnTo>
                    <a:pt x="2107" y="1444"/>
                  </a:lnTo>
                  <a:lnTo>
                    <a:pt x="2107" y="1450"/>
                  </a:lnTo>
                  <a:lnTo>
                    <a:pt x="2112" y="1465"/>
                  </a:lnTo>
                  <a:lnTo>
                    <a:pt x="2107" y="1470"/>
                  </a:lnTo>
                  <a:lnTo>
                    <a:pt x="2101" y="1470"/>
                  </a:lnTo>
                  <a:lnTo>
                    <a:pt x="2086" y="1465"/>
                  </a:lnTo>
                  <a:lnTo>
                    <a:pt x="2070" y="1459"/>
                  </a:lnTo>
                  <a:lnTo>
                    <a:pt x="2059" y="1453"/>
                  </a:lnTo>
                  <a:lnTo>
                    <a:pt x="2053" y="1459"/>
                  </a:lnTo>
                  <a:lnTo>
                    <a:pt x="2048" y="1459"/>
                  </a:lnTo>
                  <a:lnTo>
                    <a:pt x="2048" y="1453"/>
                  </a:lnTo>
                  <a:lnTo>
                    <a:pt x="2038" y="1453"/>
                  </a:lnTo>
                  <a:lnTo>
                    <a:pt x="2033" y="1453"/>
                  </a:lnTo>
                  <a:lnTo>
                    <a:pt x="2033" y="1450"/>
                  </a:lnTo>
                  <a:lnTo>
                    <a:pt x="2027" y="1450"/>
                  </a:lnTo>
                  <a:lnTo>
                    <a:pt x="2022" y="1444"/>
                  </a:lnTo>
                  <a:lnTo>
                    <a:pt x="2011" y="1444"/>
                  </a:lnTo>
                  <a:lnTo>
                    <a:pt x="2005" y="1450"/>
                  </a:lnTo>
                  <a:lnTo>
                    <a:pt x="2000" y="1444"/>
                  </a:lnTo>
                  <a:lnTo>
                    <a:pt x="1996" y="1444"/>
                  </a:lnTo>
                  <a:lnTo>
                    <a:pt x="1985" y="1444"/>
                  </a:lnTo>
                  <a:lnTo>
                    <a:pt x="1979" y="1444"/>
                  </a:lnTo>
                  <a:lnTo>
                    <a:pt x="1963" y="1444"/>
                  </a:lnTo>
                  <a:lnTo>
                    <a:pt x="1957" y="1444"/>
                  </a:lnTo>
                  <a:lnTo>
                    <a:pt x="1952" y="1450"/>
                  </a:lnTo>
                  <a:lnTo>
                    <a:pt x="1948" y="1450"/>
                  </a:lnTo>
                  <a:lnTo>
                    <a:pt x="1942" y="1450"/>
                  </a:lnTo>
                  <a:lnTo>
                    <a:pt x="1937" y="1450"/>
                  </a:lnTo>
                  <a:lnTo>
                    <a:pt x="1926" y="1453"/>
                  </a:lnTo>
                  <a:lnTo>
                    <a:pt x="1920" y="1453"/>
                  </a:lnTo>
                  <a:lnTo>
                    <a:pt x="1909" y="1450"/>
                  </a:lnTo>
                  <a:lnTo>
                    <a:pt x="1900" y="1450"/>
                  </a:lnTo>
                  <a:lnTo>
                    <a:pt x="1900" y="1453"/>
                  </a:lnTo>
                  <a:lnTo>
                    <a:pt x="1894" y="1453"/>
                  </a:lnTo>
                  <a:lnTo>
                    <a:pt x="1889" y="1459"/>
                  </a:lnTo>
                  <a:lnTo>
                    <a:pt x="1883" y="1465"/>
                  </a:lnTo>
                  <a:lnTo>
                    <a:pt x="1878" y="1465"/>
                  </a:lnTo>
                  <a:lnTo>
                    <a:pt x="1878" y="1459"/>
                  </a:lnTo>
                  <a:lnTo>
                    <a:pt x="1872" y="1459"/>
                  </a:lnTo>
                  <a:lnTo>
                    <a:pt x="1872" y="1453"/>
                  </a:lnTo>
                  <a:lnTo>
                    <a:pt x="1861" y="1453"/>
                  </a:lnTo>
                  <a:lnTo>
                    <a:pt x="1852" y="1453"/>
                  </a:lnTo>
                  <a:lnTo>
                    <a:pt x="1852" y="1459"/>
                  </a:lnTo>
                  <a:lnTo>
                    <a:pt x="1846" y="1459"/>
                  </a:lnTo>
                  <a:lnTo>
                    <a:pt x="1830" y="1459"/>
                  </a:lnTo>
                  <a:lnTo>
                    <a:pt x="1824" y="1453"/>
                  </a:lnTo>
                  <a:lnTo>
                    <a:pt x="1815" y="1453"/>
                  </a:lnTo>
                  <a:lnTo>
                    <a:pt x="1810" y="1453"/>
                  </a:lnTo>
                  <a:lnTo>
                    <a:pt x="1798" y="1459"/>
                  </a:lnTo>
                  <a:lnTo>
                    <a:pt x="1787" y="1465"/>
                  </a:lnTo>
                  <a:lnTo>
                    <a:pt x="1771" y="1470"/>
                  </a:lnTo>
                  <a:lnTo>
                    <a:pt x="1767" y="1470"/>
                  </a:lnTo>
                  <a:lnTo>
                    <a:pt x="1762" y="1470"/>
                  </a:lnTo>
                  <a:lnTo>
                    <a:pt x="1756" y="1470"/>
                  </a:lnTo>
                  <a:lnTo>
                    <a:pt x="1745" y="1470"/>
                  </a:lnTo>
                  <a:lnTo>
                    <a:pt x="1734" y="1470"/>
                  </a:lnTo>
                  <a:lnTo>
                    <a:pt x="1728" y="1470"/>
                  </a:lnTo>
                  <a:lnTo>
                    <a:pt x="1723" y="1476"/>
                  </a:lnTo>
                  <a:lnTo>
                    <a:pt x="1719" y="1476"/>
                  </a:lnTo>
                  <a:lnTo>
                    <a:pt x="1714" y="1470"/>
                  </a:lnTo>
                  <a:lnTo>
                    <a:pt x="1708" y="1453"/>
                  </a:lnTo>
                  <a:lnTo>
                    <a:pt x="1697" y="1450"/>
                  </a:lnTo>
                  <a:lnTo>
                    <a:pt x="1697" y="1444"/>
                  </a:lnTo>
                  <a:lnTo>
                    <a:pt x="1691" y="1444"/>
                  </a:lnTo>
                  <a:lnTo>
                    <a:pt x="1686" y="1444"/>
                  </a:lnTo>
                  <a:lnTo>
                    <a:pt x="1680" y="1444"/>
                  </a:lnTo>
                  <a:lnTo>
                    <a:pt x="1671" y="1444"/>
                  </a:lnTo>
                  <a:lnTo>
                    <a:pt x="1655" y="1444"/>
                  </a:lnTo>
                  <a:lnTo>
                    <a:pt x="1644" y="1450"/>
                  </a:lnTo>
                  <a:lnTo>
                    <a:pt x="1638" y="1450"/>
                  </a:lnTo>
                  <a:lnTo>
                    <a:pt x="1629" y="1439"/>
                  </a:lnTo>
                  <a:lnTo>
                    <a:pt x="1618" y="1433"/>
                  </a:lnTo>
                  <a:lnTo>
                    <a:pt x="1612" y="1428"/>
                  </a:lnTo>
                  <a:lnTo>
                    <a:pt x="1612" y="1422"/>
                  </a:lnTo>
                  <a:lnTo>
                    <a:pt x="1607" y="1422"/>
                  </a:lnTo>
                  <a:lnTo>
                    <a:pt x="1601" y="1422"/>
                  </a:lnTo>
                  <a:lnTo>
                    <a:pt x="1596" y="1422"/>
                  </a:lnTo>
                  <a:lnTo>
                    <a:pt x="1590" y="1417"/>
                  </a:lnTo>
                  <a:lnTo>
                    <a:pt x="1590" y="1411"/>
                  </a:lnTo>
                  <a:lnTo>
                    <a:pt x="1590" y="1407"/>
                  </a:lnTo>
                  <a:lnTo>
                    <a:pt x="1586" y="1407"/>
                  </a:lnTo>
                  <a:lnTo>
                    <a:pt x="1581" y="1407"/>
                  </a:lnTo>
                  <a:lnTo>
                    <a:pt x="1575" y="1407"/>
                  </a:lnTo>
                  <a:lnTo>
                    <a:pt x="1570" y="1407"/>
                  </a:lnTo>
                  <a:lnTo>
                    <a:pt x="1564" y="1402"/>
                  </a:lnTo>
                  <a:lnTo>
                    <a:pt x="1559" y="1402"/>
                  </a:lnTo>
                  <a:lnTo>
                    <a:pt x="1559" y="1396"/>
                  </a:lnTo>
                  <a:lnTo>
                    <a:pt x="1548" y="1391"/>
                  </a:lnTo>
                  <a:lnTo>
                    <a:pt x="1542" y="1391"/>
                  </a:lnTo>
                  <a:lnTo>
                    <a:pt x="1533" y="1391"/>
                  </a:lnTo>
                  <a:lnTo>
                    <a:pt x="1527" y="1391"/>
                  </a:lnTo>
                  <a:lnTo>
                    <a:pt x="1522" y="1391"/>
                  </a:lnTo>
                  <a:lnTo>
                    <a:pt x="1516" y="1385"/>
                  </a:lnTo>
                  <a:lnTo>
                    <a:pt x="1516" y="1380"/>
                  </a:lnTo>
                  <a:lnTo>
                    <a:pt x="1500" y="1380"/>
                  </a:lnTo>
                  <a:lnTo>
                    <a:pt x="1496" y="1380"/>
                  </a:lnTo>
                  <a:lnTo>
                    <a:pt x="1490" y="1374"/>
                  </a:lnTo>
                  <a:lnTo>
                    <a:pt x="1479" y="1365"/>
                  </a:lnTo>
                  <a:lnTo>
                    <a:pt x="1474" y="1365"/>
                  </a:lnTo>
                  <a:lnTo>
                    <a:pt x="1468" y="1365"/>
                  </a:lnTo>
                  <a:lnTo>
                    <a:pt x="1452" y="1365"/>
                  </a:lnTo>
                  <a:lnTo>
                    <a:pt x="1448" y="1365"/>
                  </a:lnTo>
                  <a:lnTo>
                    <a:pt x="1442" y="1365"/>
                  </a:lnTo>
                  <a:lnTo>
                    <a:pt x="1437" y="1359"/>
                  </a:lnTo>
                  <a:lnTo>
                    <a:pt x="1431" y="1359"/>
                  </a:lnTo>
                  <a:lnTo>
                    <a:pt x="1431" y="1365"/>
                  </a:lnTo>
                  <a:lnTo>
                    <a:pt x="1426" y="1365"/>
                  </a:lnTo>
                  <a:lnTo>
                    <a:pt x="1420" y="1359"/>
                  </a:lnTo>
                  <a:lnTo>
                    <a:pt x="1415" y="1359"/>
                  </a:lnTo>
                  <a:lnTo>
                    <a:pt x="1409" y="1359"/>
                  </a:lnTo>
                  <a:lnTo>
                    <a:pt x="1406" y="1359"/>
                  </a:lnTo>
                  <a:lnTo>
                    <a:pt x="1406" y="1365"/>
                  </a:lnTo>
                  <a:lnTo>
                    <a:pt x="1400" y="1369"/>
                  </a:lnTo>
                  <a:lnTo>
                    <a:pt x="1394" y="1369"/>
                  </a:lnTo>
                  <a:lnTo>
                    <a:pt x="1383" y="1365"/>
                  </a:lnTo>
                  <a:lnTo>
                    <a:pt x="1378" y="1365"/>
                  </a:lnTo>
                  <a:lnTo>
                    <a:pt x="1372" y="1369"/>
                  </a:lnTo>
                  <a:lnTo>
                    <a:pt x="1367" y="1369"/>
                  </a:lnTo>
                  <a:lnTo>
                    <a:pt x="1361" y="1369"/>
                  </a:lnTo>
                  <a:lnTo>
                    <a:pt x="1358" y="1374"/>
                  </a:lnTo>
                  <a:lnTo>
                    <a:pt x="1361" y="1374"/>
                  </a:lnTo>
                  <a:lnTo>
                    <a:pt x="1358" y="1380"/>
                  </a:lnTo>
                  <a:lnTo>
                    <a:pt x="1346" y="1380"/>
                  </a:lnTo>
                  <a:lnTo>
                    <a:pt x="1341" y="1380"/>
                  </a:lnTo>
                  <a:lnTo>
                    <a:pt x="1330" y="1374"/>
                  </a:lnTo>
                  <a:lnTo>
                    <a:pt x="1319" y="1380"/>
                  </a:lnTo>
                  <a:lnTo>
                    <a:pt x="1304" y="1380"/>
                  </a:lnTo>
                  <a:lnTo>
                    <a:pt x="1299" y="1380"/>
                  </a:lnTo>
                  <a:lnTo>
                    <a:pt x="1299" y="1385"/>
                  </a:lnTo>
                  <a:lnTo>
                    <a:pt x="1293" y="1385"/>
                  </a:lnTo>
                  <a:lnTo>
                    <a:pt x="1287" y="1385"/>
                  </a:lnTo>
                  <a:lnTo>
                    <a:pt x="1287" y="1391"/>
                  </a:lnTo>
                  <a:lnTo>
                    <a:pt x="1282" y="1391"/>
                  </a:lnTo>
                  <a:lnTo>
                    <a:pt x="1276" y="1391"/>
                  </a:lnTo>
                  <a:lnTo>
                    <a:pt x="1271" y="1385"/>
                  </a:lnTo>
                  <a:lnTo>
                    <a:pt x="1271" y="1380"/>
                  </a:lnTo>
                  <a:lnTo>
                    <a:pt x="1267" y="1380"/>
                  </a:lnTo>
                  <a:lnTo>
                    <a:pt x="1262" y="1374"/>
                  </a:lnTo>
                  <a:lnTo>
                    <a:pt x="1262" y="1369"/>
                  </a:lnTo>
                  <a:lnTo>
                    <a:pt x="1251" y="1365"/>
                  </a:lnTo>
                  <a:lnTo>
                    <a:pt x="1245" y="1359"/>
                  </a:lnTo>
                  <a:lnTo>
                    <a:pt x="1239" y="1354"/>
                  </a:lnTo>
                  <a:lnTo>
                    <a:pt x="1239" y="1348"/>
                  </a:lnTo>
                  <a:lnTo>
                    <a:pt x="1234" y="1343"/>
                  </a:lnTo>
                  <a:lnTo>
                    <a:pt x="1234" y="1337"/>
                  </a:lnTo>
                  <a:lnTo>
                    <a:pt x="1234" y="1332"/>
                  </a:lnTo>
                  <a:lnTo>
                    <a:pt x="1228" y="1326"/>
                  </a:lnTo>
                  <a:lnTo>
                    <a:pt x="1225" y="1326"/>
                  </a:lnTo>
                  <a:lnTo>
                    <a:pt x="1225" y="1322"/>
                  </a:lnTo>
                  <a:lnTo>
                    <a:pt x="1219" y="1322"/>
                  </a:lnTo>
                  <a:lnTo>
                    <a:pt x="1214" y="1326"/>
                  </a:lnTo>
                  <a:lnTo>
                    <a:pt x="1203" y="1326"/>
                  </a:lnTo>
                  <a:lnTo>
                    <a:pt x="1192" y="1332"/>
                  </a:lnTo>
                  <a:lnTo>
                    <a:pt x="1180" y="1332"/>
                  </a:lnTo>
                  <a:lnTo>
                    <a:pt x="1177" y="1326"/>
                  </a:lnTo>
                  <a:lnTo>
                    <a:pt x="1171" y="1326"/>
                  </a:lnTo>
                  <a:lnTo>
                    <a:pt x="1160" y="1326"/>
                  </a:lnTo>
                  <a:lnTo>
                    <a:pt x="1149" y="1322"/>
                  </a:lnTo>
                  <a:lnTo>
                    <a:pt x="1138" y="1311"/>
                  </a:lnTo>
                  <a:lnTo>
                    <a:pt x="1129" y="1306"/>
                  </a:lnTo>
                  <a:lnTo>
                    <a:pt x="1123" y="1295"/>
                  </a:lnTo>
                  <a:lnTo>
                    <a:pt x="1118" y="1289"/>
                  </a:lnTo>
                  <a:lnTo>
                    <a:pt x="1118" y="1278"/>
                  </a:lnTo>
                  <a:lnTo>
                    <a:pt x="1112" y="1269"/>
                  </a:lnTo>
                  <a:lnTo>
                    <a:pt x="1112" y="1263"/>
                  </a:lnTo>
                  <a:lnTo>
                    <a:pt x="1112" y="1252"/>
                  </a:lnTo>
                  <a:lnTo>
                    <a:pt x="1112" y="1241"/>
                  </a:lnTo>
                  <a:lnTo>
                    <a:pt x="1118" y="1236"/>
                  </a:lnTo>
                  <a:lnTo>
                    <a:pt x="1118" y="1227"/>
                  </a:lnTo>
                  <a:lnTo>
                    <a:pt x="1129" y="1210"/>
                  </a:lnTo>
                  <a:lnTo>
                    <a:pt x="1132" y="1199"/>
                  </a:lnTo>
                  <a:lnTo>
                    <a:pt x="1138" y="1199"/>
                  </a:lnTo>
                  <a:lnTo>
                    <a:pt x="1132" y="1193"/>
                  </a:lnTo>
                  <a:lnTo>
                    <a:pt x="1132" y="1190"/>
                  </a:lnTo>
                  <a:lnTo>
                    <a:pt x="1129" y="1190"/>
                  </a:lnTo>
                  <a:lnTo>
                    <a:pt x="1112" y="1184"/>
                  </a:lnTo>
                  <a:lnTo>
                    <a:pt x="1107" y="1184"/>
                  </a:lnTo>
                  <a:lnTo>
                    <a:pt x="1101" y="1173"/>
                  </a:lnTo>
                  <a:lnTo>
                    <a:pt x="1096" y="1173"/>
                  </a:lnTo>
                  <a:lnTo>
                    <a:pt x="1086" y="1173"/>
                  </a:lnTo>
                  <a:lnTo>
                    <a:pt x="1075" y="1173"/>
                  </a:lnTo>
                  <a:lnTo>
                    <a:pt x="1070" y="1173"/>
                  </a:lnTo>
                  <a:lnTo>
                    <a:pt x="1059" y="1173"/>
                  </a:lnTo>
                  <a:lnTo>
                    <a:pt x="1048" y="1167"/>
                  </a:lnTo>
                  <a:lnTo>
                    <a:pt x="1033" y="1162"/>
                  </a:lnTo>
                  <a:lnTo>
                    <a:pt x="1022" y="1156"/>
                  </a:lnTo>
                  <a:lnTo>
                    <a:pt x="1016" y="1151"/>
                  </a:lnTo>
                  <a:lnTo>
                    <a:pt x="1005" y="1151"/>
                  </a:lnTo>
                  <a:lnTo>
                    <a:pt x="996" y="1145"/>
                  </a:lnTo>
                  <a:lnTo>
                    <a:pt x="985" y="1136"/>
                  </a:lnTo>
                  <a:lnTo>
                    <a:pt x="957" y="1131"/>
                  </a:lnTo>
                  <a:lnTo>
                    <a:pt x="948" y="1125"/>
                  </a:lnTo>
                  <a:lnTo>
                    <a:pt x="942" y="1125"/>
                  </a:lnTo>
                  <a:lnTo>
                    <a:pt x="937" y="1114"/>
                  </a:lnTo>
                  <a:lnTo>
                    <a:pt x="931" y="1108"/>
                  </a:lnTo>
                  <a:lnTo>
                    <a:pt x="926" y="1108"/>
                  </a:lnTo>
                  <a:lnTo>
                    <a:pt x="920" y="1108"/>
                  </a:lnTo>
                  <a:lnTo>
                    <a:pt x="909" y="1108"/>
                  </a:lnTo>
                  <a:lnTo>
                    <a:pt x="909" y="1103"/>
                  </a:lnTo>
                  <a:lnTo>
                    <a:pt x="906" y="1103"/>
                  </a:lnTo>
                  <a:lnTo>
                    <a:pt x="906" y="1099"/>
                  </a:lnTo>
                  <a:lnTo>
                    <a:pt x="900" y="1099"/>
                  </a:lnTo>
                  <a:lnTo>
                    <a:pt x="889" y="1103"/>
                  </a:lnTo>
                  <a:lnTo>
                    <a:pt x="889" y="1108"/>
                  </a:lnTo>
                  <a:lnTo>
                    <a:pt x="883" y="1108"/>
                  </a:lnTo>
                  <a:lnTo>
                    <a:pt x="878" y="1108"/>
                  </a:lnTo>
                  <a:lnTo>
                    <a:pt x="872" y="1114"/>
                  </a:lnTo>
                  <a:lnTo>
                    <a:pt x="867" y="1120"/>
                  </a:lnTo>
                  <a:lnTo>
                    <a:pt x="861" y="1120"/>
                  </a:lnTo>
                  <a:lnTo>
                    <a:pt x="858" y="1114"/>
                  </a:lnTo>
                  <a:lnTo>
                    <a:pt x="841" y="1114"/>
                  </a:lnTo>
                  <a:lnTo>
                    <a:pt x="841" y="1108"/>
                  </a:lnTo>
                  <a:lnTo>
                    <a:pt x="835" y="1108"/>
                  </a:lnTo>
                  <a:lnTo>
                    <a:pt x="835" y="1103"/>
                  </a:lnTo>
                  <a:lnTo>
                    <a:pt x="830" y="1103"/>
                  </a:lnTo>
                  <a:lnTo>
                    <a:pt x="824" y="1103"/>
                  </a:lnTo>
                  <a:lnTo>
                    <a:pt x="819" y="1099"/>
                  </a:lnTo>
                  <a:lnTo>
                    <a:pt x="815" y="1099"/>
                  </a:lnTo>
                  <a:lnTo>
                    <a:pt x="810" y="1094"/>
                  </a:lnTo>
                  <a:lnTo>
                    <a:pt x="799" y="1088"/>
                  </a:lnTo>
                  <a:lnTo>
                    <a:pt x="793" y="1088"/>
                  </a:lnTo>
                  <a:lnTo>
                    <a:pt x="787" y="1088"/>
                  </a:lnTo>
                  <a:lnTo>
                    <a:pt x="782" y="1083"/>
                  </a:lnTo>
                  <a:lnTo>
                    <a:pt x="776" y="1083"/>
                  </a:lnTo>
                  <a:lnTo>
                    <a:pt x="771" y="1083"/>
                  </a:lnTo>
                  <a:lnTo>
                    <a:pt x="767" y="1083"/>
                  </a:lnTo>
                  <a:lnTo>
                    <a:pt x="762" y="1083"/>
                  </a:lnTo>
                  <a:lnTo>
                    <a:pt x="751" y="1083"/>
                  </a:lnTo>
                  <a:lnTo>
                    <a:pt x="734" y="1083"/>
                  </a:lnTo>
                  <a:lnTo>
                    <a:pt x="728" y="1083"/>
                  </a:lnTo>
                  <a:lnTo>
                    <a:pt x="719" y="1088"/>
                  </a:lnTo>
                  <a:lnTo>
                    <a:pt x="708" y="1083"/>
                  </a:lnTo>
                  <a:lnTo>
                    <a:pt x="703" y="1083"/>
                  </a:lnTo>
                  <a:lnTo>
                    <a:pt x="697" y="1083"/>
                  </a:lnTo>
                  <a:lnTo>
                    <a:pt x="686" y="1077"/>
                  </a:lnTo>
                  <a:lnTo>
                    <a:pt x="680" y="1077"/>
                  </a:lnTo>
                  <a:lnTo>
                    <a:pt x="671" y="1072"/>
                  </a:lnTo>
                  <a:lnTo>
                    <a:pt x="666" y="1077"/>
                  </a:lnTo>
                  <a:lnTo>
                    <a:pt x="660" y="1077"/>
                  </a:lnTo>
                  <a:lnTo>
                    <a:pt x="655" y="1072"/>
                  </a:lnTo>
                  <a:lnTo>
                    <a:pt x="649" y="1077"/>
                  </a:lnTo>
                  <a:lnTo>
                    <a:pt x="634" y="1072"/>
                  </a:lnTo>
                  <a:lnTo>
                    <a:pt x="629" y="1060"/>
                  </a:lnTo>
                  <a:lnTo>
                    <a:pt x="629" y="1057"/>
                  </a:lnTo>
                  <a:lnTo>
                    <a:pt x="623" y="1051"/>
                  </a:lnTo>
                  <a:lnTo>
                    <a:pt x="623" y="1046"/>
                  </a:lnTo>
                  <a:lnTo>
                    <a:pt x="623" y="1040"/>
                  </a:lnTo>
                  <a:lnTo>
                    <a:pt x="618" y="1040"/>
                  </a:lnTo>
                  <a:lnTo>
                    <a:pt x="612" y="1046"/>
                  </a:lnTo>
                  <a:lnTo>
                    <a:pt x="607" y="1040"/>
                  </a:lnTo>
                  <a:lnTo>
                    <a:pt x="612" y="1040"/>
                  </a:lnTo>
                  <a:lnTo>
                    <a:pt x="612" y="1035"/>
                  </a:lnTo>
                  <a:lnTo>
                    <a:pt x="612" y="1029"/>
                  </a:lnTo>
                  <a:lnTo>
                    <a:pt x="612" y="1024"/>
                  </a:lnTo>
                  <a:lnTo>
                    <a:pt x="607" y="1024"/>
                  </a:lnTo>
                  <a:lnTo>
                    <a:pt x="601" y="1018"/>
                  </a:lnTo>
                  <a:lnTo>
                    <a:pt x="601" y="1014"/>
                  </a:lnTo>
                  <a:lnTo>
                    <a:pt x="607" y="1014"/>
                  </a:lnTo>
                  <a:lnTo>
                    <a:pt x="612" y="1014"/>
                  </a:lnTo>
                  <a:lnTo>
                    <a:pt x="612" y="1009"/>
                  </a:lnTo>
                  <a:lnTo>
                    <a:pt x="607" y="1009"/>
                  </a:lnTo>
                  <a:lnTo>
                    <a:pt x="607" y="1003"/>
                  </a:lnTo>
                  <a:lnTo>
                    <a:pt x="601" y="998"/>
                  </a:lnTo>
                  <a:lnTo>
                    <a:pt x="601" y="992"/>
                  </a:lnTo>
                  <a:lnTo>
                    <a:pt x="601" y="987"/>
                  </a:lnTo>
                  <a:lnTo>
                    <a:pt x="596" y="981"/>
                  </a:lnTo>
                  <a:lnTo>
                    <a:pt x="596" y="976"/>
                  </a:lnTo>
                  <a:lnTo>
                    <a:pt x="590" y="970"/>
                  </a:lnTo>
                  <a:lnTo>
                    <a:pt x="586" y="966"/>
                  </a:lnTo>
                  <a:lnTo>
                    <a:pt x="586" y="961"/>
                  </a:lnTo>
                  <a:lnTo>
                    <a:pt x="586" y="955"/>
                  </a:lnTo>
                  <a:lnTo>
                    <a:pt x="586" y="944"/>
                  </a:lnTo>
                  <a:lnTo>
                    <a:pt x="586" y="939"/>
                  </a:lnTo>
                  <a:lnTo>
                    <a:pt x="581" y="933"/>
                  </a:lnTo>
                  <a:lnTo>
                    <a:pt x="581" y="928"/>
                  </a:lnTo>
                  <a:lnTo>
                    <a:pt x="570" y="928"/>
                  </a:lnTo>
                  <a:lnTo>
                    <a:pt x="570" y="924"/>
                  </a:lnTo>
                  <a:lnTo>
                    <a:pt x="570" y="918"/>
                  </a:lnTo>
                  <a:lnTo>
                    <a:pt x="564" y="918"/>
                  </a:lnTo>
                  <a:lnTo>
                    <a:pt x="559" y="918"/>
                  </a:lnTo>
                  <a:lnTo>
                    <a:pt x="559" y="913"/>
                  </a:lnTo>
                  <a:lnTo>
                    <a:pt x="553" y="902"/>
                  </a:lnTo>
                  <a:lnTo>
                    <a:pt x="553" y="896"/>
                  </a:lnTo>
                  <a:lnTo>
                    <a:pt x="548" y="891"/>
                  </a:lnTo>
                  <a:lnTo>
                    <a:pt x="544" y="891"/>
                  </a:lnTo>
                  <a:lnTo>
                    <a:pt x="544" y="885"/>
                  </a:lnTo>
                  <a:lnTo>
                    <a:pt x="538" y="882"/>
                  </a:lnTo>
                  <a:lnTo>
                    <a:pt x="538" y="876"/>
                  </a:lnTo>
                  <a:lnTo>
                    <a:pt x="533" y="876"/>
                  </a:lnTo>
                  <a:lnTo>
                    <a:pt x="538" y="876"/>
                  </a:lnTo>
                  <a:lnTo>
                    <a:pt x="533" y="870"/>
                  </a:lnTo>
                  <a:lnTo>
                    <a:pt x="533" y="865"/>
                  </a:lnTo>
                  <a:lnTo>
                    <a:pt x="527" y="865"/>
                  </a:lnTo>
                  <a:lnTo>
                    <a:pt x="522" y="865"/>
                  </a:lnTo>
                  <a:lnTo>
                    <a:pt x="516" y="865"/>
                  </a:lnTo>
                  <a:lnTo>
                    <a:pt x="516" y="859"/>
                  </a:lnTo>
                  <a:lnTo>
                    <a:pt x="511" y="854"/>
                  </a:lnTo>
                  <a:lnTo>
                    <a:pt x="511" y="859"/>
                  </a:lnTo>
                  <a:lnTo>
                    <a:pt x="505" y="859"/>
                  </a:lnTo>
                  <a:lnTo>
                    <a:pt x="505" y="854"/>
                  </a:lnTo>
                  <a:lnTo>
                    <a:pt x="500" y="848"/>
                  </a:lnTo>
                  <a:lnTo>
                    <a:pt x="496" y="843"/>
                  </a:lnTo>
                  <a:lnTo>
                    <a:pt x="490" y="839"/>
                  </a:lnTo>
                  <a:lnTo>
                    <a:pt x="490" y="834"/>
                  </a:lnTo>
                  <a:lnTo>
                    <a:pt x="485" y="828"/>
                  </a:lnTo>
                  <a:lnTo>
                    <a:pt x="479" y="828"/>
                  </a:lnTo>
                  <a:lnTo>
                    <a:pt x="479" y="823"/>
                  </a:lnTo>
                  <a:lnTo>
                    <a:pt x="479" y="817"/>
                  </a:lnTo>
                  <a:lnTo>
                    <a:pt x="479" y="811"/>
                  </a:lnTo>
                  <a:lnTo>
                    <a:pt x="474" y="811"/>
                  </a:lnTo>
                  <a:lnTo>
                    <a:pt x="474" y="806"/>
                  </a:lnTo>
                  <a:lnTo>
                    <a:pt x="474" y="800"/>
                  </a:lnTo>
                  <a:lnTo>
                    <a:pt x="479" y="800"/>
                  </a:lnTo>
                  <a:lnTo>
                    <a:pt x="485" y="795"/>
                  </a:lnTo>
                  <a:lnTo>
                    <a:pt x="479" y="791"/>
                  </a:lnTo>
                  <a:lnTo>
                    <a:pt x="479" y="786"/>
                  </a:lnTo>
                  <a:lnTo>
                    <a:pt x="479" y="780"/>
                  </a:lnTo>
                  <a:lnTo>
                    <a:pt x="485" y="775"/>
                  </a:lnTo>
                  <a:lnTo>
                    <a:pt x="479" y="775"/>
                  </a:lnTo>
                  <a:lnTo>
                    <a:pt x="479" y="769"/>
                  </a:lnTo>
                  <a:lnTo>
                    <a:pt x="485" y="763"/>
                  </a:lnTo>
                  <a:lnTo>
                    <a:pt x="485" y="758"/>
                  </a:lnTo>
                  <a:lnTo>
                    <a:pt x="485" y="752"/>
                  </a:lnTo>
                  <a:lnTo>
                    <a:pt x="474" y="743"/>
                  </a:lnTo>
                  <a:lnTo>
                    <a:pt x="479" y="738"/>
                  </a:lnTo>
                  <a:lnTo>
                    <a:pt x="479" y="732"/>
                  </a:lnTo>
                  <a:lnTo>
                    <a:pt x="479" y="727"/>
                  </a:lnTo>
                  <a:lnTo>
                    <a:pt x="479" y="721"/>
                  </a:lnTo>
                  <a:lnTo>
                    <a:pt x="479" y="716"/>
                  </a:lnTo>
                  <a:lnTo>
                    <a:pt x="474" y="710"/>
                  </a:lnTo>
                  <a:lnTo>
                    <a:pt x="479" y="706"/>
                  </a:lnTo>
                  <a:lnTo>
                    <a:pt x="479" y="701"/>
                  </a:lnTo>
                  <a:lnTo>
                    <a:pt x="485" y="695"/>
                  </a:lnTo>
                  <a:lnTo>
                    <a:pt x="490" y="695"/>
                  </a:lnTo>
                  <a:lnTo>
                    <a:pt x="485" y="690"/>
                  </a:lnTo>
                  <a:lnTo>
                    <a:pt x="490" y="684"/>
                  </a:lnTo>
                  <a:lnTo>
                    <a:pt x="490" y="673"/>
                  </a:lnTo>
                  <a:lnTo>
                    <a:pt x="496" y="673"/>
                  </a:lnTo>
                  <a:lnTo>
                    <a:pt x="496" y="662"/>
                  </a:lnTo>
                  <a:lnTo>
                    <a:pt x="496" y="653"/>
                  </a:lnTo>
                  <a:lnTo>
                    <a:pt x="496" y="647"/>
                  </a:lnTo>
                  <a:lnTo>
                    <a:pt x="496" y="642"/>
                  </a:lnTo>
                  <a:lnTo>
                    <a:pt x="496" y="636"/>
                  </a:lnTo>
                  <a:lnTo>
                    <a:pt x="496" y="631"/>
                  </a:lnTo>
                  <a:lnTo>
                    <a:pt x="496" y="625"/>
                  </a:lnTo>
                  <a:lnTo>
                    <a:pt x="490" y="620"/>
                  </a:lnTo>
                  <a:lnTo>
                    <a:pt x="490" y="616"/>
                  </a:lnTo>
                  <a:lnTo>
                    <a:pt x="485" y="616"/>
                  </a:lnTo>
                  <a:lnTo>
                    <a:pt x="485" y="610"/>
                  </a:lnTo>
                  <a:lnTo>
                    <a:pt x="485" y="605"/>
                  </a:lnTo>
                  <a:lnTo>
                    <a:pt x="485" y="599"/>
                  </a:lnTo>
                  <a:lnTo>
                    <a:pt x="485" y="594"/>
                  </a:lnTo>
                  <a:lnTo>
                    <a:pt x="485" y="588"/>
                  </a:lnTo>
                  <a:lnTo>
                    <a:pt x="485" y="583"/>
                  </a:lnTo>
                  <a:lnTo>
                    <a:pt x="479" y="577"/>
                  </a:lnTo>
                  <a:lnTo>
                    <a:pt x="485" y="573"/>
                  </a:lnTo>
                  <a:lnTo>
                    <a:pt x="485" y="568"/>
                  </a:lnTo>
                  <a:lnTo>
                    <a:pt x="490" y="562"/>
                  </a:lnTo>
                  <a:lnTo>
                    <a:pt x="490" y="557"/>
                  </a:lnTo>
                  <a:lnTo>
                    <a:pt x="490" y="551"/>
                  </a:lnTo>
                  <a:lnTo>
                    <a:pt x="496" y="551"/>
                  </a:lnTo>
                  <a:lnTo>
                    <a:pt x="496" y="546"/>
                  </a:lnTo>
                  <a:lnTo>
                    <a:pt x="496" y="540"/>
                  </a:lnTo>
                  <a:lnTo>
                    <a:pt x="496" y="535"/>
                  </a:lnTo>
                  <a:lnTo>
                    <a:pt x="496" y="531"/>
                  </a:lnTo>
                  <a:lnTo>
                    <a:pt x="490" y="531"/>
                  </a:lnTo>
                  <a:lnTo>
                    <a:pt x="490" y="525"/>
                  </a:lnTo>
                  <a:lnTo>
                    <a:pt x="485" y="520"/>
                  </a:lnTo>
                  <a:lnTo>
                    <a:pt x="479" y="520"/>
                  </a:lnTo>
                  <a:lnTo>
                    <a:pt x="474" y="514"/>
                  </a:lnTo>
                  <a:lnTo>
                    <a:pt x="468" y="520"/>
                  </a:lnTo>
                  <a:lnTo>
                    <a:pt x="452" y="520"/>
                  </a:lnTo>
                  <a:lnTo>
                    <a:pt x="448" y="514"/>
                  </a:lnTo>
                  <a:lnTo>
                    <a:pt x="443" y="509"/>
                  </a:lnTo>
                  <a:lnTo>
                    <a:pt x="437" y="509"/>
                  </a:lnTo>
                  <a:lnTo>
                    <a:pt x="420" y="520"/>
                  </a:lnTo>
                  <a:lnTo>
                    <a:pt x="409" y="514"/>
                  </a:lnTo>
                  <a:lnTo>
                    <a:pt x="400" y="509"/>
                  </a:lnTo>
                  <a:lnTo>
                    <a:pt x="395" y="509"/>
                  </a:lnTo>
                  <a:lnTo>
                    <a:pt x="378" y="503"/>
                  </a:lnTo>
                  <a:lnTo>
                    <a:pt x="372" y="503"/>
                  </a:lnTo>
                  <a:lnTo>
                    <a:pt x="352" y="509"/>
                  </a:lnTo>
                  <a:lnTo>
                    <a:pt x="336" y="509"/>
                  </a:lnTo>
                  <a:lnTo>
                    <a:pt x="324" y="509"/>
                  </a:lnTo>
                  <a:lnTo>
                    <a:pt x="319" y="503"/>
                  </a:lnTo>
                  <a:lnTo>
                    <a:pt x="282" y="520"/>
                  </a:lnTo>
                  <a:lnTo>
                    <a:pt x="282" y="509"/>
                  </a:lnTo>
                  <a:lnTo>
                    <a:pt x="282" y="503"/>
                  </a:lnTo>
                  <a:lnTo>
                    <a:pt x="282" y="498"/>
                  </a:lnTo>
                  <a:lnTo>
                    <a:pt x="288" y="487"/>
                  </a:lnTo>
                  <a:lnTo>
                    <a:pt x="288" y="483"/>
                  </a:lnTo>
                  <a:lnTo>
                    <a:pt x="288" y="461"/>
                  </a:lnTo>
                  <a:lnTo>
                    <a:pt x="288" y="450"/>
                  </a:lnTo>
                  <a:lnTo>
                    <a:pt x="288" y="444"/>
                  </a:lnTo>
                  <a:lnTo>
                    <a:pt x="293" y="430"/>
                  </a:lnTo>
                  <a:lnTo>
                    <a:pt x="288" y="418"/>
                  </a:lnTo>
                  <a:lnTo>
                    <a:pt x="288" y="413"/>
                  </a:lnTo>
                  <a:lnTo>
                    <a:pt x="282" y="413"/>
                  </a:lnTo>
                  <a:lnTo>
                    <a:pt x="282" y="407"/>
                  </a:lnTo>
                  <a:lnTo>
                    <a:pt x="282" y="402"/>
                  </a:lnTo>
                  <a:lnTo>
                    <a:pt x="282" y="393"/>
                  </a:lnTo>
                  <a:lnTo>
                    <a:pt x="282" y="387"/>
                  </a:lnTo>
                  <a:lnTo>
                    <a:pt x="276" y="382"/>
                  </a:lnTo>
                  <a:lnTo>
                    <a:pt x="271" y="376"/>
                  </a:lnTo>
                  <a:lnTo>
                    <a:pt x="271" y="365"/>
                  </a:lnTo>
                  <a:lnTo>
                    <a:pt x="271" y="359"/>
                  </a:lnTo>
                  <a:lnTo>
                    <a:pt x="267" y="350"/>
                  </a:lnTo>
                  <a:lnTo>
                    <a:pt x="267" y="345"/>
                  </a:lnTo>
                  <a:lnTo>
                    <a:pt x="262" y="334"/>
                  </a:lnTo>
                  <a:lnTo>
                    <a:pt x="256" y="328"/>
                  </a:lnTo>
                  <a:lnTo>
                    <a:pt x="251" y="323"/>
                  </a:lnTo>
                  <a:lnTo>
                    <a:pt x="245" y="312"/>
                  </a:lnTo>
                  <a:lnTo>
                    <a:pt x="245" y="308"/>
                  </a:lnTo>
                  <a:lnTo>
                    <a:pt x="240" y="308"/>
                  </a:lnTo>
                  <a:lnTo>
                    <a:pt x="234" y="308"/>
                  </a:lnTo>
                  <a:lnTo>
                    <a:pt x="229" y="308"/>
                  </a:lnTo>
                  <a:lnTo>
                    <a:pt x="219" y="308"/>
                  </a:lnTo>
                  <a:lnTo>
                    <a:pt x="214" y="308"/>
                  </a:lnTo>
                  <a:lnTo>
                    <a:pt x="208" y="308"/>
                  </a:lnTo>
                  <a:lnTo>
                    <a:pt x="208" y="302"/>
                  </a:lnTo>
                  <a:lnTo>
                    <a:pt x="203" y="302"/>
                  </a:lnTo>
                  <a:lnTo>
                    <a:pt x="197" y="297"/>
                  </a:lnTo>
                  <a:lnTo>
                    <a:pt x="192" y="291"/>
                  </a:lnTo>
                  <a:lnTo>
                    <a:pt x="186" y="286"/>
                  </a:lnTo>
                  <a:lnTo>
                    <a:pt x="181" y="280"/>
                  </a:lnTo>
                  <a:lnTo>
                    <a:pt x="166" y="269"/>
                  </a:lnTo>
                  <a:lnTo>
                    <a:pt x="155" y="269"/>
                  </a:lnTo>
                  <a:lnTo>
                    <a:pt x="149" y="269"/>
                  </a:lnTo>
                  <a:lnTo>
                    <a:pt x="138" y="275"/>
                  </a:lnTo>
                  <a:lnTo>
                    <a:pt x="134" y="269"/>
                  </a:lnTo>
                  <a:lnTo>
                    <a:pt x="129" y="269"/>
                  </a:lnTo>
                  <a:lnTo>
                    <a:pt x="118" y="269"/>
                  </a:lnTo>
                  <a:lnTo>
                    <a:pt x="112" y="265"/>
                  </a:lnTo>
                  <a:lnTo>
                    <a:pt x="101" y="260"/>
                  </a:lnTo>
                  <a:lnTo>
                    <a:pt x="96" y="254"/>
                  </a:lnTo>
                  <a:lnTo>
                    <a:pt x="90" y="254"/>
                  </a:lnTo>
                  <a:lnTo>
                    <a:pt x="86" y="254"/>
                  </a:lnTo>
                  <a:lnTo>
                    <a:pt x="75" y="249"/>
                  </a:lnTo>
                  <a:lnTo>
                    <a:pt x="59" y="243"/>
                  </a:lnTo>
                  <a:lnTo>
                    <a:pt x="53" y="243"/>
                  </a:lnTo>
                  <a:lnTo>
                    <a:pt x="48" y="238"/>
                  </a:lnTo>
                  <a:lnTo>
                    <a:pt x="44" y="238"/>
                  </a:lnTo>
                  <a:lnTo>
                    <a:pt x="38" y="238"/>
                  </a:lnTo>
                  <a:lnTo>
                    <a:pt x="27" y="232"/>
                  </a:lnTo>
                  <a:lnTo>
                    <a:pt x="22" y="232"/>
                  </a:lnTo>
                  <a:lnTo>
                    <a:pt x="16" y="238"/>
                  </a:lnTo>
                  <a:lnTo>
                    <a:pt x="11" y="232"/>
                  </a:lnTo>
                  <a:lnTo>
                    <a:pt x="5" y="227"/>
                  </a:lnTo>
                  <a:lnTo>
                    <a:pt x="0" y="212"/>
                  </a:lnTo>
                  <a:lnTo>
                    <a:pt x="16" y="206"/>
                  </a:lnTo>
                  <a:lnTo>
                    <a:pt x="22" y="206"/>
                  </a:lnTo>
                  <a:lnTo>
                    <a:pt x="22" y="201"/>
                  </a:lnTo>
                  <a:lnTo>
                    <a:pt x="27" y="201"/>
                  </a:lnTo>
                  <a:lnTo>
                    <a:pt x="27" y="195"/>
                  </a:lnTo>
                  <a:lnTo>
                    <a:pt x="33" y="190"/>
                  </a:lnTo>
                  <a:lnTo>
                    <a:pt x="38" y="190"/>
                  </a:lnTo>
                  <a:lnTo>
                    <a:pt x="44" y="190"/>
                  </a:lnTo>
                  <a:lnTo>
                    <a:pt x="48" y="184"/>
                  </a:lnTo>
                  <a:lnTo>
                    <a:pt x="53" y="184"/>
                  </a:lnTo>
                  <a:lnTo>
                    <a:pt x="59" y="184"/>
                  </a:lnTo>
                  <a:lnTo>
                    <a:pt x="64" y="179"/>
                  </a:lnTo>
                  <a:lnTo>
                    <a:pt x="70" y="179"/>
                  </a:lnTo>
                  <a:lnTo>
                    <a:pt x="75" y="179"/>
                  </a:lnTo>
                  <a:lnTo>
                    <a:pt x="81" y="179"/>
                  </a:lnTo>
                  <a:lnTo>
                    <a:pt x="81" y="175"/>
                  </a:lnTo>
                  <a:lnTo>
                    <a:pt x="86" y="175"/>
                  </a:lnTo>
                  <a:lnTo>
                    <a:pt x="90" y="175"/>
                  </a:lnTo>
                  <a:lnTo>
                    <a:pt x="90" y="169"/>
                  </a:lnTo>
                  <a:lnTo>
                    <a:pt x="96" y="169"/>
                  </a:lnTo>
                  <a:lnTo>
                    <a:pt x="101" y="169"/>
                  </a:lnTo>
                  <a:lnTo>
                    <a:pt x="107" y="169"/>
                  </a:lnTo>
                  <a:lnTo>
                    <a:pt x="112" y="169"/>
                  </a:lnTo>
                  <a:lnTo>
                    <a:pt x="118" y="169"/>
                  </a:lnTo>
                  <a:lnTo>
                    <a:pt x="123" y="169"/>
                  </a:lnTo>
                  <a:lnTo>
                    <a:pt x="129" y="169"/>
                  </a:lnTo>
                  <a:lnTo>
                    <a:pt x="134" y="169"/>
                  </a:lnTo>
                  <a:lnTo>
                    <a:pt x="138" y="169"/>
                  </a:lnTo>
                  <a:lnTo>
                    <a:pt x="144" y="169"/>
                  </a:lnTo>
                  <a:lnTo>
                    <a:pt x="149" y="169"/>
                  </a:lnTo>
                  <a:lnTo>
                    <a:pt x="155" y="169"/>
                  </a:lnTo>
                  <a:lnTo>
                    <a:pt x="160" y="169"/>
                  </a:lnTo>
                  <a:lnTo>
                    <a:pt x="166" y="169"/>
                  </a:lnTo>
                  <a:lnTo>
                    <a:pt x="171" y="169"/>
                  </a:lnTo>
                  <a:lnTo>
                    <a:pt x="177" y="169"/>
                  </a:lnTo>
                  <a:lnTo>
                    <a:pt x="181" y="169"/>
                  </a:lnTo>
                  <a:lnTo>
                    <a:pt x="186" y="169"/>
                  </a:lnTo>
                  <a:lnTo>
                    <a:pt x="192" y="169"/>
                  </a:lnTo>
                  <a:lnTo>
                    <a:pt x="192" y="164"/>
                  </a:lnTo>
                  <a:lnTo>
                    <a:pt x="197" y="164"/>
                  </a:lnTo>
                  <a:lnTo>
                    <a:pt x="203" y="164"/>
                  </a:lnTo>
                  <a:lnTo>
                    <a:pt x="208" y="164"/>
                  </a:lnTo>
                  <a:lnTo>
                    <a:pt x="214" y="164"/>
                  </a:lnTo>
                  <a:lnTo>
                    <a:pt x="219" y="158"/>
                  </a:lnTo>
                  <a:lnTo>
                    <a:pt x="219" y="164"/>
                  </a:lnTo>
                  <a:lnTo>
                    <a:pt x="229" y="164"/>
                  </a:lnTo>
                  <a:lnTo>
                    <a:pt x="234" y="164"/>
                  </a:lnTo>
                  <a:lnTo>
                    <a:pt x="240" y="164"/>
                  </a:lnTo>
                  <a:lnTo>
                    <a:pt x="245" y="169"/>
                  </a:lnTo>
                  <a:lnTo>
                    <a:pt x="251" y="169"/>
                  </a:lnTo>
                  <a:lnTo>
                    <a:pt x="256" y="169"/>
                  </a:lnTo>
                  <a:lnTo>
                    <a:pt x="262" y="169"/>
                  </a:lnTo>
                  <a:lnTo>
                    <a:pt x="267" y="169"/>
                  </a:lnTo>
                  <a:lnTo>
                    <a:pt x="271" y="169"/>
                  </a:lnTo>
                  <a:lnTo>
                    <a:pt x="276" y="169"/>
                  </a:lnTo>
                  <a:lnTo>
                    <a:pt x="282" y="169"/>
                  </a:lnTo>
                  <a:lnTo>
                    <a:pt x="282" y="164"/>
                  </a:lnTo>
                  <a:lnTo>
                    <a:pt x="288" y="164"/>
                  </a:lnTo>
                  <a:lnTo>
                    <a:pt x="293" y="164"/>
                  </a:lnTo>
                  <a:lnTo>
                    <a:pt x="299" y="158"/>
                  </a:lnTo>
                  <a:lnTo>
                    <a:pt x="304" y="158"/>
                  </a:lnTo>
                  <a:lnTo>
                    <a:pt x="310" y="158"/>
                  </a:lnTo>
                  <a:lnTo>
                    <a:pt x="310" y="164"/>
                  </a:lnTo>
                  <a:lnTo>
                    <a:pt x="315" y="164"/>
                  </a:lnTo>
                  <a:lnTo>
                    <a:pt x="319" y="164"/>
                  </a:lnTo>
                  <a:lnTo>
                    <a:pt x="324" y="164"/>
                  </a:lnTo>
                  <a:lnTo>
                    <a:pt x="330" y="164"/>
                  </a:lnTo>
                  <a:lnTo>
                    <a:pt x="336" y="164"/>
                  </a:lnTo>
                  <a:lnTo>
                    <a:pt x="347" y="169"/>
                  </a:lnTo>
                  <a:lnTo>
                    <a:pt x="352" y="169"/>
                  </a:lnTo>
                  <a:lnTo>
                    <a:pt x="352" y="175"/>
                  </a:lnTo>
                  <a:lnTo>
                    <a:pt x="358" y="175"/>
                  </a:lnTo>
                  <a:lnTo>
                    <a:pt x="358" y="179"/>
                  </a:lnTo>
                  <a:lnTo>
                    <a:pt x="361" y="179"/>
                  </a:lnTo>
                  <a:lnTo>
                    <a:pt x="367" y="184"/>
                  </a:lnTo>
                  <a:lnTo>
                    <a:pt x="372" y="184"/>
                  </a:lnTo>
                  <a:lnTo>
                    <a:pt x="372" y="190"/>
                  </a:lnTo>
                  <a:lnTo>
                    <a:pt x="378" y="190"/>
                  </a:lnTo>
                  <a:lnTo>
                    <a:pt x="383" y="190"/>
                  </a:lnTo>
                  <a:lnTo>
                    <a:pt x="389" y="190"/>
                  </a:lnTo>
                  <a:lnTo>
                    <a:pt x="395" y="190"/>
                  </a:lnTo>
                  <a:lnTo>
                    <a:pt x="400" y="190"/>
                  </a:lnTo>
                  <a:lnTo>
                    <a:pt x="400" y="195"/>
                  </a:lnTo>
                  <a:lnTo>
                    <a:pt x="406" y="195"/>
                  </a:lnTo>
                  <a:lnTo>
                    <a:pt x="406" y="201"/>
                  </a:lnTo>
                  <a:lnTo>
                    <a:pt x="409" y="206"/>
                  </a:lnTo>
                  <a:lnTo>
                    <a:pt x="415" y="212"/>
                  </a:lnTo>
                  <a:lnTo>
                    <a:pt x="415" y="217"/>
                  </a:lnTo>
                  <a:lnTo>
                    <a:pt x="420" y="217"/>
                  </a:lnTo>
                  <a:lnTo>
                    <a:pt x="420" y="223"/>
                  </a:lnTo>
                  <a:lnTo>
                    <a:pt x="420" y="227"/>
                  </a:lnTo>
                  <a:lnTo>
                    <a:pt x="420" y="232"/>
                  </a:lnTo>
                  <a:lnTo>
                    <a:pt x="420" y="238"/>
                  </a:lnTo>
                  <a:lnTo>
                    <a:pt x="426" y="243"/>
                  </a:lnTo>
                  <a:lnTo>
                    <a:pt x="426" y="249"/>
                  </a:lnTo>
                  <a:lnTo>
                    <a:pt x="431" y="249"/>
                  </a:lnTo>
                  <a:lnTo>
                    <a:pt x="431" y="254"/>
                  </a:lnTo>
                  <a:lnTo>
                    <a:pt x="443" y="260"/>
                  </a:lnTo>
                  <a:lnTo>
                    <a:pt x="448" y="265"/>
                  </a:lnTo>
                  <a:lnTo>
                    <a:pt x="448" y="269"/>
                  </a:lnTo>
                  <a:lnTo>
                    <a:pt x="452" y="269"/>
                  </a:lnTo>
                  <a:lnTo>
                    <a:pt x="457" y="275"/>
                  </a:lnTo>
                  <a:lnTo>
                    <a:pt x="457" y="280"/>
                  </a:lnTo>
                  <a:lnTo>
                    <a:pt x="463" y="280"/>
                  </a:lnTo>
                  <a:lnTo>
                    <a:pt x="463" y="286"/>
                  </a:lnTo>
                  <a:lnTo>
                    <a:pt x="468" y="291"/>
                  </a:lnTo>
                  <a:lnTo>
                    <a:pt x="474" y="291"/>
                  </a:lnTo>
                  <a:lnTo>
                    <a:pt x="479" y="297"/>
                  </a:lnTo>
                  <a:lnTo>
                    <a:pt x="485" y="297"/>
                  </a:lnTo>
                  <a:lnTo>
                    <a:pt x="490" y="302"/>
                  </a:lnTo>
                  <a:lnTo>
                    <a:pt x="490" y="308"/>
                  </a:lnTo>
                  <a:lnTo>
                    <a:pt x="496" y="308"/>
                  </a:lnTo>
                  <a:lnTo>
                    <a:pt x="496" y="312"/>
                  </a:lnTo>
                  <a:lnTo>
                    <a:pt x="500" y="317"/>
                  </a:lnTo>
                  <a:lnTo>
                    <a:pt x="505" y="323"/>
                  </a:lnTo>
                  <a:lnTo>
                    <a:pt x="511" y="328"/>
                  </a:lnTo>
                  <a:lnTo>
                    <a:pt x="516" y="334"/>
                  </a:lnTo>
                  <a:lnTo>
                    <a:pt x="522" y="339"/>
                  </a:lnTo>
                  <a:lnTo>
                    <a:pt x="527" y="339"/>
                  </a:lnTo>
                  <a:lnTo>
                    <a:pt x="533" y="345"/>
                  </a:lnTo>
                  <a:lnTo>
                    <a:pt x="538" y="350"/>
                  </a:lnTo>
                  <a:lnTo>
                    <a:pt x="544" y="356"/>
                  </a:lnTo>
                  <a:lnTo>
                    <a:pt x="548" y="356"/>
                  </a:lnTo>
                  <a:lnTo>
                    <a:pt x="553" y="356"/>
                  </a:lnTo>
                  <a:lnTo>
                    <a:pt x="553" y="359"/>
                  </a:lnTo>
                  <a:lnTo>
                    <a:pt x="559" y="359"/>
                  </a:lnTo>
                  <a:lnTo>
                    <a:pt x="564" y="359"/>
                  </a:lnTo>
                  <a:lnTo>
                    <a:pt x="570" y="359"/>
                  </a:lnTo>
                  <a:lnTo>
                    <a:pt x="575" y="359"/>
                  </a:lnTo>
                  <a:lnTo>
                    <a:pt x="575" y="356"/>
                  </a:lnTo>
                  <a:lnTo>
                    <a:pt x="575" y="350"/>
                  </a:lnTo>
                  <a:lnTo>
                    <a:pt x="581" y="345"/>
                  </a:lnTo>
                  <a:lnTo>
                    <a:pt x="581" y="339"/>
                  </a:lnTo>
                  <a:lnTo>
                    <a:pt x="586" y="339"/>
                  </a:lnTo>
                  <a:lnTo>
                    <a:pt x="586" y="334"/>
                  </a:lnTo>
                  <a:lnTo>
                    <a:pt x="586" y="328"/>
                  </a:lnTo>
                  <a:lnTo>
                    <a:pt x="586" y="323"/>
                  </a:lnTo>
                  <a:lnTo>
                    <a:pt x="590" y="317"/>
                  </a:lnTo>
                  <a:lnTo>
                    <a:pt x="590" y="312"/>
                  </a:lnTo>
                  <a:lnTo>
                    <a:pt x="590" y="308"/>
                  </a:lnTo>
                  <a:lnTo>
                    <a:pt x="596" y="302"/>
                  </a:lnTo>
                  <a:lnTo>
                    <a:pt x="596" y="297"/>
                  </a:lnTo>
                  <a:lnTo>
                    <a:pt x="601" y="302"/>
                  </a:lnTo>
                  <a:lnTo>
                    <a:pt x="607" y="308"/>
                  </a:lnTo>
                  <a:lnTo>
                    <a:pt x="612" y="312"/>
                  </a:lnTo>
                  <a:lnTo>
                    <a:pt x="612" y="317"/>
                  </a:lnTo>
                  <a:lnTo>
                    <a:pt x="623" y="323"/>
                  </a:lnTo>
                  <a:lnTo>
                    <a:pt x="629" y="323"/>
                  </a:lnTo>
                  <a:lnTo>
                    <a:pt x="634" y="323"/>
                  </a:lnTo>
                  <a:lnTo>
                    <a:pt x="634" y="317"/>
                  </a:lnTo>
                  <a:lnTo>
                    <a:pt x="638" y="317"/>
                  </a:lnTo>
                  <a:lnTo>
                    <a:pt x="644" y="317"/>
                  </a:lnTo>
                  <a:lnTo>
                    <a:pt x="649" y="317"/>
                  </a:lnTo>
                  <a:lnTo>
                    <a:pt x="655" y="317"/>
                  </a:lnTo>
                  <a:lnTo>
                    <a:pt x="660" y="317"/>
                  </a:lnTo>
                  <a:lnTo>
                    <a:pt x="666" y="317"/>
                  </a:lnTo>
                  <a:lnTo>
                    <a:pt x="671" y="317"/>
                  </a:lnTo>
                  <a:lnTo>
                    <a:pt x="677" y="317"/>
                  </a:lnTo>
                  <a:lnTo>
                    <a:pt x="677" y="312"/>
                  </a:lnTo>
                  <a:lnTo>
                    <a:pt x="680" y="312"/>
                  </a:lnTo>
                  <a:lnTo>
                    <a:pt x="686" y="312"/>
                  </a:lnTo>
                  <a:lnTo>
                    <a:pt x="692" y="312"/>
                  </a:lnTo>
                  <a:lnTo>
                    <a:pt x="697" y="317"/>
                  </a:lnTo>
                  <a:lnTo>
                    <a:pt x="703" y="323"/>
                  </a:lnTo>
                  <a:lnTo>
                    <a:pt x="708" y="323"/>
                  </a:lnTo>
                  <a:lnTo>
                    <a:pt x="714" y="328"/>
                  </a:lnTo>
                  <a:lnTo>
                    <a:pt x="719" y="328"/>
                  </a:lnTo>
                  <a:lnTo>
                    <a:pt x="719" y="334"/>
                  </a:lnTo>
                  <a:lnTo>
                    <a:pt x="725" y="339"/>
                  </a:lnTo>
                  <a:lnTo>
                    <a:pt x="725" y="345"/>
                  </a:lnTo>
                  <a:lnTo>
                    <a:pt x="725" y="350"/>
                  </a:lnTo>
                  <a:lnTo>
                    <a:pt x="725" y="356"/>
                  </a:lnTo>
                  <a:lnTo>
                    <a:pt x="728" y="356"/>
                  </a:lnTo>
                  <a:lnTo>
                    <a:pt x="728" y="359"/>
                  </a:lnTo>
                  <a:lnTo>
                    <a:pt x="734" y="359"/>
                  </a:lnTo>
                  <a:lnTo>
                    <a:pt x="734" y="365"/>
                  </a:lnTo>
                  <a:lnTo>
                    <a:pt x="740" y="365"/>
                  </a:lnTo>
                  <a:lnTo>
                    <a:pt x="740" y="371"/>
                  </a:lnTo>
                  <a:lnTo>
                    <a:pt x="745" y="376"/>
                  </a:lnTo>
                  <a:lnTo>
                    <a:pt x="751" y="382"/>
                  </a:lnTo>
                  <a:lnTo>
                    <a:pt x="751" y="387"/>
                  </a:lnTo>
                  <a:lnTo>
                    <a:pt x="756" y="387"/>
                  </a:lnTo>
                  <a:lnTo>
                    <a:pt x="762" y="393"/>
                  </a:lnTo>
                  <a:lnTo>
                    <a:pt x="762" y="398"/>
                  </a:lnTo>
                  <a:lnTo>
                    <a:pt x="767" y="398"/>
                  </a:lnTo>
                  <a:lnTo>
                    <a:pt x="767" y="402"/>
                  </a:lnTo>
                  <a:lnTo>
                    <a:pt x="771" y="402"/>
                  </a:lnTo>
                  <a:lnTo>
                    <a:pt x="776" y="402"/>
                  </a:lnTo>
                  <a:lnTo>
                    <a:pt x="776" y="407"/>
                  </a:lnTo>
                  <a:lnTo>
                    <a:pt x="782" y="413"/>
                  </a:lnTo>
                  <a:lnTo>
                    <a:pt x="782" y="418"/>
                  </a:lnTo>
                  <a:lnTo>
                    <a:pt x="782" y="424"/>
                  </a:lnTo>
                  <a:lnTo>
                    <a:pt x="787" y="424"/>
                  </a:lnTo>
                  <a:lnTo>
                    <a:pt x="787" y="430"/>
                  </a:lnTo>
                  <a:lnTo>
                    <a:pt x="787" y="435"/>
                  </a:lnTo>
                  <a:lnTo>
                    <a:pt x="793" y="441"/>
                  </a:lnTo>
                  <a:lnTo>
                    <a:pt x="793" y="435"/>
                  </a:lnTo>
                  <a:lnTo>
                    <a:pt x="799" y="435"/>
                  </a:lnTo>
                  <a:lnTo>
                    <a:pt x="799" y="430"/>
                  </a:lnTo>
                  <a:lnTo>
                    <a:pt x="799" y="424"/>
                  </a:lnTo>
                  <a:lnTo>
                    <a:pt x="804" y="424"/>
                  </a:lnTo>
                  <a:lnTo>
                    <a:pt x="804" y="418"/>
                  </a:lnTo>
                  <a:lnTo>
                    <a:pt x="810" y="413"/>
                  </a:lnTo>
                  <a:lnTo>
                    <a:pt x="815" y="413"/>
                  </a:lnTo>
                  <a:lnTo>
                    <a:pt x="819" y="418"/>
                  </a:lnTo>
                  <a:lnTo>
                    <a:pt x="824" y="418"/>
                  </a:lnTo>
                  <a:lnTo>
                    <a:pt x="830" y="413"/>
                  </a:lnTo>
                  <a:lnTo>
                    <a:pt x="835" y="407"/>
                  </a:lnTo>
                  <a:lnTo>
                    <a:pt x="841" y="402"/>
                  </a:lnTo>
                  <a:lnTo>
                    <a:pt x="841" y="398"/>
                  </a:lnTo>
                  <a:lnTo>
                    <a:pt x="847" y="393"/>
                  </a:lnTo>
                  <a:lnTo>
                    <a:pt x="847" y="387"/>
                  </a:lnTo>
                  <a:lnTo>
                    <a:pt x="852" y="387"/>
                  </a:lnTo>
                  <a:lnTo>
                    <a:pt x="858" y="387"/>
                  </a:lnTo>
                  <a:lnTo>
                    <a:pt x="861" y="387"/>
                  </a:lnTo>
                  <a:lnTo>
                    <a:pt x="883" y="398"/>
                  </a:lnTo>
                  <a:lnTo>
                    <a:pt x="889" y="376"/>
                  </a:lnTo>
                  <a:lnTo>
                    <a:pt x="900" y="382"/>
                  </a:lnTo>
                  <a:lnTo>
                    <a:pt x="915" y="382"/>
                  </a:lnTo>
                  <a:lnTo>
                    <a:pt x="915" y="387"/>
                  </a:lnTo>
                  <a:lnTo>
                    <a:pt x="926" y="398"/>
                  </a:lnTo>
                  <a:lnTo>
                    <a:pt x="937" y="413"/>
                  </a:lnTo>
                  <a:lnTo>
                    <a:pt x="942" y="418"/>
                  </a:lnTo>
                  <a:lnTo>
                    <a:pt x="968" y="402"/>
                  </a:lnTo>
                  <a:lnTo>
                    <a:pt x="963" y="398"/>
                  </a:lnTo>
                  <a:lnTo>
                    <a:pt x="979" y="382"/>
                  </a:lnTo>
                  <a:lnTo>
                    <a:pt x="979" y="376"/>
                  </a:lnTo>
                  <a:lnTo>
                    <a:pt x="985" y="376"/>
                  </a:lnTo>
                  <a:lnTo>
                    <a:pt x="996" y="350"/>
                  </a:lnTo>
                  <a:lnTo>
                    <a:pt x="996" y="339"/>
                  </a:lnTo>
                  <a:lnTo>
                    <a:pt x="1005" y="334"/>
                  </a:lnTo>
                  <a:lnTo>
                    <a:pt x="1038" y="308"/>
                  </a:lnTo>
                  <a:lnTo>
                    <a:pt x="1016" y="291"/>
                  </a:lnTo>
                  <a:lnTo>
                    <a:pt x="1022" y="291"/>
                  </a:lnTo>
                  <a:lnTo>
                    <a:pt x="1053" y="286"/>
                  </a:lnTo>
                  <a:lnTo>
                    <a:pt x="1075" y="265"/>
                  </a:lnTo>
                  <a:lnTo>
                    <a:pt x="1090" y="243"/>
                  </a:lnTo>
                  <a:lnTo>
                    <a:pt x="1096" y="238"/>
                  </a:lnTo>
                  <a:lnTo>
                    <a:pt x="1081" y="175"/>
                  </a:lnTo>
                  <a:lnTo>
                    <a:pt x="1123" y="190"/>
                  </a:lnTo>
                  <a:lnTo>
                    <a:pt x="1138" y="179"/>
                  </a:lnTo>
                  <a:lnTo>
                    <a:pt x="1149" y="169"/>
                  </a:lnTo>
                  <a:lnTo>
                    <a:pt x="1144" y="169"/>
                  </a:lnTo>
                  <a:lnTo>
                    <a:pt x="1144" y="164"/>
                  </a:lnTo>
                  <a:lnTo>
                    <a:pt x="1144" y="158"/>
                  </a:lnTo>
                  <a:lnTo>
                    <a:pt x="1149" y="158"/>
                  </a:lnTo>
                  <a:lnTo>
                    <a:pt x="1149" y="153"/>
                  </a:lnTo>
                  <a:lnTo>
                    <a:pt x="1149" y="147"/>
                  </a:lnTo>
                  <a:lnTo>
                    <a:pt x="1155" y="142"/>
                  </a:lnTo>
                  <a:lnTo>
                    <a:pt x="1155" y="136"/>
                  </a:lnTo>
                  <a:lnTo>
                    <a:pt x="1155" y="133"/>
                  </a:lnTo>
                  <a:lnTo>
                    <a:pt x="1155" y="127"/>
                  </a:lnTo>
                  <a:lnTo>
                    <a:pt x="1155" y="121"/>
                  </a:lnTo>
                  <a:lnTo>
                    <a:pt x="1155" y="116"/>
                  </a:lnTo>
                  <a:lnTo>
                    <a:pt x="1149" y="110"/>
                  </a:lnTo>
                  <a:lnTo>
                    <a:pt x="1144" y="105"/>
                  </a:lnTo>
                  <a:lnTo>
                    <a:pt x="1138" y="105"/>
                  </a:lnTo>
                  <a:lnTo>
                    <a:pt x="1138" y="99"/>
                  </a:lnTo>
                  <a:lnTo>
                    <a:pt x="1132" y="99"/>
                  </a:lnTo>
                  <a:lnTo>
                    <a:pt x="1132" y="94"/>
                  </a:lnTo>
                  <a:lnTo>
                    <a:pt x="1129" y="94"/>
                  </a:lnTo>
                  <a:lnTo>
                    <a:pt x="1129" y="90"/>
                  </a:lnTo>
                  <a:lnTo>
                    <a:pt x="1132" y="90"/>
                  </a:lnTo>
                  <a:lnTo>
                    <a:pt x="1138" y="85"/>
                  </a:lnTo>
                  <a:lnTo>
                    <a:pt x="1144" y="79"/>
                  </a:lnTo>
                  <a:lnTo>
                    <a:pt x="1149" y="79"/>
                  </a:lnTo>
                  <a:lnTo>
                    <a:pt x="1149" y="74"/>
                  </a:lnTo>
                  <a:lnTo>
                    <a:pt x="1155" y="74"/>
                  </a:lnTo>
                  <a:lnTo>
                    <a:pt x="1155" y="68"/>
                  </a:lnTo>
                  <a:lnTo>
                    <a:pt x="1160" y="62"/>
                  </a:lnTo>
                  <a:lnTo>
                    <a:pt x="1160" y="57"/>
                  </a:lnTo>
                  <a:lnTo>
                    <a:pt x="1166" y="51"/>
                  </a:lnTo>
                  <a:lnTo>
                    <a:pt x="1166" y="48"/>
                  </a:lnTo>
                  <a:lnTo>
                    <a:pt x="1166" y="42"/>
                  </a:lnTo>
                  <a:lnTo>
                    <a:pt x="1160" y="37"/>
                  </a:lnTo>
                  <a:lnTo>
                    <a:pt x="1155" y="31"/>
                  </a:lnTo>
                  <a:lnTo>
                    <a:pt x="1149" y="26"/>
                  </a:lnTo>
                  <a:lnTo>
                    <a:pt x="1144" y="20"/>
                  </a:lnTo>
                  <a:lnTo>
                    <a:pt x="1144" y="14"/>
                  </a:lnTo>
                  <a:lnTo>
                    <a:pt x="1149" y="9"/>
                  </a:lnTo>
                  <a:lnTo>
                    <a:pt x="1155" y="9"/>
                  </a:lnTo>
                  <a:lnTo>
                    <a:pt x="1160" y="9"/>
                  </a:lnTo>
                  <a:lnTo>
                    <a:pt x="1166" y="9"/>
                  </a:lnTo>
                  <a:lnTo>
                    <a:pt x="1171" y="9"/>
                  </a:lnTo>
                  <a:lnTo>
                    <a:pt x="1177" y="9"/>
                  </a:lnTo>
                  <a:lnTo>
                    <a:pt x="1177" y="14"/>
                  </a:lnTo>
                  <a:lnTo>
                    <a:pt x="1180" y="14"/>
                  </a:lnTo>
                  <a:lnTo>
                    <a:pt x="1186" y="14"/>
                  </a:lnTo>
                  <a:lnTo>
                    <a:pt x="1186" y="20"/>
                  </a:lnTo>
                  <a:lnTo>
                    <a:pt x="1192" y="20"/>
                  </a:lnTo>
                  <a:lnTo>
                    <a:pt x="1197" y="20"/>
                  </a:lnTo>
                  <a:lnTo>
                    <a:pt x="1203" y="20"/>
                  </a:lnTo>
                  <a:lnTo>
                    <a:pt x="1208" y="14"/>
                  </a:lnTo>
                  <a:lnTo>
                    <a:pt x="1208" y="9"/>
                  </a:lnTo>
                  <a:lnTo>
                    <a:pt x="1208" y="3"/>
                  </a:lnTo>
                  <a:lnTo>
                    <a:pt x="1214" y="3"/>
                  </a:lnTo>
                  <a:lnTo>
                    <a:pt x="1219" y="0"/>
                  </a:lnTo>
                  <a:lnTo>
                    <a:pt x="1219" y="3"/>
                  </a:lnTo>
                  <a:lnTo>
                    <a:pt x="1225" y="3"/>
                  </a:lnTo>
                  <a:lnTo>
                    <a:pt x="1228" y="9"/>
                  </a:lnTo>
                  <a:lnTo>
                    <a:pt x="1228" y="14"/>
                  </a:lnTo>
                  <a:lnTo>
                    <a:pt x="1234" y="20"/>
                  </a:lnTo>
                  <a:lnTo>
                    <a:pt x="1234" y="2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1675" y="578"/>
              <a:ext cx="1419" cy="1640"/>
            </a:xfrm>
            <a:custGeom>
              <a:avLst/>
              <a:gdLst>
                <a:gd name="T0" fmla="*/ 973 w 1419"/>
                <a:gd name="T1" fmla="*/ 9 h 1640"/>
                <a:gd name="T2" fmla="*/ 1057 w 1419"/>
                <a:gd name="T3" fmla="*/ 15 h 1640"/>
                <a:gd name="T4" fmla="*/ 1085 w 1419"/>
                <a:gd name="T5" fmla="*/ 90 h 1640"/>
                <a:gd name="T6" fmla="*/ 1004 w 1419"/>
                <a:gd name="T7" fmla="*/ 158 h 1640"/>
                <a:gd name="T8" fmla="*/ 989 w 1419"/>
                <a:gd name="T9" fmla="*/ 238 h 1640"/>
                <a:gd name="T10" fmla="*/ 989 w 1419"/>
                <a:gd name="T11" fmla="*/ 334 h 1640"/>
                <a:gd name="T12" fmla="*/ 1010 w 1419"/>
                <a:gd name="T13" fmla="*/ 376 h 1640"/>
                <a:gd name="T14" fmla="*/ 1080 w 1419"/>
                <a:gd name="T15" fmla="*/ 328 h 1640"/>
                <a:gd name="T16" fmla="*/ 1153 w 1419"/>
                <a:gd name="T17" fmla="*/ 382 h 1640"/>
                <a:gd name="T18" fmla="*/ 1128 w 1419"/>
                <a:gd name="T19" fmla="*/ 478 h 1640"/>
                <a:gd name="T20" fmla="*/ 1196 w 1419"/>
                <a:gd name="T21" fmla="*/ 531 h 1640"/>
                <a:gd name="T22" fmla="*/ 1190 w 1419"/>
                <a:gd name="T23" fmla="*/ 599 h 1640"/>
                <a:gd name="T24" fmla="*/ 1207 w 1419"/>
                <a:gd name="T25" fmla="*/ 706 h 1640"/>
                <a:gd name="T26" fmla="*/ 1286 w 1419"/>
                <a:gd name="T27" fmla="*/ 721 h 1640"/>
                <a:gd name="T28" fmla="*/ 1266 w 1419"/>
                <a:gd name="T29" fmla="*/ 806 h 1640"/>
                <a:gd name="T30" fmla="*/ 1249 w 1419"/>
                <a:gd name="T31" fmla="*/ 913 h 1640"/>
                <a:gd name="T32" fmla="*/ 1292 w 1419"/>
                <a:gd name="T33" fmla="*/ 972 h 1640"/>
                <a:gd name="T34" fmla="*/ 1356 w 1419"/>
                <a:gd name="T35" fmla="*/ 1024 h 1640"/>
                <a:gd name="T36" fmla="*/ 1414 w 1419"/>
                <a:gd name="T37" fmla="*/ 1057 h 1640"/>
                <a:gd name="T38" fmla="*/ 1382 w 1419"/>
                <a:gd name="T39" fmla="*/ 1131 h 1640"/>
                <a:gd name="T40" fmla="*/ 1345 w 1419"/>
                <a:gd name="T41" fmla="*/ 1157 h 1640"/>
                <a:gd name="T42" fmla="*/ 1329 w 1419"/>
                <a:gd name="T43" fmla="*/ 1232 h 1640"/>
                <a:gd name="T44" fmla="*/ 1286 w 1419"/>
                <a:gd name="T45" fmla="*/ 1300 h 1640"/>
                <a:gd name="T46" fmla="*/ 1323 w 1419"/>
                <a:gd name="T47" fmla="*/ 1391 h 1640"/>
                <a:gd name="T48" fmla="*/ 1308 w 1419"/>
                <a:gd name="T49" fmla="*/ 1481 h 1640"/>
                <a:gd name="T50" fmla="*/ 1260 w 1419"/>
                <a:gd name="T51" fmla="*/ 1549 h 1640"/>
                <a:gd name="T52" fmla="*/ 1218 w 1419"/>
                <a:gd name="T53" fmla="*/ 1609 h 1640"/>
                <a:gd name="T54" fmla="*/ 1153 w 1419"/>
                <a:gd name="T55" fmla="*/ 1625 h 1640"/>
                <a:gd name="T56" fmla="*/ 1074 w 1419"/>
                <a:gd name="T57" fmla="*/ 1592 h 1640"/>
                <a:gd name="T58" fmla="*/ 1004 w 1419"/>
                <a:gd name="T59" fmla="*/ 1549 h 1640"/>
                <a:gd name="T60" fmla="*/ 908 w 1419"/>
                <a:gd name="T61" fmla="*/ 1546 h 1640"/>
                <a:gd name="T62" fmla="*/ 834 w 1419"/>
                <a:gd name="T63" fmla="*/ 1513 h 1640"/>
                <a:gd name="T64" fmla="*/ 760 w 1419"/>
                <a:gd name="T65" fmla="*/ 1481 h 1640"/>
                <a:gd name="T66" fmla="*/ 738 w 1419"/>
                <a:gd name="T67" fmla="*/ 1407 h 1640"/>
                <a:gd name="T68" fmla="*/ 690 w 1419"/>
                <a:gd name="T69" fmla="*/ 1343 h 1640"/>
                <a:gd name="T70" fmla="*/ 605 w 1419"/>
                <a:gd name="T71" fmla="*/ 1284 h 1640"/>
                <a:gd name="T72" fmla="*/ 569 w 1419"/>
                <a:gd name="T73" fmla="*/ 1195 h 1640"/>
                <a:gd name="T74" fmla="*/ 600 w 1419"/>
                <a:gd name="T75" fmla="*/ 1114 h 1640"/>
                <a:gd name="T76" fmla="*/ 628 w 1419"/>
                <a:gd name="T77" fmla="*/ 1035 h 1640"/>
                <a:gd name="T78" fmla="*/ 648 w 1419"/>
                <a:gd name="T79" fmla="*/ 950 h 1640"/>
                <a:gd name="T80" fmla="*/ 617 w 1419"/>
                <a:gd name="T81" fmla="*/ 891 h 1640"/>
                <a:gd name="T82" fmla="*/ 552 w 1419"/>
                <a:gd name="T83" fmla="*/ 839 h 1640"/>
                <a:gd name="T84" fmla="*/ 467 w 1419"/>
                <a:gd name="T85" fmla="*/ 800 h 1640"/>
                <a:gd name="T86" fmla="*/ 408 w 1419"/>
                <a:gd name="T87" fmla="*/ 764 h 1640"/>
                <a:gd name="T88" fmla="*/ 318 w 1419"/>
                <a:gd name="T89" fmla="*/ 797 h 1640"/>
                <a:gd name="T90" fmla="*/ 255 w 1419"/>
                <a:gd name="T91" fmla="*/ 876 h 1640"/>
                <a:gd name="T92" fmla="*/ 165 w 1419"/>
                <a:gd name="T93" fmla="*/ 882 h 1640"/>
                <a:gd name="T94" fmla="*/ 94 w 1419"/>
                <a:gd name="T95" fmla="*/ 871 h 1640"/>
                <a:gd name="T96" fmla="*/ 58 w 1419"/>
                <a:gd name="T97" fmla="*/ 786 h 1640"/>
                <a:gd name="T98" fmla="*/ 4 w 1419"/>
                <a:gd name="T99" fmla="*/ 743 h 1640"/>
                <a:gd name="T100" fmla="*/ 4 w 1419"/>
                <a:gd name="T101" fmla="*/ 668 h 1640"/>
                <a:gd name="T102" fmla="*/ 100 w 1419"/>
                <a:gd name="T103" fmla="*/ 568 h 1640"/>
                <a:gd name="T104" fmla="*/ 261 w 1419"/>
                <a:gd name="T105" fmla="*/ 489 h 1640"/>
                <a:gd name="T106" fmla="*/ 356 w 1419"/>
                <a:gd name="T107" fmla="*/ 450 h 1640"/>
                <a:gd name="T108" fmla="*/ 399 w 1419"/>
                <a:gd name="T109" fmla="*/ 382 h 1640"/>
                <a:gd name="T110" fmla="*/ 399 w 1419"/>
                <a:gd name="T111" fmla="*/ 297 h 1640"/>
                <a:gd name="T112" fmla="*/ 414 w 1419"/>
                <a:gd name="T113" fmla="*/ 201 h 1640"/>
                <a:gd name="T114" fmla="*/ 489 w 1419"/>
                <a:gd name="T115" fmla="*/ 170 h 1640"/>
                <a:gd name="T116" fmla="*/ 546 w 1419"/>
                <a:gd name="T117" fmla="*/ 111 h 1640"/>
                <a:gd name="T118" fmla="*/ 628 w 1419"/>
                <a:gd name="T119" fmla="*/ 63 h 1640"/>
                <a:gd name="T120" fmla="*/ 718 w 1419"/>
                <a:gd name="T121" fmla="*/ 42 h 1640"/>
                <a:gd name="T122" fmla="*/ 797 w 1419"/>
                <a:gd name="T123" fmla="*/ 20 h 1640"/>
                <a:gd name="T124" fmla="*/ 888 w 1419"/>
                <a:gd name="T125" fmla="*/ 5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19" h="1640">
                  <a:moveTo>
                    <a:pt x="888" y="5"/>
                  </a:moveTo>
                  <a:lnTo>
                    <a:pt x="893" y="5"/>
                  </a:lnTo>
                  <a:lnTo>
                    <a:pt x="899" y="5"/>
                  </a:lnTo>
                  <a:lnTo>
                    <a:pt x="904" y="5"/>
                  </a:lnTo>
                  <a:lnTo>
                    <a:pt x="908" y="5"/>
                  </a:lnTo>
                  <a:lnTo>
                    <a:pt x="914" y="5"/>
                  </a:lnTo>
                  <a:lnTo>
                    <a:pt x="919" y="5"/>
                  </a:lnTo>
                  <a:lnTo>
                    <a:pt x="925" y="9"/>
                  </a:lnTo>
                  <a:lnTo>
                    <a:pt x="930" y="9"/>
                  </a:lnTo>
                  <a:lnTo>
                    <a:pt x="936" y="15"/>
                  </a:lnTo>
                  <a:lnTo>
                    <a:pt x="941" y="15"/>
                  </a:lnTo>
                  <a:lnTo>
                    <a:pt x="941" y="20"/>
                  </a:lnTo>
                  <a:lnTo>
                    <a:pt x="947" y="20"/>
                  </a:lnTo>
                  <a:lnTo>
                    <a:pt x="952" y="20"/>
                  </a:lnTo>
                  <a:lnTo>
                    <a:pt x="956" y="15"/>
                  </a:lnTo>
                  <a:lnTo>
                    <a:pt x="962" y="15"/>
                  </a:lnTo>
                  <a:lnTo>
                    <a:pt x="967" y="15"/>
                  </a:lnTo>
                  <a:lnTo>
                    <a:pt x="973" y="15"/>
                  </a:lnTo>
                  <a:lnTo>
                    <a:pt x="973" y="9"/>
                  </a:lnTo>
                  <a:lnTo>
                    <a:pt x="978" y="9"/>
                  </a:lnTo>
                  <a:lnTo>
                    <a:pt x="984" y="9"/>
                  </a:lnTo>
                  <a:lnTo>
                    <a:pt x="989" y="9"/>
                  </a:lnTo>
                  <a:lnTo>
                    <a:pt x="995" y="9"/>
                  </a:lnTo>
                  <a:lnTo>
                    <a:pt x="998" y="9"/>
                  </a:lnTo>
                  <a:lnTo>
                    <a:pt x="1004" y="9"/>
                  </a:lnTo>
                  <a:lnTo>
                    <a:pt x="1010" y="9"/>
                  </a:lnTo>
                  <a:lnTo>
                    <a:pt x="1015" y="9"/>
                  </a:lnTo>
                  <a:lnTo>
                    <a:pt x="1021" y="9"/>
                  </a:lnTo>
                  <a:lnTo>
                    <a:pt x="1026" y="9"/>
                  </a:lnTo>
                  <a:lnTo>
                    <a:pt x="1032" y="9"/>
                  </a:lnTo>
                  <a:lnTo>
                    <a:pt x="1037" y="15"/>
                  </a:lnTo>
                  <a:lnTo>
                    <a:pt x="1043" y="20"/>
                  </a:lnTo>
                  <a:lnTo>
                    <a:pt x="1046" y="20"/>
                  </a:lnTo>
                  <a:lnTo>
                    <a:pt x="1046" y="26"/>
                  </a:lnTo>
                  <a:lnTo>
                    <a:pt x="1052" y="26"/>
                  </a:lnTo>
                  <a:lnTo>
                    <a:pt x="1057" y="26"/>
                  </a:lnTo>
                  <a:lnTo>
                    <a:pt x="1057" y="20"/>
                  </a:lnTo>
                  <a:lnTo>
                    <a:pt x="1057" y="15"/>
                  </a:lnTo>
                  <a:lnTo>
                    <a:pt x="1063" y="15"/>
                  </a:lnTo>
                  <a:lnTo>
                    <a:pt x="1069" y="15"/>
                  </a:lnTo>
                  <a:lnTo>
                    <a:pt x="1074" y="15"/>
                  </a:lnTo>
                  <a:lnTo>
                    <a:pt x="1080" y="15"/>
                  </a:lnTo>
                  <a:lnTo>
                    <a:pt x="1085" y="15"/>
                  </a:lnTo>
                  <a:lnTo>
                    <a:pt x="1085" y="20"/>
                  </a:lnTo>
                  <a:lnTo>
                    <a:pt x="1085" y="37"/>
                  </a:lnTo>
                  <a:lnTo>
                    <a:pt x="1085" y="42"/>
                  </a:lnTo>
                  <a:lnTo>
                    <a:pt x="1085" y="48"/>
                  </a:lnTo>
                  <a:lnTo>
                    <a:pt x="1089" y="48"/>
                  </a:lnTo>
                  <a:lnTo>
                    <a:pt x="1094" y="53"/>
                  </a:lnTo>
                  <a:lnTo>
                    <a:pt x="1100" y="57"/>
                  </a:lnTo>
                  <a:lnTo>
                    <a:pt x="1100" y="63"/>
                  </a:lnTo>
                  <a:lnTo>
                    <a:pt x="1100" y="68"/>
                  </a:lnTo>
                  <a:lnTo>
                    <a:pt x="1100" y="74"/>
                  </a:lnTo>
                  <a:lnTo>
                    <a:pt x="1100" y="79"/>
                  </a:lnTo>
                  <a:lnTo>
                    <a:pt x="1094" y="79"/>
                  </a:lnTo>
                  <a:lnTo>
                    <a:pt x="1089" y="85"/>
                  </a:lnTo>
                  <a:lnTo>
                    <a:pt x="1085" y="90"/>
                  </a:lnTo>
                  <a:lnTo>
                    <a:pt x="1080" y="96"/>
                  </a:lnTo>
                  <a:lnTo>
                    <a:pt x="1074" y="99"/>
                  </a:lnTo>
                  <a:lnTo>
                    <a:pt x="1069" y="105"/>
                  </a:lnTo>
                  <a:lnTo>
                    <a:pt x="1063" y="105"/>
                  </a:lnTo>
                  <a:lnTo>
                    <a:pt x="1057" y="111"/>
                  </a:lnTo>
                  <a:lnTo>
                    <a:pt x="1052" y="111"/>
                  </a:lnTo>
                  <a:lnTo>
                    <a:pt x="1052" y="116"/>
                  </a:lnTo>
                  <a:lnTo>
                    <a:pt x="1046" y="122"/>
                  </a:lnTo>
                  <a:lnTo>
                    <a:pt x="1043" y="127"/>
                  </a:lnTo>
                  <a:lnTo>
                    <a:pt x="1037" y="127"/>
                  </a:lnTo>
                  <a:lnTo>
                    <a:pt x="1037" y="133"/>
                  </a:lnTo>
                  <a:lnTo>
                    <a:pt x="1032" y="133"/>
                  </a:lnTo>
                  <a:lnTo>
                    <a:pt x="1032" y="138"/>
                  </a:lnTo>
                  <a:lnTo>
                    <a:pt x="1026" y="138"/>
                  </a:lnTo>
                  <a:lnTo>
                    <a:pt x="1026" y="142"/>
                  </a:lnTo>
                  <a:lnTo>
                    <a:pt x="1021" y="142"/>
                  </a:lnTo>
                  <a:lnTo>
                    <a:pt x="1015" y="147"/>
                  </a:lnTo>
                  <a:lnTo>
                    <a:pt x="1010" y="153"/>
                  </a:lnTo>
                  <a:lnTo>
                    <a:pt x="1004" y="158"/>
                  </a:lnTo>
                  <a:lnTo>
                    <a:pt x="998" y="164"/>
                  </a:lnTo>
                  <a:lnTo>
                    <a:pt x="995" y="164"/>
                  </a:lnTo>
                  <a:lnTo>
                    <a:pt x="989" y="164"/>
                  </a:lnTo>
                  <a:lnTo>
                    <a:pt x="984" y="170"/>
                  </a:lnTo>
                  <a:lnTo>
                    <a:pt x="978" y="175"/>
                  </a:lnTo>
                  <a:lnTo>
                    <a:pt x="973" y="175"/>
                  </a:lnTo>
                  <a:lnTo>
                    <a:pt x="967" y="181"/>
                  </a:lnTo>
                  <a:lnTo>
                    <a:pt x="967" y="184"/>
                  </a:lnTo>
                  <a:lnTo>
                    <a:pt x="967" y="190"/>
                  </a:lnTo>
                  <a:lnTo>
                    <a:pt x="967" y="195"/>
                  </a:lnTo>
                  <a:lnTo>
                    <a:pt x="973" y="201"/>
                  </a:lnTo>
                  <a:lnTo>
                    <a:pt x="973" y="206"/>
                  </a:lnTo>
                  <a:lnTo>
                    <a:pt x="978" y="206"/>
                  </a:lnTo>
                  <a:lnTo>
                    <a:pt x="984" y="212"/>
                  </a:lnTo>
                  <a:lnTo>
                    <a:pt x="989" y="218"/>
                  </a:lnTo>
                  <a:lnTo>
                    <a:pt x="989" y="223"/>
                  </a:lnTo>
                  <a:lnTo>
                    <a:pt x="989" y="229"/>
                  </a:lnTo>
                  <a:lnTo>
                    <a:pt x="989" y="232"/>
                  </a:lnTo>
                  <a:lnTo>
                    <a:pt x="989" y="238"/>
                  </a:lnTo>
                  <a:lnTo>
                    <a:pt x="989" y="243"/>
                  </a:lnTo>
                  <a:lnTo>
                    <a:pt x="989" y="249"/>
                  </a:lnTo>
                  <a:lnTo>
                    <a:pt x="995" y="254"/>
                  </a:lnTo>
                  <a:lnTo>
                    <a:pt x="995" y="260"/>
                  </a:lnTo>
                  <a:lnTo>
                    <a:pt x="998" y="265"/>
                  </a:lnTo>
                  <a:lnTo>
                    <a:pt x="998" y="271"/>
                  </a:lnTo>
                  <a:lnTo>
                    <a:pt x="1004" y="271"/>
                  </a:lnTo>
                  <a:lnTo>
                    <a:pt x="1010" y="271"/>
                  </a:lnTo>
                  <a:lnTo>
                    <a:pt x="1015" y="275"/>
                  </a:lnTo>
                  <a:lnTo>
                    <a:pt x="1015" y="280"/>
                  </a:lnTo>
                  <a:lnTo>
                    <a:pt x="1010" y="286"/>
                  </a:lnTo>
                  <a:lnTo>
                    <a:pt x="1004" y="291"/>
                  </a:lnTo>
                  <a:lnTo>
                    <a:pt x="998" y="297"/>
                  </a:lnTo>
                  <a:lnTo>
                    <a:pt x="995" y="302"/>
                  </a:lnTo>
                  <a:lnTo>
                    <a:pt x="989" y="308"/>
                  </a:lnTo>
                  <a:lnTo>
                    <a:pt x="989" y="313"/>
                  </a:lnTo>
                  <a:lnTo>
                    <a:pt x="989" y="317"/>
                  </a:lnTo>
                  <a:lnTo>
                    <a:pt x="989" y="328"/>
                  </a:lnTo>
                  <a:lnTo>
                    <a:pt x="989" y="334"/>
                  </a:lnTo>
                  <a:lnTo>
                    <a:pt x="989" y="339"/>
                  </a:lnTo>
                  <a:lnTo>
                    <a:pt x="989" y="345"/>
                  </a:lnTo>
                  <a:lnTo>
                    <a:pt x="984" y="350"/>
                  </a:lnTo>
                  <a:lnTo>
                    <a:pt x="984" y="356"/>
                  </a:lnTo>
                  <a:lnTo>
                    <a:pt x="978" y="356"/>
                  </a:lnTo>
                  <a:lnTo>
                    <a:pt x="978" y="361"/>
                  </a:lnTo>
                  <a:lnTo>
                    <a:pt x="973" y="361"/>
                  </a:lnTo>
                  <a:lnTo>
                    <a:pt x="973" y="365"/>
                  </a:lnTo>
                  <a:lnTo>
                    <a:pt x="973" y="371"/>
                  </a:lnTo>
                  <a:lnTo>
                    <a:pt x="973" y="376"/>
                  </a:lnTo>
                  <a:lnTo>
                    <a:pt x="973" y="382"/>
                  </a:lnTo>
                  <a:lnTo>
                    <a:pt x="973" y="387"/>
                  </a:lnTo>
                  <a:lnTo>
                    <a:pt x="978" y="387"/>
                  </a:lnTo>
                  <a:lnTo>
                    <a:pt x="984" y="393"/>
                  </a:lnTo>
                  <a:lnTo>
                    <a:pt x="989" y="387"/>
                  </a:lnTo>
                  <a:lnTo>
                    <a:pt x="995" y="382"/>
                  </a:lnTo>
                  <a:lnTo>
                    <a:pt x="998" y="376"/>
                  </a:lnTo>
                  <a:lnTo>
                    <a:pt x="1004" y="376"/>
                  </a:lnTo>
                  <a:lnTo>
                    <a:pt x="1010" y="376"/>
                  </a:lnTo>
                  <a:lnTo>
                    <a:pt x="1015" y="371"/>
                  </a:lnTo>
                  <a:lnTo>
                    <a:pt x="1021" y="371"/>
                  </a:lnTo>
                  <a:lnTo>
                    <a:pt x="1026" y="371"/>
                  </a:lnTo>
                  <a:lnTo>
                    <a:pt x="1032" y="371"/>
                  </a:lnTo>
                  <a:lnTo>
                    <a:pt x="1037" y="365"/>
                  </a:lnTo>
                  <a:lnTo>
                    <a:pt x="1043" y="365"/>
                  </a:lnTo>
                  <a:lnTo>
                    <a:pt x="1043" y="361"/>
                  </a:lnTo>
                  <a:lnTo>
                    <a:pt x="1046" y="356"/>
                  </a:lnTo>
                  <a:lnTo>
                    <a:pt x="1046" y="345"/>
                  </a:lnTo>
                  <a:lnTo>
                    <a:pt x="1046" y="339"/>
                  </a:lnTo>
                  <a:lnTo>
                    <a:pt x="1046" y="334"/>
                  </a:lnTo>
                  <a:lnTo>
                    <a:pt x="1052" y="334"/>
                  </a:lnTo>
                  <a:lnTo>
                    <a:pt x="1052" y="328"/>
                  </a:lnTo>
                  <a:lnTo>
                    <a:pt x="1057" y="328"/>
                  </a:lnTo>
                  <a:lnTo>
                    <a:pt x="1057" y="323"/>
                  </a:lnTo>
                  <a:lnTo>
                    <a:pt x="1063" y="323"/>
                  </a:lnTo>
                  <a:lnTo>
                    <a:pt x="1069" y="323"/>
                  </a:lnTo>
                  <a:lnTo>
                    <a:pt x="1074" y="323"/>
                  </a:lnTo>
                  <a:lnTo>
                    <a:pt x="1080" y="328"/>
                  </a:lnTo>
                  <a:lnTo>
                    <a:pt x="1085" y="328"/>
                  </a:lnTo>
                  <a:lnTo>
                    <a:pt x="1089" y="334"/>
                  </a:lnTo>
                  <a:lnTo>
                    <a:pt x="1089" y="339"/>
                  </a:lnTo>
                  <a:lnTo>
                    <a:pt x="1089" y="345"/>
                  </a:lnTo>
                  <a:lnTo>
                    <a:pt x="1094" y="350"/>
                  </a:lnTo>
                  <a:lnTo>
                    <a:pt x="1094" y="356"/>
                  </a:lnTo>
                  <a:lnTo>
                    <a:pt x="1100" y="356"/>
                  </a:lnTo>
                  <a:lnTo>
                    <a:pt x="1105" y="361"/>
                  </a:lnTo>
                  <a:lnTo>
                    <a:pt x="1117" y="361"/>
                  </a:lnTo>
                  <a:lnTo>
                    <a:pt x="1122" y="361"/>
                  </a:lnTo>
                  <a:lnTo>
                    <a:pt x="1128" y="361"/>
                  </a:lnTo>
                  <a:lnTo>
                    <a:pt x="1133" y="361"/>
                  </a:lnTo>
                  <a:lnTo>
                    <a:pt x="1137" y="361"/>
                  </a:lnTo>
                  <a:lnTo>
                    <a:pt x="1142" y="361"/>
                  </a:lnTo>
                  <a:lnTo>
                    <a:pt x="1148" y="361"/>
                  </a:lnTo>
                  <a:lnTo>
                    <a:pt x="1148" y="365"/>
                  </a:lnTo>
                  <a:lnTo>
                    <a:pt x="1153" y="371"/>
                  </a:lnTo>
                  <a:lnTo>
                    <a:pt x="1153" y="376"/>
                  </a:lnTo>
                  <a:lnTo>
                    <a:pt x="1153" y="382"/>
                  </a:lnTo>
                  <a:lnTo>
                    <a:pt x="1153" y="393"/>
                  </a:lnTo>
                  <a:lnTo>
                    <a:pt x="1153" y="398"/>
                  </a:lnTo>
                  <a:lnTo>
                    <a:pt x="1148" y="404"/>
                  </a:lnTo>
                  <a:lnTo>
                    <a:pt x="1148" y="408"/>
                  </a:lnTo>
                  <a:lnTo>
                    <a:pt x="1142" y="413"/>
                  </a:lnTo>
                  <a:lnTo>
                    <a:pt x="1142" y="419"/>
                  </a:lnTo>
                  <a:lnTo>
                    <a:pt x="1142" y="424"/>
                  </a:lnTo>
                  <a:lnTo>
                    <a:pt x="1142" y="430"/>
                  </a:lnTo>
                  <a:lnTo>
                    <a:pt x="1142" y="435"/>
                  </a:lnTo>
                  <a:lnTo>
                    <a:pt x="1142" y="441"/>
                  </a:lnTo>
                  <a:lnTo>
                    <a:pt x="1142" y="446"/>
                  </a:lnTo>
                  <a:lnTo>
                    <a:pt x="1137" y="450"/>
                  </a:lnTo>
                  <a:lnTo>
                    <a:pt x="1137" y="456"/>
                  </a:lnTo>
                  <a:lnTo>
                    <a:pt x="1137" y="461"/>
                  </a:lnTo>
                  <a:lnTo>
                    <a:pt x="1133" y="461"/>
                  </a:lnTo>
                  <a:lnTo>
                    <a:pt x="1133" y="467"/>
                  </a:lnTo>
                  <a:lnTo>
                    <a:pt x="1133" y="472"/>
                  </a:lnTo>
                  <a:lnTo>
                    <a:pt x="1128" y="472"/>
                  </a:lnTo>
                  <a:lnTo>
                    <a:pt x="1128" y="478"/>
                  </a:lnTo>
                  <a:lnTo>
                    <a:pt x="1128" y="483"/>
                  </a:lnTo>
                  <a:lnTo>
                    <a:pt x="1128" y="489"/>
                  </a:lnTo>
                  <a:lnTo>
                    <a:pt x="1128" y="492"/>
                  </a:lnTo>
                  <a:lnTo>
                    <a:pt x="1133" y="492"/>
                  </a:lnTo>
                  <a:lnTo>
                    <a:pt x="1133" y="498"/>
                  </a:lnTo>
                  <a:lnTo>
                    <a:pt x="1137" y="503"/>
                  </a:lnTo>
                  <a:lnTo>
                    <a:pt x="1137" y="509"/>
                  </a:lnTo>
                  <a:lnTo>
                    <a:pt x="1137" y="515"/>
                  </a:lnTo>
                  <a:lnTo>
                    <a:pt x="1142" y="515"/>
                  </a:lnTo>
                  <a:lnTo>
                    <a:pt x="1148" y="515"/>
                  </a:lnTo>
                  <a:lnTo>
                    <a:pt x="1153" y="515"/>
                  </a:lnTo>
                  <a:lnTo>
                    <a:pt x="1159" y="520"/>
                  </a:lnTo>
                  <a:lnTo>
                    <a:pt x="1164" y="520"/>
                  </a:lnTo>
                  <a:lnTo>
                    <a:pt x="1170" y="526"/>
                  </a:lnTo>
                  <a:lnTo>
                    <a:pt x="1176" y="526"/>
                  </a:lnTo>
                  <a:lnTo>
                    <a:pt x="1181" y="531"/>
                  </a:lnTo>
                  <a:lnTo>
                    <a:pt x="1185" y="531"/>
                  </a:lnTo>
                  <a:lnTo>
                    <a:pt x="1190" y="531"/>
                  </a:lnTo>
                  <a:lnTo>
                    <a:pt x="1196" y="531"/>
                  </a:lnTo>
                  <a:lnTo>
                    <a:pt x="1196" y="537"/>
                  </a:lnTo>
                  <a:lnTo>
                    <a:pt x="1196" y="540"/>
                  </a:lnTo>
                  <a:lnTo>
                    <a:pt x="1196" y="546"/>
                  </a:lnTo>
                  <a:lnTo>
                    <a:pt x="1196" y="551"/>
                  </a:lnTo>
                  <a:lnTo>
                    <a:pt x="1196" y="557"/>
                  </a:lnTo>
                  <a:lnTo>
                    <a:pt x="1196" y="563"/>
                  </a:lnTo>
                  <a:lnTo>
                    <a:pt x="1196" y="568"/>
                  </a:lnTo>
                  <a:lnTo>
                    <a:pt x="1190" y="568"/>
                  </a:lnTo>
                  <a:lnTo>
                    <a:pt x="1190" y="574"/>
                  </a:lnTo>
                  <a:lnTo>
                    <a:pt x="1201" y="574"/>
                  </a:lnTo>
                  <a:lnTo>
                    <a:pt x="1207" y="579"/>
                  </a:lnTo>
                  <a:lnTo>
                    <a:pt x="1212" y="583"/>
                  </a:lnTo>
                  <a:lnTo>
                    <a:pt x="1212" y="588"/>
                  </a:lnTo>
                  <a:lnTo>
                    <a:pt x="1212" y="594"/>
                  </a:lnTo>
                  <a:lnTo>
                    <a:pt x="1207" y="594"/>
                  </a:lnTo>
                  <a:lnTo>
                    <a:pt x="1201" y="594"/>
                  </a:lnTo>
                  <a:lnTo>
                    <a:pt x="1196" y="594"/>
                  </a:lnTo>
                  <a:lnTo>
                    <a:pt x="1190" y="594"/>
                  </a:lnTo>
                  <a:lnTo>
                    <a:pt x="1190" y="599"/>
                  </a:lnTo>
                  <a:lnTo>
                    <a:pt x="1190" y="605"/>
                  </a:lnTo>
                  <a:lnTo>
                    <a:pt x="1190" y="610"/>
                  </a:lnTo>
                  <a:lnTo>
                    <a:pt x="1190" y="616"/>
                  </a:lnTo>
                  <a:lnTo>
                    <a:pt x="1196" y="631"/>
                  </a:lnTo>
                  <a:lnTo>
                    <a:pt x="1196" y="636"/>
                  </a:lnTo>
                  <a:lnTo>
                    <a:pt x="1196" y="642"/>
                  </a:lnTo>
                  <a:lnTo>
                    <a:pt x="1201" y="647"/>
                  </a:lnTo>
                  <a:lnTo>
                    <a:pt x="1196" y="647"/>
                  </a:lnTo>
                  <a:lnTo>
                    <a:pt x="1196" y="653"/>
                  </a:lnTo>
                  <a:lnTo>
                    <a:pt x="1196" y="658"/>
                  </a:lnTo>
                  <a:lnTo>
                    <a:pt x="1196" y="664"/>
                  </a:lnTo>
                  <a:lnTo>
                    <a:pt x="1201" y="668"/>
                  </a:lnTo>
                  <a:lnTo>
                    <a:pt x="1201" y="673"/>
                  </a:lnTo>
                  <a:lnTo>
                    <a:pt x="1207" y="679"/>
                  </a:lnTo>
                  <a:lnTo>
                    <a:pt x="1207" y="684"/>
                  </a:lnTo>
                  <a:lnTo>
                    <a:pt x="1207" y="690"/>
                  </a:lnTo>
                  <a:lnTo>
                    <a:pt x="1207" y="695"/>
                  </a:lnTo>
                  <a:lnTo>
                    <a:pt x="1207" y="701"/>
                  </a:lnTo>
                  <a:lnTo>
                    <a:pt x="1207" y="706"/>
                  </a:lnTo>
                  <a:lnTo>
                    <a:pt x="1207" y="712"/>
                  </a:lnTo>
                  <a:lnTo>
                    <a:pt x="1207" y="716"/>
                  </a:lnTo>
                  <a:lnTo>
                    <a:pt x="1212" y="716"/>
                  </a:lnTo>
                  <a:lnTo>
                    <a:pt x="1218" y="716"/>
                  </a:lnTo>
                  <a:lnTo>
                    <a:pt x="1224" y="716"/>
                  </a:lnTo>
                  <a:lnTo>
                    <a:pt x="1227" y="716"/>
                  </a:lnTo>
                  <a:lnTo>
                    <a:pt x="1233" y="716"/>
                  </a:lnTo>
                  <a:lnTo>
                    <a:pt x="1233" y="721"/>
                  </a:lnTo>
                  <a:lnTo>
                    <a:pt x="1238" y="721"/>
                  </a:lnTo>
                  <a:lnTo>
                    <a:pt x="1238" y="727"/>
                  </a:lnTo>
                  <a:lnTo>
                    <a:pt x="1244" y="721"/>
                  </a:lnTo>
                  <a:lnTo>
                    <a:pt x="1249" y="716"/>
                  </a:lnTo>
                  <a:lnTo>
                    <a:pt x="1255" y="716"/>
                  </a:lnTo>
                  <a:lnTo>
                    <a:pt x="1260" y="712"/>
                  </a:lnTo>
                  <a:lnTo>
                    <a:pt x="1266" y="716"/>
                  </a:lnTo>
                  <a:lnTo>
                    <a:pt x="1271" y="721"/>
                  </a:lnTo>
                  <a:lnTo>
                    <a:pt x="1275" y="721"/>
                  </a:lnTo>
                  <a:lnTo>
                    <a:pt x="1281" y="721"/>
                  </a:lnTo>
                  <a:lnTo>
                    <a:pt x="1286" y="721"/>
                  </a:lnTo>
                  <a:lnTo>
                    <a:pt x="1292" y="727"/>
                  </a:lnTo>
                  <a:lnTo>
                    <a:pt x="1297" y="727"/>
                  </a:lnTo>
                  <a:lnTo>
                    <a:pt x="1297" y="732"/>
                  </a:lnTo>
                  <a:lnTo>
                    <a:pt x="1297" y="738"/>
                  </a:lnTo>
                  <a:lnTo>
                    <a:pt x="1297" y="743"/>
                  </a:lnTo>
                  <a:lnTo>
                    <a:pt x="1297" y="749"/>
                  </a:lnTo>
                  <a:lnTo>
                    <a:pt x="1292" y="749"/>
                  </a:lnTo>
                  <a:lnTo>
                    <a:pt x="1292" y="754"/>
                  </a:lnTo>
                  <a:lnTo>
                    <a:pt x="1292" y="758"/>
                  </a:lnTo>
                  <a:lnTo>
                    <a:pt x="1292" y="764"/>
                  </a:lnTo>
                  <a:lnTo>
                    <a:pt x="1292" y="769"/>
                  </a:lnTo>
                  <a:lnTo>
                    <a:pt x="1286" y="769"/>
                  </a:lnTo>
                  <a:lnTo>
                    <a:pt x="1286" y="780"/>
                  </a:lnTo>
                  <a:lnTo>
                    <a:pt x="1281" y="786"/>
                  </a:lnTo>
                  <a:lnTo>
                    <a:pt x="1275" y="791"/>
                  </a:lnTo>
                  <a:lnTo>
                    <a:pt x="1275" y="797"/>
                  </a:lnTo>
                  <a:lnTo>
                    <a:pt x="1271" y="800"/>
                  </a:lnTo>
                  <a:lnTo>
                    <a:pt x="1271" y="806"/>
                  </a:lnTo>
                  <a:lnTo>
                    <a:pt x="1266" y="806"/>
                  </a:lnTo>
                  <a:lnTo>
                    <a:pt x="1266" y="817"/>
                  </a:lnTo>
                  <a:lnTo>
                    <a:pt x="1266" y="823"/>
                  </a:lnTo>
                  <a:lnTo>
                    <a:pt x="1260" y="828"/>
                  </a:lnTo>
                  <a:lnTo>
                    <a:pt x="1260" y="834"/>
                  </a:lnTo>
                  <a:lnTo>
                    <a:pt x="1255" y="839"/>
                  </a:lnTo>
                  <a:lnTo>
                    <a:pt x="1255" y="845"/>
                  </a:lnTo>
                  <a:lnTo>
                    <a:pt x="1255" y="848"/>
                  </a:lnTo>
                  <a:lnTo>
                    <a:pt x="1249" y="854"/>
                  </a:lnTo>
                  <a:lnTo>
                    <a:pt x="1249" y="860"/>
                  </a:lnTo>
                  <a:lnTo>
                    <a:pt x="1249" y="865"/>
                  </a:lnTo>
                  <a:lnTo>
                    <a:pt x="1244" y="865"/>
                  </a:lnTo>
                  <a:lnTo>
                    <a:pt x="1244" y="871"/>
                  </a:lnTo>
                  <a:lnTo>
                    <a:pt x="1244" y="876"/>
                  </a:lnTo>
                  <a:lnTo>
                    <a:pt x="1238" y="882"/>
                  </a:lnTo>
                  <a:lnTo>
                    <a:pt x="1244" y="887"/>
                  </a:lnTo>
                  <a:lnTo>
                    <a:pt x="1244" y="891"/>
                  </a:lnTo>
                  <a:lnTo>
                    <a:pt x="1244" y="902"/>
                  </a:lnTo>
                  <a:lnTo>
                    <a:pt x="1249" y="907"/>
                  </a:lnTo>
                  <a:lnTo>
                    <a:pt x="1249" y="913"/>
                  </a:lnTo>
                  <a:lnTo>
                    <a:pt x="1244" y="913"/>
                  </a:lnTo>
                  <a:lnTo>
                    <a:pt x="1244" y="919"/>
                  </a:lnTo>
                  <a:lnTo>
                    <a:pt x="1244" y="924"/>
                  </a:lnTo>
                  <a:lnTo>
                    <a:pt x="1244" y="930"/>
                  </a:lnTo>
                  <a:lnTo>
                    <a:pt x="1244" y="933"/>
                  </a:lnTo>
                  <a:lnTo>
                    <a:pt x="1244" y="939"/>
                  </a:lnTo>
                  <a:lnTo>
                    <a:pt x="1244" y="944"/>
                  </a:lnTo>
                  <a:lnTo>
                    <a:pt x="1238" y="944"/>
                  </a:lnTo>
                  <a:lnTo>
                    <a:pt x="1238" y="950"/>
                  </a:lnTo>
                  <a:lnTo>
                    <a:pt x="1238" y="955"/>
                  </a:lnTo>
                  <a:lnTo>
                    <a:pt x="1238" y="961"/>
                  </a:lnTo>
                  <a:lnTo>
                    <a:pt x="1238" y="967"/>
                  </a:lnTo>
                  <a:lnTo>
                    <a:pt x="1238" y="972"/>
                  </a:lnTo>
                  <a:lnTo>
                    <a:pt x="1249" y="972"/>
                  </a:lnTo>
                  <a:lnTo>
                    <a:pt x="1260" y="972"/>
                  </a:lnTo>
                  <a:lnTo>
                    <a:pt x="1271" y="972"/>
                  </a:lnTo>
                  <a:lnTo>
                    <a:pt x="1281" y="972"/>
                  </a:lnTo>
                  <a:lnTo>
                    <a:pt x="1286" y="972"/>
                  </a:lnTo>
                  <a:lnTo>
                    <a:pt x="1292" y="972"/>
                  </a:lnTo>
                  <a:lnTo>
                    <a:pt x="1303" y="972"/>
                  </a:lnTo>
                  <a:lnTo>
                    <a:pt x="1308" y="972"/>
                  </a:lnTo>
                  <a:lnTo>
                    <a:pt x="1314" y="972"/>
                  </a:lnTo>
                  <a:lnTo>
                    <a:pt x="1318" y="972"/>
                  </a:lnTo>
                  <a:lnTo>
                    <a:pt x="1323" y="972"/>
                  </a:lnTo>
                  <a:lnTo>
                    <a:pt x="1323" y="976"/>
                  </a:lnTo>
                  <a:lnTo>
                    <a:pt x="1323" y="981"/>
                  </a:lnTo>
                  <a:lnTo>
                    <a:pt x="1323" y="987"/>
                  </a:lnTo>
                  <a:lnTo>
                    <a:pt x="1318" y="992"/>
                  </a:lnTo>
                  <a:lnTo>
                    <a:pt x="1318" y="998"/>
                  </a:lnTo>
                  <a:lnTo>
                    <a:pt x="1318" y="1003"/>
                  </a:lnTo>
                  <a:lnTo>
                    <a:pt x="1314" y="1003"/>
                  </a:lnTo>
                  <a:lnTo>
                    <a:pt x="1318" y="1009"/>
                  </a:lnTo>
                  <a:lnTo>
                    <a:pt x="1323" y="1009"/>
                  </a:lnTo>
                  <a:lnTo>
                    <a:pt x="1329" y="1009"/>
                  </a:lnTo>
                  <a:lnTo>
                    <a:pt x="1334" y="1014"/>
                  </a:lnTo>
                  <a:lnTo>
                    <a:pt x="1345" y="1020"/>
                  </a:lnTo>
                  <a:lnTo>
                    <a:pt x="1351" y="1020"/>
                  </a:lnTo>
                  <a:lnTo>
                    <a:pt x="1356" y="1024"/>
                  </a:lnTo>
                  <a:lnTo>
                    <a:pt x="1362" y="1024"/>
                  </a:lnTo>
                  <a:lnTo>
                    <a:pt x="1366" y="1029"/>
                  </a:lnTo>
                  <a:lnTo>
                    <a:pt x="1371" y="1029"/>
                  </a:lnTo>
                  <a:lnTo>
                    <a:pt x="1377" y="1035"/>
                  </a:lnTo>
                  <a:lnTo>
                    <a:pt x="1382" y="1040"/>
                  </a:lnTo>
                  <a:lnTo>
                    <a:pt x="1388" y="1035"/>
                  </a:lnTo>
                  <a:lnTo>
                    <a:pt x="1388" y="1029"/>
                  </a:lnTo>
                  <a:lnTo>
                    <a:pt x="1393" y="1029"/>
                  </a:lnTo>
                  <a:lnTo>
                    <a:pt x="1399" y="1029"/>
                  </a:lnTo>
                  <a:lnTo>
                    <a:pt x="1399" y="1024"/>
                  </a:lnTo>
                  <a:lnTo>
                    <a:pt x="1404" y="1024"/>
                  </a:lnTo>
                  <a:lnTo>
                    <a:pt x="1408" y="1029"/>
                  </a:lnTo>
                  <a:lnTo>
                    <a:pt x="1414" y="1029"/>
                  </a:lnTo>
                  <a:lnTo>
                    <a:pt x="1414" y="1035"/>
                  </a:lnTo>
                  <a:lnTo>
                    <a:pt x="1414" y="1040"/>
                  </a:lnTo>
                  <a:lnTo>
                    <a:pt x="1414" y="1046"/>
                  </a:lnTo>
                  <a:lnTo>
                    <a:pt x="1414" y="1051"/>
                  </a:lnTo>
                  <a:lnTo>
                    <a:pt x="1419" y="1051"/>
                  </a:lnTo>
                  <a:lnTo>
                    <a:pt x="1414" y="1057"/>
                  </a:lnTo>
                  <a:lnTo>
                    <a:pt x="1414" y="1062"/>
                  </a:lnTo>
                  <a:lnTo>
                    <a:pt x="1414" y="1066"/>
                  </a:lnTo>
                  <a:lnTo>
                    <a:pt x="1414" y="1072"/>
                  </a:lnTo>
                  <a:lnTo>
                    <a:pt x="1408" y="1072"/>
                  </a:lnTo>
                  <a:lnTo>
                    <a:pt x="1404" y="1077"/>
                  </a:lnTo>
                  <a:lnTo>
                    <a:pt x="1399" y="1083"/>
                  </a:lnTo>
                  <a:lnTo>
                    <a:pt x="1399" y="1088"/>
                  </a:lnTo>
                  <a:lnTo>
                    <a:pt x="1393" y="1088"/>
                  </a:lnTo>
                  <a:lnTo>
                    <a:pt x="1388" y="1094"/>
                  </a:lnTo>
                  <a:lnTo>
                    <a:pt x="1382" y="1094"/>
                  </a:lnTo>
                  <a:lnTo>
                    <a:pt x="1382" y="1099"/>
                  </a:lnTo>
                  <a:lnTo>
                    <a:pt x="1382" y="1105"/>
                  </a:lnTo>
                  <a:lnTo>
                    <a:pt x="1377" y="1105"/>
                  </a:lnTo>
                  <a:lnTo>
                    <a:pt x="1377" y="1109"/>
                  </a:lnTo>
                  <a:lnTo>
                    <a:pt x="1382" y="1109"/>
                  </a:lnTo>
                  <a:lnTo>
                    <a:pt x="1388" y="1114"/>
                  </a:lnTo>
                  <a:lnTo>
                    <a:pt x="1388" y="1120"/>
                  </a:lnTo>
                  <a:lnTo>
                    <a:pt x="1382" y="1125"/>
                  </a:lnTo>
                  <a:lnTo>
                    <a:pt x="1382" y="1131"/>
                  </a:lnTo>
                  <a:lnTo>
                    <a:pt x="1377" y="1131"/>
                  </a:lnTo>
                  <a:lnTo>
                    <a:pt x="1382" y="1136"/>
                  </a:lnTo>
                  <a:lnTo>
                    <a:pt x="1388" y="1142"/>
                  </a:lnTo>
                  <a:lnTo>
                    <a:pt x="1393" y="1142"/>
                  </a:lnTo>
                  <a:lnTo>
                    <a:pt x="1399" y="1147"/>
                  </a:lnTo>
                  <a:lnTo>
                    <a:pt x="1399" y="1151"/>
                  </a:lnTo>
                  <a:lnTo>
                    <a:pt x="1404" y="1151"/>
                  </a:lnTo>
                  <a:lnTo>
                    <a:pt x="1404" y="1157"/>
                  </a:lnTo>
                  <a:lnTo>
                    <a:pt x="1399" y="1157"/>
                  </a:lnTo>
                  <a:lnTo>
                    <a:pt x="1393" y="1162"/>
                  </a:lnTo>
                  <a:lnTo>
                    <a:pt x="1388" y="1162"/>
                  </a:lnTo>
                  <a:lnTo>
                    <a:pt x="1382" y="1162"/>
                  </a:lnTo>
                  <a:lnTo>
                    <a:pt x="1377" y="1162"/>
                  </a:lnTo>
                  <a:lnTo>
                    <a:pt x="1371" y="1157"/>
                  </a:lnTo>
                  <a:lnTo>
                    <a:pt x="1366" y="1157"/>
                  </a:lnTo>
                  <a:lnTo>
                    <a:pt x="1362" y="1157"/>
                  </a:lnTo>
                  <a:lnTo>
                    <a:pt x="1356" y="1157"/>
                  </a:lnTo>
                  <a:lnTo>
                    <a:pt x="1351" y="1157"/>
                  </a:lnTo>
                  <a:lnTo>
                    <a:pt x="1345" y="1157"/>
                  </a:lnTo>
                  <a:lnTo>
                    <a:pt x="1340" y="1157"/>
                  </a:lnTo>
                  <a:lnTo>
                    <a:pt x="1340" y="1162"/>
                  </a:lnTo>
                  <a:lnTo>
                    <a:pt x="1334" y="1162"/>
                  </a:lnTo>
                  <a:lnTo>
                    <a:pt x="1334" y="1173"/>
                  </a:lnTo>
                  <a:lnTo>
                    <a:pt x="1334" y="1179"/>
                  </a:lnTo>
                  <a:lnTo>
                    <a:pt x="1334" y="1184"/>
                  </a:lnTo>
                  <a:lnTo>
                    <a:pt x="1334" y="1190"/>
                  </a:lnTo>
                  <a:lnTo>
                    <a:pt x="1329" y="1190"/>
                  </a:lnTo>
                  <a:lnTo>
                    <a:pt x="1329" y="1195"/>
                  </a:lnTo>
                  <a:lnTo>
                    <a:pt x="1323" y="1195"/>
                  </a:lnTo>
                  <a:lnTo>
                    <a:pt x="1318" y="1199"/>
                  </a:lnTo>
                  <a:lnTo>
                    <a:pt x="1318" y="1204"/>
                  </a:lnTo>
                  <a:lnTo>
                    <a:pt x="1323" y="1204"/>
                  </a:lnTo>
                  <a:lnTo>
                    <a:pt x="1323" y="1210"/>
                  </a:lnTo>
                  <a:lnTo>
                    <a:pt x="1323" y="1216"/>
                  </a:lnTo>
                  <a:lnTo>
                    <a:pt x="1323" y="1221"/>
                  </a:lnTo>
                  <a:lnTo>
                    <a:pt x="1329" y="1221"/>
                  </a:lnTo>
                  <a:lnTo>
                    <a:pt x="1329" y="1227"/>
                  </a:lnTo>
                  <a:lnTo>
                    <a:pt x="1329" y="1232"/>
                  </a:lnTo>
                  <a:lnTo>
                    <a:pt x="1323" y="1238"/>
                  </a:lnTo>
                  <a:lnTo>
                    <a:pt x="1318" y="1238"/>
                  </a:lnTo>
                  <a:lnTo>
                    <a:pt x="1318" y="1241"/>
                  </a:lnTo>
                  <a:lnTo>
                    <a:pt x="1318" y="1247"/>
                  </a:lnTo>
                  <a:lnTo>
                    <a:pt x="1314" y="1247"/>
                  </a:lnTo>
                  <a:lnTo>
                    <a:pt x="1314" y="1252"/>
                  </a:lnTo>
                  <a:lnTo>
                    <a:pt x="1314" y="1258"/>
                  </a:lnTo>
                  <a:lnTo>
                    <a:pt x="1308" y="1264"/>
                  </a:lnTo>
                  <a:lnTo>
                    <a:pt x="1308" y="1269"/>
                  </a:lnTo>
                  <a:lnTo>
                    <a:pt x="1308" y="1275"/>
                  </a:lnTo>
                  <a:lnTo>
                    <a:pt x="1314" y="1275"/>
                  </a:lnTo>
                  <a:lnTo>
                    <a:pt x="1314" y="1280"/>
                  </a:lnTo>
                  <a:lnTo>
                    <a:pt x="1314" y="1284"/>
                  </a:lnTo>
                  <a:lnTo>
                    <a:pt x="1308" y="1289"/>
                  </a:lnTo>
                  <a:lnTo>
                    <a:pt x="1303" y="1289"/>
                  </a:lnTo>
                  <a:lnTo>
                    <a:pt x="1303" y="1295"/>
                  </a:lnTo>
                  <a:lnTo>
                    <a:pt x="1297" y="1295"/>
                  </a:lnTo>
                  <a:lnTo>
                    <a:pt x="1292" y="1300"/>
                  </a:lnTo>
                  <a:lnTo>
                    <a:pt x="1286" y="1300"/>
                  </a:lnTo>
                  <a:lnTo>
                    <a:pt x="1286" y="1306"/>
                  </a:lnTo>
                  <a:lnTo>
                    <a:pt x="1281" y="1306"/>
                  </a:lnTo>
                  <a:lnTo>
                    <a:pt x="1281" y="1311"/>
                  </a:lnTo>
                  <a:lnTo>
                    <a:pt x="1281" y="1317"/>
                  </a:lnTo>
                  <a:lnTo>
                    <a:pt x="1281" y="1323"/>
                  </a:lnTo>
                  <a:lnTo>
                    <a:pt x="1286" y="1328"/>
                  </a:lnTo>
                  <a:lnTo>
                    <a:pt x="1286" y="1332"/>
                  </a:lnTo>
                  <a:lnTo>
                    <a:pt x="1286" y="1337"/>
                  </a:lnTo>
                  <a:lnTo>
                    <a:pt x="1292" y="1343"/>
                  </a:lnTo>
                  <a:lnTo>
                    <a:pt x="1292" y="1348"/>
                  </a:lnTo>
                  <a:lnTo>
                    <a:pt x="1297" y="1354"/>
                  </a:lnTo>
                  <a:lnTo>
                    <a:pt x="1303" y="1354"/>
                  </a:lnTo>
                  <a:lnTo>
                    <a:pt x="1308" y="1359"/>
                  </a:lnTo>
                  <a:lnTo>
                    <a:pt x="1308" y="1365"/>
                  </a:lnTo>
                  <a:lnTo>
                    <a:pt x="1314" y="1371"/>
                  </a:lnTo>
                  <a:lnTo>
                    <a:pt x="1318" y="1374"/>
                  </a:lnTo>
                  <a:lnTo>
                    <a:pt x="1323" y="1380"/>
                  </a:lnTo>
                  <a:lnTo>
                    <a:pt x="1323" y="1385"/>
                  </a:lnTo>
                  <a:lnTo>
                    <a:pt x="1323" y="1391"/>
                  </a:lnTo>
                  <a:lnTo>
                    <a:pt x="1323" y="1396"/>
                  </a:lnTo>
                  <a:lnTo>
                    <a:pt x="1318" y="1396"/>
                  </a:lnTo>
                  <a:lnTo>
                    <a:pt x="1318" y="1402"/>
                  </a:lnTo>
                  <a:lnTo>
                    <a:pt x="1314" y="1402"/>
                  </a:lnTo>
                  <a:lnTo>
                    <a:pt x="1314" y="1407"/>
                  </a:lnTo>
                  <a:lnTo>
                    <a:pt x="1314" y="1413"/>
                  </a:lnTo>
                  <a:lnTo>
                    <a:pt x="1314" y="1417"/>
                  </a:lnTo>
                  <a:lnTo>
                    <a:pt x="1314" y="1422"/>
                  </a:lnTo>
                  <a:lnTo>
                    <a:pt x="1314" y="1428"/>
                  </a:lnTo>
                  <a:lnTo>
                    <a:pt x="1314" y="1433"/>
                  </a:lnTo>
                  <a:lnTo>
                    <a:pt x="1314" y="1439"/>
                  </a:lnTo>
                  <a:lnTo>
                    <a:pt x="1314" y="1444"/>
                  </a:lnTo>
                  <a:lnTo>
                    <a:pt x="1314" y="1450"/>
                  </a:lnTo>
                  <a:lnTo>
                    <a:pt x="1314" y="1455"/>
                  </a:lnTo>
                  <a:lnTo>
                    <a:pt x="1314" y="1459"/>
                  </a:lnTo>
                  <a:lnTo>
                    <a:pt x="1314" y="1465"/>
                  </a:lnTo>
                  <a:lnTo>
                    <a:pt x="1314" y="1470"/>
                  </a:lnTo>
                  <a:lnTo>
                    <a:pt x="1314" y="1476"/>
                  </a:lnTo>
                  <a:lnTo>
                    <a:pt x="1308" y="1481"/>
                  </a:lnTo>
                  <a:lnTo>
                    <a:pt x="1308" y="1487"/>
                  </a:lnTo>
                  <a:lnTo>
                    <a:pt x="1303" y="1487"/>
                  </a:lnTo>
                  <a:lnTo>
                    <a:pt x="1303" y="1492"/>
                  </a:lnTo>
                  <a:lnTo>
                    <a:pt x="1297" y="1498"/>
                  </a:lnTo>
                  <a:lnTo>
                    <a:pt x="1292" y="1503"/>
                  </a:lnTo>
                  <a:lnTo>
                    <a:pt x="1286" y="1503"/>
                  </a:lnTo>
                  <a:lnTo>
                    <a:pt x="1286" y="1507"/>
                  </a:lnTo>
                  <a:lnTo>
                    <a:pt x="1286" y="1513"/>
                  </a:lnTo>
                  <a:lnTo>
                    <a:pt x="1281" y="1518"/>
                  </a:lnTo>
                  <a:lnTo>
                    <a:pt x="1281" y="1524"/>
                  </a:lnTo>
                  <a:lnTo>
                    <a:pt x="1275" y="1524"/>
                  </a:lnTo>
                  <a:lnTo>
                    <a:pt x="1275" y="1529"/>
                  </a:lnTo>
                  <a:lnTo>
                    <a:pt x="1271" y="1535"/>
                  </a:lnTo>
                  <a:lnTo>
                    <a:pt x="1271" y="1540"/>
                  </a:lnTo>
                  <a:lnTo>
                    <a:pt x="1266" y="1540"/>
                  </a:lnTo>
                  <a:lnTo>
                    <a:pt x="1266" y="1546"/>
                  </a:lnTo>
                  <a:lnTo>
                    <a:pt x="1266" y="1549"/>
                  </a:lnTo>
                  <a:lnTo>
                    <a:pt x="1260" y="1555"/>
                  </a:lnTo>
                  <a:lnTo>
                    <a:pt x="1260" y="1549"/>
                  </a:lnTo>
                  <a:lnTo>
                    <a:pt x="1255" y="1549"/>
                  </a:lnTo>
                  <a:lnTo>
                    <a:pt x="1255" y="1546"/>
                  </a:lnTo>
                  <a:lnTo>
                    <a:pt x="1249" y="1549"/>
                  </a:lnTo>
                  <a:lnTo>
                    <a:pt x="1244" y="1549"/>
                  </a:lnTo>
                  <a:lnTo>
                    <a:pt x="1238" y="1546"/>
                  </a:lnTo>
                  <a:lnTo>
                    <a:pt x="1233" y="1546"/>
                  </a:lnTo>
                  <a:lnTo>
                    <a:pt x="1233" y="1549"/>
                  </a:lnTo>
                  <a:lnTo>
                    <a:pt x="1238" y="1555"/>
                  </a:lnTo>
                  <a:lnTo>
                    <a:pt x="1238" y="1561"/>
                  </a:lnTo>
                  <a:lnTo>
                    <a:pt x="1238" y="1566"/>
                  </a:lnTo>
                  <a:lnTo>
                    <a:pt x="1238" y="1572"/>
                  </a:lnTo>
                  <a:lnTo>
                    <a:pt x="1238" y="1577"/>
                  </a:lnTo>
                  <a:lnTo>
                    <a:pt x="1238" y="1583"/>
                  </a:lnTo>
                  <a:lnTo>
                    <a:pt x="1238" y="1588"/>
                  </a:lnTo>
                  <a:lnTo>
                    <a:pt x="1233" y="1592"/>
                  </a:lnTo>
                  <a:lnTo>
                    <a:pt x="1227" y="1597"/>
                  </a:lnTo>
                  <a:lnTo>
                    <a:pt x="1224" y="1597"/>
                  </a:lnTo>
                  <a:lnTo>
                    <a:pt x="1218" y="1603"/>
                  </a:lnTo>
                  <a:lnTo>
                    <a:pt x="1218" y="1609"/>
                  </a:lnTo>
                  <a:lnTo>
                    <a:pt x="1212" y="1609"/>
                  </a:lnTo>
                  <a:lnTo>
                    <a:pt x="1212" y="1614"/>
                  </a:lnTo>
                  <a:lnTo>
                    <a:pt x="1212" y="1620"/>
                  </a:lnTo>
                  <a:lnTo>
                    <a:pt x="1212" y="1625"/>
                  </a:lnTo>
                  <a:lnTo>
                    <a:pt x="1207" y="1625"/>
                  </a:lnTo>
                  <a:lnTo>
                    <a:pt x="1201" y="1625"/>
                  </a:lnTo>
                  <a:lnTo>
                    <a:pt x="1196" y="1625"/>
                  </a:lnTo>
                  <a:lnTo>
                    <a:pt x="1196" y="1631"/>
                  </a:lnTo>
                  <a:lnTo>
                    <a:pt x="1190" y="1634"/>
                  </a:lnTo>
                  <a:lnTo>
                    <a:pt x="1185" y="1640"/>
                  </a:lnTo>
                  <a:lnTo>
                    <a:pt x="1181" y="1640"/>
                  </a:lnTo>
                  <a:lnTo>
                    <a:pt x="1176" y="1640"/>
                  </a:lnTo>
                  <a:lnTo>
                    <a:pt x="1176" y="1634"/>
                  </a:lnTo>
                  <a:lnTo>
                    <a:pt x="1170" y="1634"/>
                  </a:lnTo>
                  <a:lnTo>
                    <a:pt x="1164" y="1634"/>
                  </a:lnTo>
                  <a:lnTo>
                    <a:pt x="1159" y="1634"/>
                  </a:lnTo>
                  <a:lnTo>
                    <a:pt x="1159" y="1631"/>
                  </a:lnTo>
                  <a:lnTo>
                    <a:pt x="1153" y="1631"/>
                  </a:lnTo>
                  <a:lnTo>
                    <a:pt x="1153" y="1625"/>
                  </a:lnTo>
                  <a:lnTo>
                    <a:pt x="1148" y="1625"/>
                  </a:lnTo>
                  <a:lnTo>
                    <a:pt x="1142" y="1625"/>
                  </a:lnTo>
                  <a:lnTo>
                    <a:pt x="1137" y="1620"/>
                  </a:lnTo>
                  <a:lnTo>
                    <a:pt x="1133" y="1620"/>
                  </a:lnTo>
                  <a:lnTo>
                    <a:pt x="1128" y="1614"/>
                  </a:lnTo>
                  <a:lnTo>
                    <a:pt x="1122" y="1614"/>
                  </a:lnTo>
                  <a:lnTo>
                    <a:pt x="1117" y="1609"/>
                  </a:lnTo>
                  <a:lnTo>
                    <a:pt x="1117" y="1603"/>
                  </a:lnTo>
                  <a:lnTo>
                    <a:pt x="1111" y="1603"/>
                  </a:lnTo>
                  <a:lnTo>
                    <a:pt x="1105" y="1603"/>
                  </a:lnTo>
                  <a:lnTo>
                    <a:pt x="1105" y="1597"/>
                  </a:lnTo>
                  <a:lnTo>
                    <a:pt x="1100" y="1597"/>
                  </a:lnTo>
                  <a:lnTo>
                    <a:pt x="1100" y="1592"/>
                  </a:lnTo>
                  <a:lnTo>
                    <a:pt x="1094" y="1592"/>
                  </a:lnTo>
                  <a:lnTo>
                    <a:pt x="1089" y="1592"/>
                  </a:lnTo>
                  <a:lnTo>
                    <a:pt x="1085" y="1597"/>
                  </a:lnTo>
                  <a:lnTo>
                    <a:pt x="1080" y="1597"/>
                  </a:lnTo>
                  <a:lnTo>
                    <a:pt x="1080" y="1592"/>
                  </a:lnTo>
                  <a:lnTo>
                    <a:pt x="1074" y="1592"/>
                  </a:lnTo>
                  <a:lnTo>
                    <a:pt x="1074" y="1588"/>
                  </a:lnTo>
                  <a:lnTo>
                    <a:pt x="1069" y="1588"/>
                  </a:lnTo>
                  <a:lnTo>
                    <a:pt x="1063" y="1583"/>
                  </a:lnTo>
                  <a:lnTo>
                    <a:pt x="1057" y="1583"/>
                  </a:lnTo>
                  <a:lnTo>
                    <a:pt x="1052" y="1583"/>
                  </a:lnTo>
                  <a:lnTo>
                    <a:pt x="1052" y="1577"/>
                  </a:lnTo>
                  <a:lnTo>
                    <a:pt x="1052" y="1572"/>
                  </a:lnTo>
                  <a:lnTo>
                    <a:pt x="1052" y="1566"/>
                  </a:lnTo>
                  <a:lnTo>
                    <a:pt x="1046" y="1566"/>
                  </a:lnTo>
                  <a:lnTo>
                    <a:pt x="1046" y="1561"/>
                  </a:lnTo>
                  <a:lnTo>
                    <a:pt x="1043" y="1561"/>
                  </a:lnTo>
                  <a:lnTo>
                    <a:pt x="1037" y="1561"/>
                  </a:lnTo>
                  <a:lnTo>
                    <a:pt x="1032" y="1561"/>
                  </a:lnTo>
                  <a:lnTo>
                    <a:pt x="1026" y="1561"/>
                  </a:lnTo>
                  <a:lnTo>
                    <a:pt x="1026" y="1555"/>
                  </a:lnTo>
                  <a:lnTo>
                    <a:pt x="1021" y="1555"/>
                  </a:lnTo>
                  <a:lnTo>
                    <a:pt x="1015" y="1549"/>
                  </a:lnTo>
                  <a:lnTo>
                    <a:pt x="1010" y="1549"/>
                  </a:lnTo>
                  <a:lnTo>
                    <a:pt x="1004" y="1549"/>
                  </a:lnTo>
                  <a:lnTo>
                    <a:pt x="998" y="1555"/>
                  </a:lnTo>
                  <a:lnTo>
                    <a:pt x="995" y="1555"/>
                  </a:lnTo>
                  <a:lnTo>
                    <a:pt x="989" y="1555"/>
                  </a:lnTo>
                  <a:lnTo>
                    <a:pt x="984" y="1555"/>
                  </a:lnTo>
                  <a:lnTo>
                    <a:pt x="984" y="1549"/>
                  </a:lnTo>
                  <a:lnTo>
                    <a:pt x="978" y="1549"/>
                  </a:lnTo>
                  <a:lnTo>
                    <a:pt x="973" y="1546"/>
                  </a:lnTo>
                  <a:lnTo>
                    <a:pt x="967" y="1546"/>
                  </a:lnTo>
                  <a:lnTo>
                    <a:pt x="962" y="1549"/>
                  </a:lnTo>
                  <a:lnTo>
                    <a:pt x="956" y="1549"/>
                  </a:lnTo>
                  <a:lnTo>
                    <a:pt x="952" y="1546"/>
                  </a:lnTo>
                  <a:lnTo>
                    <a:pt x="947" y="1540"/>
                  </a:lnTo>
                  <a:lnTo>
                    <a:pt x="941" y="1540"/>
                  </a:lnTo>
                  <a:lnTo>
                    <a:pt x="936" y="1540"/>
                  </a:lnTo>
                  <a:lnTo>
                    <a:pt x="930" y="1540"/>
                  </a:lnTo>
                  <a:lnTo>
                    <a:pt x="925" y="1540"/>
                  </a:lnTo>
                  <a:lnTo>
                    <a:pt x="919" y="1540"/>
                  </a:lnTo>
                  <a:lnTo>
                    <a:pt x="914" y="1540"/>
                  </a:lnTo>
                  <a:lnTo>
                    <a:pt x="908" y="1546"/>
                  </a:lnTo>
                  <a:lnTo>
                    <a:pt x="904" y="1546"/>
                  </a:lnTo>
                  <a:lnTo>
                    <a:pt x="899" y="1546"/>
                  </a:lnTo>
                  <a:lnTo>
                    <a:pt x="893" y="1546"/>
                  </a:lnTo>
                  <a:lnTo>
                    <a:pt x="888" y="1540"/>
                  </a:lnTo>
                  <a:lnTo>
                    <a:pt x="882" y="1540"/>
                  </a:lnTo>
                  <a:lnTo>
                    <a:pt x="877" y="1535"/>
                  </a:lnTo>
                  <a:lnTo>
                    <a:pt x="871" y="1535"/>
                  </a:lnTo>
                  <a:lnTo>
                    <a:pt x="866" y="1535"/>
                  </a:lnTo>
                  <a:lnTo>
                    <a:pt x="862" y="1535"/>
                  </a:lnTo>
                  <a:lnTo>
                    <a:pt x="862" y="1529"/>
                  </a:lnTo>
                  <a:lnTo>
                    <a:pt x="856" y="1529"/>
                  </a:lnTo>
                  <a:lnTo>
                    <a:pt x="856" y="1524"/>
                  </a:lnTo>
                  <a:lnTo>
                    <a:pt x="851" y="1524"/>
                  </a:lnTo>
                  <a:lnTo>
                    <a:pt x="851" y="1518"/>
                  </a:lnTo>
                  <a:lnTo>
                    <a:pt x="845" y="1518"/>
                  </a:lnTo>
                  <a:lnTo>
                    <a:pt x="845" y="1513"/>
                  </a:lnTo>
                  <a:lnTo>
                    <a:pt x="840" y="1507"/>
                  </a:lnTo>
                  <a:lnTo>
                    <a:pt x="840" y="1513"/>
                  </a:lnTo>
                  <a:lnTo>
                    <a:pt x="834" y="1513"/>
                  </a:lnTo>
                  <a:lnTo>
                    <a:pt x="829" y="1518"/>
                  </a:lnTo>
                  <a:lnTo>
                    <a:pt x="823" y="1513"/>
                  </a:lnTo>
                  <a:lnTo>
                    <a:pt x="823" y="1507"/>
                  </a:lnTo>
                  <a:lnTo>
                    <a:pt x="818" y="1503"/>
                  </a:lnTo>
                  <a:lnTo>
                    <a:pt x="818" y="1498"/>
                  </a:lnTo>
                  <a:lnTo>
                    <a:pt x="814" y="1498"/>
                  </a:lnTo>
                  <a:lnTo>
                    <a:pt x="808" y="1498"/>
                  </a:lnTo>
                  <a:lnTo>
                    <a:pt x="803" y="1498"/>
                  </a:lnTo>
                  <a:lnTo>
                    <a:pt x="803" y="1503"/>
                  </a:lnTo>
                  <a:lnTo>
                    <a:pt x="797" y="1503"/>
                  </a:lnTo>
                  <a:lnTo>
                    <a:pt x="792" y="1503"/>
                  </a:lnTo>
                  <a:lnTo>
                    <a:pt x="786" y="1498"/>
                  </a:lnTo>
                  <a:lnTo>
                    <a:pt x="786" y="1503"/>
                  </a:lnTo>
                  <a:lnTo>
                    <a:pt x="781" y="1503"/>
                  </a:lnTo>
                  <a:lnTo>
                    <a:pt x="775" y="1503"/>
                  </a:lnTo>
                  <a:lnTo>
                    <a:pt x="772" y="1498"/>
                  </a:lnTo>
                  <a:lnTo>
                    <a:pt x="766" y="1492"/>
                  </a:lnTo>
                  <a:lnTo>
                    <a:pt x="760" y="1487"/>
                  </a:lnTo>
                  <a:lnTo>
                    <a:pt x="760" y="1481"/>
                  </a:lnTo>
                  <a:lnTo>
                    <a:pt x="755" y="1481"/>
                  </a:lnTo>
                  <a:lnTo>
                    <a:pt x="749" y="1481"/>
                  </a:lnTo>
                  <a:lnTo>
                    <a:pt x="744" y="1481"/>
                  </a:lnTo>
                  <a:lnTo>
                    <a:pt x="738" y="1481"/>
                  </a:lnTo>
                  <a:lnTo>
                    <a:pt x="733" y="1481"/>
                  </a:lnTo>
                  <a:lnTo>
                    <a:pt x="733" y="1476"/>
                  </a:lnTo>
                  <a:lnTo>
                    <a:pt x="727" y="1470"/>
                  </a:lnTo>
                  <a:lnTo>
                    <a:pt x="727" y="1465"/>
                  </a:lnTo>
                  <a:lnTo>
                    <a:pt x="727" y="1459"/>
                  </a:lnTo>
                  <a:lnTo>
                    <a:pt x="733" y="1455"/>
                  </a:lnTo>
                  <a:lnTo>
                    <a:pt x="733" y="1450"/>
                  </a:lnTo>
                  <a:lnTo>
                    <a:pt x="733" y="1444"/>
                  </a:lnTo>
                  <a:lnTo>
                    <a:pt x="733" y="1439"/>
                  </a:lnTo>
                  <a:lnTo>
                    <a:pt x="733" y="1433"/>
                  </a:lnTo>
                  <a:lnTo>
                    <a:pt x="733" y="1428"/>
                  </a:lnTo>
                  <a:lnTo>
                    <a:pt x="733" y="1422"/>
                  </a:lnTo>
                  <a:lnTo>
                    <a:pt x="733" y="1417"/>
                  </a:lnTo>
                  <a:lnTo>
                    <a:pt x="738" y="1413"/>
                  </a:lnTo>
                  <a:lnTo>
                    <a:pt x="738" y="1407"/>
                  </a:lnTo>
                  <a:lnTo>
                    <a:pt x="738" y="1402"/>
                  </a:lnTo>
                  <a:lnTo>
                    <a:pt x="744" y="1396"/>
                  </a:lnTo>
                  <a:lnTo>
                    <a:pt x="744" y="1391"/>
                  </a:lnTo>
                  <a:lnTo>
                    <a:pt x="744" y="1385"/>
                  </a:lnTo>
                  <a:lnTo>
                    <a:pt x="744" y="1380"/>
                  </a:lnTo>
                  <a:lnTo>
                    <a:pt x="744" y="1374"/>
                  </a:lnTo>
                  <a:lnTo>
                    <a:pt x="738" y="1374"/>
                  </a:lnTo>
                  <a:lnTo>
                    <a:pt x="738" y="1371"/>
                  </a:lnTo>
                  <a:lnTo>
                    <a:pt x="733" y="1371"/>
                  </a:lnTo>
                  <a:lnTo>
                    <a:pt x="733" y="1365"/>
                  </a:lnTo>
                  <a:lnTo>
                    <a:pt x="727" y="1365"/>
                  </a:lnTo>
                  <a:lnTo>
                    <a:pt x="724" y="1359"/>
                  </a:lnTo>
                  <a:lnTo>
                    <a:pt x="718" y="1359"/>
                  </a:lnTo>
                  <a:lnTo>
                    <a:pt x="712" y="1359"/>
                  </a:lnTo>
                  <a:lnTo>
                    <a:pt x="712" y="1354"/>
                  </a:lnTo>
                  <a:lnTo>
                    <a:pt x="707" y="1354"/>
                  </a:lnTo>
                  <a:lnTo>
                    <a:pt x="701" y="1348"/>
                  </a:lnTo>
                  <a:lnTo>
                    <a:pt x="696" y="1343"/>
                  </a:lnTo>
                  <a:lnTo>
                    <a:pt x="690" y="1343"/>
                  </a:lnTo>
                  <a:lnTo>
                    <a:pt x="685" y="1337"/>
                  </a:lnTo>
                  <a:lnTo>
                    <a:pt x="681" y="1337"/>
                  </a:lnTo>
                  <a:lnTo>
                    <a:pt x="676" y="1332"/>
                  </a:lnTo>
                  <a:lnTo>
                    <a:pt x="670" y="1328"/>
                  </a:lnTo>
                  <a:lnTo>
                    <a:pt x="665" y="1328"/>
                  </a:lnTo>
                  <a:lnTo>
                    <a:pt x="659" y="1328"/>
                  </a:lnTo>
                  <a:lnTo>
                    <a:pt x="653" y="1328"/>
                  </a:lnTo>
                  <a:lnTo>
                    <a:pt x="648" y="1328"/>
                  </a:lnTo>
                  <a:lnTo>
                    <a:pt x="648" y="1323"/>
                  </a:lnTo>
                  <a:lnTo>
                    <a:pt x="642" y="1317"/>
                  </a:lnTo>
                  <a:lnTo>
                    <a:pt x="637" y="1311"/>
                  </a:lnTo>
                  <a:lnTo>
                    <a:pt x="637" y="1306"/>
                  </a:lnTo>
                  <a:lnTo>
                    <a:pt x="637" y="1300"/>
                  </a:lnTo>
                  <a:lnTo>
                    <a:pt x="633" y="1300"/>
                  </a:lnTo>
                  <a:lnTo>
                    <a:pt x="628" y="1300"/>
                  </a:lnTo>
                  <a:lnTo>
                    <a:pt x="622" y="1295"/>
                  </a:lnTo>
                  <a:lnTo>
                    <a:pt x="617" y="1289"/>
                  </a:lnTo>
                  <a:lnTo>
                    <a:pt x="611" y="1289"/>
                  </a:lnTo>
                  <a:lnTo>
                    <a:pt x="605" y="1284"/>
                  </a:lnTo>
                  <a:lnTo>
                    <a:pt x="600" y="1280"/>
                  </a:lnTo>
                  <a:lnTo>
                    <a:pt x="600" y="1275"/>
                  </a:lnTo>
                  <a:lnTo>
                    <a:pt x="600" y="1269"/>
                  </a:lnTo>
                  <a:lnTo>
                    <a:pt x="594" y="1269"/>
                  </a:lnTo>
                  <a:lnTo>
                    <a:pt x="594" y="1264"/>
                  </a:lnTo>
                  <a:lnTo>
                    <a:pt x="591" y="1258"/>
                  </a:lnTo>
                  <a:lnTo>
                    <a:pt x="591" y="1252"/>
                  </a:lnTo>
                  <a:lnTo>
                    <a:pt x="585" y="1247"/>
                  </a:lnTo>
                  <a:lnTo>
                    <a:pt x="585" y="1241"/>
                  </a:lnTo>
                  <a:lnTo>
                    <a:pt x="580" y="1238"/>
                  </a:lnTo>
                  <a:lnTo>
                    <a:pt x="580" y="1232"/>
                  </a:lnTo>
                  <a:lnTo>
                    <a:pt x="574" y="1232"/>
                  </a:lnTo>
                  <a:lnTo>
                    <a:pt x="574" y="1227"/>
                  </a:lnTo>
                  <a:lnTo>
                    <a:pt x="574" y="1221"/>
                  </a:lnTo>
                  <a:lnTo>
                    <a:pt x="574" y="1216"/>
                  </a:lnTo>
                  <a:lnTo>
                    <a:pt x="569" y="1210"/>
                  </a:lnTo>
                  <a:lnTo>
                    <a:pt x="569" y="1204"/>
                  </a:lnTo>
                  <a:lnTo>
                    <a:pt x="569" y="1199"/>
                  </a:lnTo>
                  <a:lnTo>
                    <a:pt x="569" y="1195"/>
                  </a:lnTo>
                  <a:lnTo>
                    <a:pt x="569" y="1190"/>
                  </a:lnTo>
                  <a:lnTo>
                    <a:pt x="574" y="1190"/>
                  </a:lnTo>
                  <a:lnTo>
                    <a:pt x="574" y="1184"/>
                  </a:lnTo>
                  <a:lnTo>
                    <a:pt x="569" y="1184"/>
                  </a:lnTo>
                  <a:lnTo>
                    <a:pt x="574" y="1179"/>
                  </a:lnTo>
                  <a:lnTo>
                    <a:pt x="574" y="1173"/>
                  </a:lnTo>
                  <a:lnTo>
                    <a:pt x="574" y="1168"/>
                  </a:lnTo>
                  <a:lnTo>
                    <a:pt x="574" y="1162"/>
                  </a:lnTo>
                  <a:lnTo>
                    <a:pt x="580" y="1162"/>
                  </a:lnTo>
                  <a:lnTo>
                    <a:pt x="580" y="1157"/>
                  </a:lnTo>
                  <a:lnTo>
                    <a:pt x="580" y="1151"/>
                  </a:lnTo>
                  <a:lnTo>
                    <a:pt x="585" y="1151"/>
                  </a:lnTo>
                  <a:lnTo>
                    <a:pt x="585" y="1147"/>
                  </a:lnTo>
                  <a:lnTo>
                    <a:pt x="591" y="1142"/>
                  </a:lnTo>
                  <a:lnTo>
                    <a:pt x="594" y="1136"/>
                  </a:lnTo>
                  <a:lnTo>
                    <a:pt x="594" y="1131"/>
                  </a:lnTo>
                  <a:lnTo>
                    <a:pt x="594" y="1125"/>
                  </a:lnTo>
                  <a:lnTo>
                    <a:pt x="594" y="1120"/>
                  </a:lnTo>
                  <a:lnTo>
                    <a:pt x="600" y="1114"/>
                  </a:lnTo>
                  <a:lnTo>
                    <a:pt x="605" y="1109"/>
                  </a:lnTo>
                  <a:lnTo>
                    <a:pt x="605" y="1105"/>
                  </a:lnTo>
                  <a:lnTo>
                    <a:pt x="605" y="1099"/>
                  </a:lnTo>
                  <a:lnTo>
                    <a:pt x="605" y="1094"/>
                  </a:lnTo>
                  <a:lnTo>
                    <a:pt x="611" y="1094"/>
                  </a:lnTo>
                  <a:lnTo>
                    <a:pt x="611" y="1088"/>
                  </a:lnTo>
                  <a:lnTo>
                    <a:pt x="617" y="1083"/>
                  </a:lnTo>
                  <a:lnTo>
                    <a:pt x="622" y="1077"/>
                  </a:lnTo>
                  <a:lnTo>
                    <a:pt x="622" y="1072"/>
                  </a:lnTo>
                  <a:lnTo>
                    <a:pt x="622" y="1066"/>
                  </a:lnTo>
                  <a:lnTo>
                    <a:pt x="617" y="1066"/>
                  </a:lnTo>
                  <a:lnTo>
                    <a:pt x="617" y="1062"/>
                  </a:lnTo>
                  <a:lnTo>
                    <a:pt x="617" y="1057"/>
                  </a:lnTo>
                  <a:lnTo>
                    <a:pt x="617" y="1051"/>
                  </a:lnTo>
                  <a:lnTo>
                    <a:pt x="622" y="1046"/>
                  </a:lnTo>
                  <a:lnTo>
                    <a:pt x="628" y="1046"/>
                  </a:lnTo>
                  <a:lnTo>
                    <a:pt x="633" y="1040"/>
                  </a:lnTo>
                  <a:lnTo>
                    <a:pt x="633" y="1035"/>
                  </a:lnTo>
                  <a:lnTo>
                    <a:pt x="628" y="1035"/>
                  </a:lnTo>
                  <a:lnTo>
                    <a:pt x="628" y="1024"/>
                  </a:lnTo>
                  <a:lnTo>
                    <a:pt x="633" y="1024"/>
                  </a:lnTo>
                  <a:lnTo>
                    <a:pt x="633" y="1020"/>
                  </a:lnTo>
                  <a:lnTo>
                    <a:pt x="633" y="1014"/>
                  </a:lnTo>
                  <a:lnTo>
                    <a:pt x="633" y="1009"/>
                  </a:lnTo>
                  <a:lnTo>
                    <a:pt x="633" y="1003"/>
                  </a:lnTo>
                  <a:lnTo>
                    <a:pt x="633" y="998"/>
                  </a:lnTo>
                  <a:lnTo>
                    <a:pt x="633" y="992"/>
                  </a:lnTo>
                  <a:lnTo>
                    <a:pt x="628" y="992"/>
                  </a:lnTo>
                  <a:lnTo>
                    <a:pt x="622" y="987"/>
                  </a:lnTo>
                  <a:lnTo>
                    <a:pt x="622" y="981"/>
                  </a:lnTo>
                  <a:lnTo>
                    <a:pt x="622" y="976"/>
                  </a:lnTo>
                  <a:lnTo>
                    <a:pt x="628" y="976"/>
                  </a:lnTo>
                  <a:lnTo>
                    <a:pt x="633" y="972"/>
                  </a:lnTo>
                  <a:lnTo>
                    <a:pt x="637" y="967"/>
                  </a:lnTo>
                  <a:lnTo>
                    <a:pt x="642" y="961"/>
                  </a:lnTo>
                  <a:lnTo>
                    <a:pt x="642" y="955"/>
                  </a:lnTo>
                  <a:lnTo>
                    <a:pt x="642" y="950"/>
                  </a:lnTo>
                  <a:lnTo>
                    <a:pt x="648" y="950"/>
                  </a:lnTo>
                  <a:lnTo>
                    <a:pt x="648" y="944"/>
                  </a:lnTo>
                  <a:lnTo>
                    <a:pt x="653" y="944"/>
                  </a:lnTo>
                  <a:lnTo>
                    <a:pt x="659" y="939"/>
                  </a:lnTo>
                  <a:lnTo>
                    <a:pt x="659" y="933"/>
                  </a:lnTo>
                  <a:lnTo>
                    <a:pt x="659" y="930"/>
                  </a:lnTo>
                  <a:lnTo>
                    <a:pt x="665" y="930"/>
                  </a:lnTo>
                  <a:lnTo>
                    <a:pt x="659" y="930"/>
                  </a:lnTo>
                  <a:lnTo>
                    <a:pt x="659" y="924"/>
                  </a:lnTo>
                  <a:lnTo>
                    <a:pt x="653" y="924"/>
                  </a:lnTo>
                  <a:lnTo>
                    <a:pt x="648" y="924"/>
                  </a:lnTo>
                  <a:lnTo>
                    <a:pt x="642" y="919"/>
                  </a:lnTo>
                  <a:lnTo>
                    <a:pt x="637" y="919"/>
                  </a:lnTo>
                  <a:lnTo>
                    <a:pt x="633" y="913"/>
                  </a:lnTo>
                  <a:lnTo>
                    <a:pt x="633" y="907"/>
                  </a:lnTo>
                  <a:lnTo>
                    <a:pt x="628" y="907"/>
                  </a:lnTo>
                  <a:lnTo>
                    <a:pt x="628" y="902"/>
                  </a:lnTo>
                  <a:lnTo>
                    <a:pt x="622" y="902"/>
                  </a:lnTo>
                  <a:lnTo>
                    <a:pt x="622" y="896"/>
                  </a:lnTo>
                  <a:lnTo>
                    <a:pt x="617" y="891"/>
                  </a:lnTo>
                  <a:lnTo>
                    <a:pt x="611" y="887"/>
                  </a:lnTo>
                  <a:lnTo>
                    <a:pt x="605" y="887"/>
                  </a:lnTo>
                  <a:lnTo>
                    <a:pt x="600" y="887"/>
                  </a:lnTo>
                  <a:lnTo>
                    <a:pt x="600" y="882"/>
                  </a:lnTo>
                  <a:lnTo>
                    <a:pt x="600" y="876"/>
                  </a:lnTo>
                  <a:lnTo>
                    <a:pt x="594" y="871"/>
                  </a:lnTo>
                  <a:lnTo>
                    <a:pt x="594" y="865"/>
                  </a:lnTo>
                  <a:lnTo>
                    <a:pt x="594" y="860"/>
                  </a:lnTo>
                  <a:lnTo>
                    <a:pt x="594" y="854"/>
                  </a:lnTo>
                  <a:lnTo>
                    <a:pt x="591" y="854"/>
                  </a:lnTo>
                  <a:lnTo>
                    <a:pt x="585" y="848"/>
                  </a:lnTo>
                  <a:lnTo>
                    <a:pt x="585" y="845"/>
                  </a:lnTo>
                  <a:lnTo>
                    <a:pt x="580" y="845"/>
                  </a:lnTo>
                  <a:lnTo>
                    <a:pt x="574" y="845"/>
                  </a:lnTo>
                  <a:lnTo>
                    <a:pt x="569" y="845"/>
                  </a:lnTo>
                  <a:lnTo>
                    <a:pt x="563" y="845"/>
                  </a:lnTo>
                  <a:lnTo>
                    <a:pt x="558" y="845"/>
                  </a:lnTo>
                  <a:lnTo>
                    <a:pt x="552" y="845"/>
                  </a:lnTo>
                  <a:lnTo>
                    <a:pt x="552" y="839"/>
                  </a:lnTo>
                  <a:lnTo>
                    <a:pt x="546" y="839"/>
                  </a:lnTo>
                  <a:lnTo>
                    <a:pt x="543" y="839"/>
                  </a:lnTo>
                  <a:lnTo>
                    <a:pt x="543" y="834"/>
                  </a:lnTo>
                  <a:lnTo>
                    <a:pt x="537" y="834"/>
                  </a:lnTo>
                  <a:lnTo>
                    <a:pt x="532" y="834"/>
                  </a:lnTo>
                  <a:lnTo>
                    <a:pt x="526" y="834"/>
                  </a:lnTo>
                  <a:lnTo>
                    <a:pt x="521" y="828"/>
                  </a:lnTo>
                  <a:lnTo>
                    <a:pt x="515" y="828"/>
                  </a:lnTo>
                  <a:lnTo>
                    <a:pt x="510" y="828"/>
                  </a:lnTo>
                  <a:lnTo>
                    <a:pt x="504" y="828"/>
                  </a:lnTo>
                  <a:lnTo>
                    <a:pt x="504" y="823"/>
                  </a:lnTo>
                  <a:lnTo>
                    <a:pt x="498" y="817"/>
                  </a:lnTo>
                  <a:lnTo>
                    <a:pt x="495" y="817"/>
                  </a:lnTo>
                  <a:lnTo>
                    <a:pt x="489" y="812"/>
                  </a:lnTo>
                  <a:lnTo>
                    <a:pt x="484" y="812"/>
                  </a:lnTo>
                  <a:lnTo>
                    <a:pt x="478" y="812"/>
                  </a:lnTo>
                  <a:lnTo>
                    <a:pt x="478" y="806"/>
                  </a:lnTo>
                  <a:lnTo>
                    <a:pt x="473" y="806"/>
                  </a:lnTo>
                  <a:lnTo>
                    <a:pt x="467" y="800"/>
                  </a:lnTo>
                  <a:lnTo>
                    <a:pt x="462" y="800"/>
                  </a:lnTo>
                  <a:lnTo>
                    <a:pt x="456" y="797"/>
                  </a:lnTo>
                  <a:lnTo>
                    <a:pt x="452" y="791"/>
                  </a:lnTo>
                  <a:lnTo>
                    <a:pt x="452" y="786"/>
                  </a:lnTo>
                  <a:lnTo>
                    <a:pt x="447" y="780"/>
                  </a:lnTo>
                  <a:lnTo>
                    <a:pt x="447" y="775"/>
                  </a:lnTo>
                  <a:lnTo>
                    <a:pt x="447" y="769"/>
                  </a:lnTo>
                  <a:lnTo>
                    <a:pt x="441" y="769"/>
                  </a:lnTo>
                  <a:lnTo>
                    <a:pt x="441" y="764"/>
                  </a:lnTo>
                  <a:lnTo>
                    <a:pt x="441" y="758"/>
                  </a:lnTo>
                  <a:lnTo>
                    <a:pt x="436" y="758"/>
                  </a:lnTo>
                  <a:lnTo>
                    <a:pt x="436" y="754"/>
                  </a:lnTo>
                  <a:lnTo>
                    <a:pt x="430" y="754"/>
                  </a:lnTo>
                  <a:lnTo>
                    <a:pt x="430" y="758"/>
                  </a:lnTo>
                  <a:lnTo>
                    <a:pt x="425" y="758"/>
                  </a:lnTo>
                  <a:lnTo>
                    <a:pt x="419" y="758"/>
                  </a:lnTo>
                  <a:lnTo>
                    <a:pt x="419" y="764"/>
                  </a:lnTo>
                  <a:lnTo>
                    <a:pt x="414" y="764"/>
                  </a:lnTo>
                  <a:lnTo>
                    <a:pt x="408" y="764"/>
                  </a:lnTo>
                  <a:lnTo>
                    <a:pt x="404" y="764"/>
                  </a:lnTo>
                  <a:lnTo>
                    <a:pt x="399" y="764"/>
                  </a:lnTo>
                  <a:lnTo>
                    <a:pt x="393" y="764"/>
                  </a:lnTo>
                  <a:lnTo>
                    <a:pt x="388" y="764"/>
                  </a:lnTo>
                  <a:lnTo>
                    <a:pt x="382" y="764"/>
                  </a:lnTo>
                  <a:lnTo>
                    <a:pt x="377" y="764"/>
                  </a:lnTo>
                  <a:lnTo>
                    <a:pt x="371" y="764"/>
                  </a:lnTo>
                  <a:lnTo>
                    <a:pt x="366" y="769"/>
                  </a:lnTo>
                  <a:lnTo>
                    <a:pt x="362" y="769"/>
                  </a:lnTo>
                  <a:lnTo>
                    <a:pt x="362" y="775"/>
                  </a:lnTo>
                  <a:lnTo>
                    <a:pt x="356" y="775"/>
                  </a:lnTo>
                  <a:lnTo>
                    <a:pt x="351" y="775"/>
                  </a:lnTo>
                  <a:lnTo>
                    <a:pt x="345" y="780"/>
                  </a:lnTo>
                  <a:lnTo>
                    <a:pt x="340" y="786"/>
                  </a:lnTo>
                  <a:lnTo>
                    <a:pt x="334" y="786"/>
                  </a:lnTo>
                  <a:lnTo>
                    <a:pt x="334" y="791"/>
                  </a:lnTo>
                  <a:lnTo>
                    <a:pt x="329" y="797"/>
                  </a:lnTo>
                  <a:lnTo>
                    <a:pt x="323" y="797"/>
                  </a:lnTo>
                  <a:lnTo>
                    <a:pt x="318" y="797"/>
                  </a:lnTo>
                  <a:lnTo>
                    <a:pt x="314" y="797"/>
                  </a:lnTo>
                  <a:lnTo>
                    <a:pt x="314" y="800"/>
                  </a:lnTo>
                  <a:lnTo>
                    <a:pt x="308" y="806"/>
                  </a:lnTo>
                  <a:lnTo>
                    <a:pt x="303" y="812"/>
                  </a:lnTo>
                  <a:lnTo>
                    <a:pt x="303" y="817"/>
                  </a:lnTo>
                  <a:lnTo>
                    <a:pt x="297" y="817"/>
                  </a:lnTo>
                  <a:lnTo>
                    <a:pt x="297" y="823"/>
                  </a:lnTo>
                  <a:lnTo>
                    <a:pt x="297" y="828"/>
                  </a:lnTo>
                  <a:lnTo>
                    <a:pt x="297" y="834"/>
                  </a:lnTo>
                  <a:lnTo>
                    <a:pt x="292" y="839"/>
                  </a:lnTo>
                  <a:lnTo>
                    <a:pt x="292" y="845"/>
                  </a:lnTo>
                  <a:lnTo>
                    <a:pt x="286" y="845"/>
                  </a:lnTo>
                  <a:lnTo>
                    <a:pt x="281" y="848"/>
                  </a:lnTo>
                  <a:lnTo>
                    <a:pt x="275" y="854"/>
                  </a:lnTo>
                  <a:lnTo>
                    <a:pt x="272" y="860"/>
                  </a:lnTo>
                  <a:lnTo>
                    <a:pt x="272" y="865"/>
                  </a:lnTo>
                  <a:lnTo>
                    <a:pt x="266" y="871"/>
                  </a:lnTo>
                  <a:lnTo>
                    <a:pt x="261" y="876"/>
                  </a:lnTo>
                  <a:lnTo>
                    <a:pt x="255" y="876"/>
                  </a:lnTo>
                  <a:lnTo>
                    <a:pt x="255" y="882"/>
                  </a:lnTo>
                  <a:lnTo>
                    <a:pt x="255" y="887"/>
                  </a:lnTo>
                  <a:lnTo>
                    <a:pt x="249" y="891"/>
                  </a:lnTo>
                  <a:lnTo>
                    <a:pt x="249" y="896"/>
                  </a:lnTo>
                  <a:lnTo>
                    <a:pt x="244" y="896"/>
                  </a:lnTo>
                  <a:lnTo>
                    <a:pt x="238" y="891"/>
                  </a:lnTo>
                  <a:lnTo>
                    <a:pt x="233" y="887"/>
                  </a:lnTo>
                  <a:lnTo>
                    <a:pt x="227" y="887"/>
                  </a:lnTo>
                  <a:lnTo>
                    <a:pt x="224" y="882"/>
                  </a:lnTo>
                  <a:lnTo>
                    <a:pt x="218" y="882"/>
                  </a:lnTo>
                  <a:lnTo>
                    <a:pt x="213" y="876"/>
                  </a:lnTo>
                  <a:lnTo>
                    <a:pt x="207" y="876"/>
                  </a:lnTo>
                  <a:lnTo>
                    <a:pt x="201" y="876"/>
                  </a:lnTo>
                  <a:lnTo>
                    <a:pt x="196" y="876"/>
                  </a:lnTo>
                  <a:lnTo>
                    <a:pt x="190" y="882"/>
                  </a:lnTo>
                  <a:lnTo>
                    <a:pt x="185" y="882"/>
                  </a:lnTo>
                  <a:lnTo>
                    <a:pt x="176" y="882"/>
                  </a:lnTo>
                  <a:lnTo>
                    <a:pt x="170" y="882"/>
                  </a:lnTo>
                  <a:lnTo>
                    <a:pt x="165" y="882"/>
                  </a:lnTo>
                  <a:lnTo>
                    <a:pt x="159" y="882"/>
                  </a:lnTo>
                  <a:lnTo>
                    <a:pt x="153" y="887"/>
                  </a:lnTo>
                  <a:lnTo>
                    <a:pt x="148" y="891"/>
                  </a:lnTo>
                  <a:lnTo>
                    <a:pt x="142" y="891"/>
                  </a:lnTo>
                  <a:lnTo>
                    <a:pt x="137" y="891"/>
                  </a:lnTo>
                  <a:lnTo>
                    <a:pt x="133" y="891"/>
                  </a:lnTo>
                  <a:lnTo>
                    <a:pt x="133" y="887"/>
                  </a:lnTo>
                  <a:lnTo>
                    <a:pt x="128" y="887"/>
                  </a:lnTo>
                  <a:lnTo>
                    <a:pt x="122" y="887"/>
                  </a:lnTo>
                  <a:lnTo>
                    <a:pt x="122" y="891"/>
                  </a:lnTo>
                  <a:lnTo>
                    <a:pt x="117" y="891"/>
                  </a:lnTo>
                  <a:lnTo>
                    <a:pt x="111" y="891"/>
                  </a:lnTo>
                  <a:lnTo>
                    <a:pt x="111" y="887"/>
                  </a:lnTo>
                  <a:lnTo>
                    <a:pt x="106" y="887"/>
                  </a:lnTo>
                  <a:lnTo>
                    <a:pt x="106" y="882"/>
                  </a:lnTo>
                  <a:lnTo>
                    <a:pt x="106" y="876"/>
                  </a:lnTo>
                  <a:lnTo>
                    <a:pt x="100" y="876"/>
                  </a:lnTo>
                  <a:lnTo>
                    <a:pt x="100" y="871"/>
                  </a:lnTo>
                  <a:lnTo>
                    <a:pt x="94" y="871"/>
                  </a:lnTo>
                  <a:lnTo>
                    <a:pt x="94" y="865"/>
                  </a:lnTo>
                  <a:lnTo>
                    <a:pt x="91" y="865"/>
                  </a:lnTo>
                  <a:lnTo>
                    <a:pt x="85" y="865"/>
                  </a:lnTo>
                  <a:lnTo>
                    <a:pt x="85" y="860"/>
                  </a:lnTo>
                  <a:lnTo>
                    <a:pt x="80" y="854"/>
                  </a:lnTo>
                  <a:lnTo>
                    <a:pt x="80" y="848"/>
                  </a:lnTo>
                  <a:lnTo>
                    <a:pt x="74" y="848"/>
                  </a:lnTo>
                  <a:lnTo>
                    <a:pt x="69" y="845"/>
                  </a:lnTo>
                  <a:lnTo>
                    <a:pt x="69" y="839"/>
                  </a:lnTo>
                  <a:lnTo>
                    <a:pt x="69" y="834"/>
                  </a:lnTo>
                  <a:lnTo>
                    <a:pt x="69" y="828"/>
                  </a:lnTo>
                  <a:lnTo>
                    <a:pt x="63" y="823"/>
                  </a:lnTo>
                  <a:lnTo>
                    <a:pt x="63" y="817"/>
                  </a:lnTo>
                  <a:lnTo>
                    <a:pt x="63" y="812"/>
                  </a:lnTo>
                  <a:lnTo>
                    <a:pt x="63" y="806"/>
                  </a:lnTo>
                  <a:lnTo>
                    <a:pt x="58" y="800"/>
                  </a:lnTo>
                  <a:lnTo>
                    <a:pt x="63" y="797"/>
                  </a:lnTo>
                  <a:lnTo>
                    <a:pt x="63" y="791"/>
                  </a:lnTo>
                  <a:lnTo>
                    <a:pt x="58" y="786"/>
                  </a:lnTo>
                  <a:lnTo>
                    <a:pt x="52" y="780"/>
                  </a:lnTo>
                  <a:lnTo>
                    <a:pt x="52" y="775"/>
                  </a:lnTo>
                  <a:lnTo>
                    <a:pt x="52" y="769"/>
                  </a:lnTo>
                  <a:lnTo>
                    <a:pt x="52" y="764"/>
                  </a:lnTo>
                  <a:lnTo>
                    <a:pt x="52" y="758"/>
                  </a:lnTo>
                  <a:lnTo>
                    <a:pt x="46" y="758"/>
                  </a:lnTo>
                  <a:lnTo>
                    <a:pt x="43" y="758"/>
                  </a:lnTo>
                  <a:lnTo>
                    <a:pt x="37" y="758"/>
                  </a:lnTo>
                  <a:lnTo>
                    <a:pt x="32" y="758"/>
                  </a:lnTo>
                  <a:lnTo>
                    <a:pt x="32" y="754"/>
                  </a:lnTo>
                  <a:lnTo>
                    <a:pt x="32" y="749"/>
                  </a:lnTo>
                  <a:lnTo>
                    <a:pt x="26" y="749"/>
                  </a:lnTo>
                  <a:lnTo>
                    <a:pt x="26" y="743"/>
                  </a:lnTo>
                  <a:lnTo>
                    <a:pt x="26" y="738"/>
                  </a:lnTo>
                  <a:lnTo>
                    <a:pt x="21" y="743"/>
                  </a:lnTo>
                  <a:lnTo>
                    <a:pt x="15" y="743"/>
                  </a:lnTo>
                  <a:lnTo>
                    <a:pt x="10" y="743"/>
                  </a:lnTo>
                  <a:lnTo>
                    <a:pt x="4" y="749"/>
                  </a:lnTo>
                  <a:lnTo>
                    <a:pt x="4" y="743"/>
                  </a:lnTo>
                  <a:lnTo>
                    <a:pt x="10" y="743"/>
                  </a:lnTo>
                  <a:lnTo>
                    <a:pt x="10" y="738"/>
                  </a:lnTo>
                  <a:lnTo>
                    <a:pt x="15" y="732"/>
                  </a:lnTo>
                  <a:lnTo>
                    <a:pt x="15" y="727"/>
                  </a:lnTo>
                  <a:lnTo>
                    <a:pt x="15" y="721"/>
                  </a:lnTo>
                  <a:lnTo>
                    <a:pt x="15" y="716"/>
                  </a:lnTo>
                  <a:lnTo>
                    <a:pt x="15" y="712"/>
                  </a:lnTo>
                  <a:lnTo>
                    <a:pt x="15" y="706"/>
                  </a:lnTo>
                  <a:lnTo>
                    <a:pt x="10" y="706"/>
                  </a:lnTo>
                  <a:lnTo>
                    <a:pt x="10" y="701"/>
                  </a:lnTo>
                  <a:lnTo>
                    <a:pt x="4" y="701"/>
                  </a:lnTo>
                  <a:lnTo>
                    <a:pt x="4" y="695"/>
                  </a:lnTo>
                  <a:lnTo>
                    <a:pt x="4" y="690"/>
                  </a:lnTo>
                  <a:lnTo>
                    <a:pt x="0" y="690"/>
                  </a:lnTo>
                  <a:lnTo>
                    <a:pt x="0" y="684"/>
                  </a:lnTo>
                  <a:lnTo>
                    <a:pt x="0" y="679"/>
                  </a:lnTo>
                  <a:lnTo>
                    <a:pt x="0" y="673"/>
                  </a:lnTo>
                  <a:lnTo>
                    <a:pt x="4" y="673"/>
                  </a:lnTo>
                  <a:lnTo>
                    <a:pt x="4" y="668"/>
                  </a:lnTo>
                  <a:lnTo>
                    <a:pt x="4" y="664"/>
                  </a:lnTo>
                  <a:lnTo>
                    <a:pt x="4" y="658"/>
                  </a:lnTo>
                  <a:lnTo>
                    <a:pt x="4" y="653"/>
                  </a:lnTo>
                  <a:lnTo>
                    <a:pt x="4" y="647"/>
                  </a:lnTo>
                  <a:lnTo>
                    <a:pt x="4" y="642"/>
                  </a:lnTo>
                  <a:lnTo>
                    <a:pt x="0" y="631"/>
                  </a:lnTo>
                  <a:lnTo>
                    <a:pt x="4" y="625"/>
                  </a:lnTo>
                  <a:lnTo>
                    <a:pt x="10" y="625"/>
                  </a:lnTo>
                  <a:lnTo>
                    <a:pt x="15" y="622"/>
                  </a:lnTo>
                  <a:lnTo>
                    <a:pt x="26" y="616"/>
                  </a:lnTo>
                  <a:lnTo>
                    <a:pt x="37" y="616"/>
                  </a:lnTo>
                  <a:lnTo>
                    <a:pt x="43" y="610"/>
                  </a:lnTo>
                  <a:lnTo>
                    <a:pt x="52" y="605"/>
                  </a:lnTo>
                  <a:lnTo>
                    <a:pt x="58" y="605"/>
                  </a:lnTo>
                  <a:lnTo>
                    <a:pt x="63" y="594"/>
                  </a:lnTo>
                  <a:lnTo>
                    <a:pt x="74" y="588"/>
                  </a:lnTo>
                  <a:lnTo>
                    <a:pt x="85" y="579"/>
                  </a:lnTo>
                  <a:lnTo>
                    <a:pt x="91" y="574"/>
                  </a:lnTo>
                  <a:lnTo>
                    <a:pt x="100" y="568"/>
                  </a:lnTo>
                  <a:lnTo>
                    <a:pt x="111" y="557"/>
                  </a:lnTo>
                  <a:lnTo>
                    <a:pt x="117" y="551"/>
                  </a:lnTo>
                  <a:lnTo>
                    <a:pt x="122" y="551"/>
                  </a:lnTo>
                  <a:lnTo>
                    <a:pt x="133" y="546"/>
                  </a:lnTo>
                  <a:lnTo>
                    <a:pt x="142" y="540"/>
                  </a:lnTo>
                  <a:lnTo>
                    <a:pt x="153" y="537"/>
                  </a:lnTo>
                  <a:lnTo>
                    <a:pt x="159" y="537"/>
                  </a:lnTo>
                  <a:lnTo>
                    <a:pt x="170" y="531"/>
                  </a:lnTo>
                  <a:lnTo>
                    <a:pt x="181" y="526"/>
                  </a:lnTo>
                  <a:lnTo>
                    <a:pt x="185" y="520"/>
                  </a:lnTo>
                  <a:lnTo>
                    <a:pt x="196" y="520"/>
                  </a:lnTo>
                  <a:lnTo>
                    <a:pt x="207" y="515"/>
                  </a:lnTo>
                  <a:lnTo>
                    <a:pt x="218" y="509"/>
                  </a:lnTo>
                  <a:lnTo>
                    <a:pt x="224" y="503"/>
                  </a:lnTo>
                  <a:lnTo>
                    <a:pt x="227" y="503"/>
                  </a:lnTo>
                  <a:lnTo>
                    <a:pt x="233" y="503"/>
                  </a:lnTo>
                  <a:lnTo>
                    <a:pt x="244" y="498"/>
                  </a:lnTo>
                  <a:lnTo>
                    <a:pt x="249" y="492"/>
                  </a:lnTo>
                  <a:lnTo>
                    <a:pt x="261" y="489"/>
                  </a:lnTo>
                  <a:lnTo>
                    <a:pt x="272" y="489"/>
                  </a:lnTo>
                  <a:lnTo>
                    <a:pt x="281" y="483"/>
                  </a:lnTo>
                  <a:lnTo>
                    <a:pt x="286" y="478"/>
                  </a:lnTo>
                  <a:lnTo>
                    <a:pt x="297" y="478"/>
                  </a:lnTo>
                  <a:lnTo>
                    <a:pt x="297" y="472"/>
                  </a:lnTo>
                  <a:lnTo>
                    <a:pt x="303" y="472"/>
                  </a:lnTo>
                  <a:lnTo>
                    <a:pt x="308" y="472"/>
                  </a:lnTo>
                  <a:lnTo>
                    <a:pt x="314" y="472"/>
                  </a:lnTo>
                  <a:lnTo>
                    <a:pt x="318" y="472"/>
                  </a:lnTo>
                  <a:lnTo>
                    <a:pt x="323" y="472"/>
                  </a:lnTo>
                  <a:lnTo>
                    <a:pt x="329" y="472"/>
                  </a:lnTo>
                  <a:lnTo>
                    <a:pt x="334" y="472"/>
                  </a:lnTo>
                  <a:lnTo>
                    <a:pt x="340" y="472"/>
                  </a:lnTo>
                  <a:lnTo>
                    <a:pt x="345" y="472"/>
                  </a:lnTo>
                  <a:lnTo>
                    <a:pt x="351" y="472"/>
                  </a:lnTo>
                  <a:lnTo>
                    <a:pt x="356" y="467"/>
                  </a:lnTo>
                  <a:lnTo>
                    <a:pt x="356" y="461"/>
                  </a:lnTo>
                  <a:lnTo>
                    <a:pt x="356" y="456"/>
                  </a:lnTo>
                  <a:lnTo>
                    <a:pt x="356" y="450"/>
                  </a:lnTo>
                  <a:lnTo>
                    <a:pt x="362" y="450"/>
                  </a:lnTo>
                  <a:lnTo>
                    <a:pt x="362" y="446"/>
                  </a:lnTo>
                  <a:lnTo>
                    <a:pt x="366" y="446"/>
                  </a:lnTo>
                  <a:lnTo>
                    <a:pt x="371" y="446"/>
                  </a:lnTo>
                  <a:lnTo>
                    <a:pt x="371" y="441"/>
                  </a:lnTo>
                  <a:lnTo>
                    <a:pt x="377" y="441"/>
                  </a:lnTo>
                  <a:lnTo>
                    <a:pt x="377" y="435"/>
                  </a:lnTo>
                  <a:lnTo>
                    <a:pt x="382" y="435"/>
                  </a:lnTo>
                  <a:lnTo>
                    <a:pt x="382" y="430"/>
                  </a:lnTo>
                  <a:lnTo>
                    <a:pt x="388" y="424"/>
                  </a:lnTo>
                  <a:lnTo>
                    <a:pt x="388" y="419"/>
                  </a:lnTo>
                  <a:lnTo>
                    <a:pt x="388" y="413"/>
                  </a:lnTo>
                  <a:lnTo>
                    <a:pt x="388" y="408"/>
                  </a:lnTo>
                  <a:lnTo>
                    <a:pt x="388" y="404"/>
                  </a:lnTo>
                  <a:lnTo>
                    <a:pt x="393" y="404"/>
                  </a:lnTo>
                  <a:lnTo>
                    <a:pt x="393" y="398"/>
                  </a:lnTo>
                  <a:lnTo>
                    <a:pt x="399" y="393"/>
                  </a:lnTo>
                  <a:lnTo>
                    <a:pt x="399" y="387"/>
                  </a:lnTo>
                  <a:lnTo>
                    <a:pt x="399" y="382"/>
                  </a:lnTo>
                  <a:lnTo>
                    <a:pt x="399" y="376"/>
                  </a:lnTo>
                  <a:lnTo>
                    <a:pt x="399" y="371"/>
                  </a:lnTo>
                  <a:lnTo>
                    <a:pt x="399" y="365"/>
                  </a:lnTo>
                  <a:lnTo>
                    <a:pt x="393" y="365"/>
                  </a:lnTo>
                  <a:lnTo>
                    <a:pt x="393" y="361"/>
                  </a:lnTo>
                  <a:lnTo>
                    <a:pt x="393" y="356"/>
                  </a:lnTo>
                  <a:lnTo>
                    <a:pt x="393" y="350"/>
                  </a:lnTo>
                  <a:lnTo>
                    <a:pt x="393" y="345"/>
                  </a:lnTo>
                  <a:lnTo>
                    <a:pt x="393" y="339"/>
                  </a:lnTo>
                  <a:lnTo>
                    <a:pt x="393" y="334"/>
                  </a:lnTo>
                  <a:lnTo>
                    <a:pt x="393" y="328"/>
                  </a:lnTo>
                  <a:lnTo>
                    <a:pt x="399" y="328"/>
                  </a:lnTo>
                  <a:lnTo>
                    <a:pt x="399" y="323"/>
                  </a:lnTo>
                  <a:lnTo>
                    <a:pt x="399" y="317"/>
                  </a:lnTo>
                  <a:lnTo>
                    <a:pt x="404" y="313"/>
                  </a:lnTo>
                  <a:lnTo>
                    <a:pt x="404" y="308"/>
                  </a:lnTo>
                  <a:lnTo>
                    <a:pt x="399" y="308"/>
                  </a:lnTo>
                  <a:lnTo>
                    <a:pt x="399" y="302"/>
                  </a:lnTo>
                  <a:lnTo>
                    <a:pt x="399" y="297"/>
                  </a:lnTo>
                  <a:lnTo>
                    <a:pt x="399" y="291"/>
                  </a:lnTo>
                  <a:lnTo>
                    <a:pt x="399" y="286"/>
                  </a:lnTo>
                  <a:lnTo>
                    <a:pt x="399" y="280"/>
                  </a:lnTo>
                  <a:lnTo>
                    <a:pt x="399" y="275"/>
                  </a:lnTo>
                  <a:lnTo>
                    <a:pt x="399" y="271"/>
                  </a:lnTo>
                  <a:lnTo>
                    <a:pt x="399" y="265"/>
                  </a:lnTo>
                  <a:lnTo>
                    <a:pt x="404" y="260"/>
                  </a:lnTo>
                  <a:lnTo>
                    <a:pt x="404" y="254"/>
                  </a:lnTo>
                  <a:lnTo>
                    <a:pt x="408" y="249"/>
                  </a:lnTo>
                  <a:lnTo>
                    <a:pt x="408" y="243"/>
                  </a:lnTo>
                  <a:lnTo>
                    <a:pt x="404" y="243"/>
                  </a:lnTo>
                  <a:lnTo>
                    <a:pt x="404" y="238"/>
                  </a:lnTo>
                  <a:lnTo>
                    <a:pt x="404" y="232"/>
                  </a:lnTo>
                  <a:lnTo>
                    <a:pt x="404" y="229"/>
                  </a:lnTo>
                  <a:lnTo>
                    <a:pt x="404" y="223"/>
                  </a:lnTo>
                  <a:lnTo>
                    <a:pt x="404" y="218"/>
                  </a:lnTo>
                  <a:lnTo>
                    <a:pt x="404" y="212"/>
                  </a:lnTo>
                  <a:lnTo>
                    <a:pt x="408" y="206"/>
                  </a:lnTo>
                  <a:lnTo>
                    <a:pt x="414" y="201"/>
                  </a:lnTo>
                  <a:lnTo>
                    <a:pt x="419" y="195"/>
                  </a:lnTo>
                  <a:lnTo>
                    <a:pt x="419" y="190"/>
                  </a:lnTo>
                  <a:lnTo>
                    <a:pt x="425" y="190"/>
                  </a:lnTo>
                  <a:lnTo>
                    <a:pt x="425" y="184"/>
                  </a:lnTo>
                  <a:lnTo>
                    <a:pt x="430" y="184"/>
                  </a:lnTo>
                  <a:lnTo>
                    <a:pt x="430" y="181"/>
                  </a:lnTo>
                  <a:lnTo>
                    <a:pt x="436" y="181"/>
                  </a:lnTo>
                  <a:lnTo>
                    <a:pt x="436" y="175"/>
                  </a:lnTo>
                  <a:lnTo>
                    <a:pt x="441" y="175"/>
                  </a:lnTo>
                  <a:lnTo>
                    <a:pt x="447" y="175"/>
                  </a:lnTo>
                  <a:lnTo>
                    <a:pt x="447" y="170"/>
                  </a:lnTo>
                  <a:lnTo>
                    <a:pt x="452" y="170"/>
                  </a:lnTo>
                  <a:lnTo>
                    <a:pt x="456" y="170"/>
                  </a:lnTo>
                  <a:lnTo>
                    <a:pt x="462" y="170"/>
                  </a:lnTo>
                  <a:lnTo>
                    <a:pt x="467" y="170"/>
                  </a:lnTo>
                  <a:lnTo>
                    <a:pt x="473" y="170"/>
                  </a:lnTo>
                  <a:lnTo>
                    <a:pt x="478" y="170"/>
                  </a:lnTo>
                  <a:lnTo>
                    <a:pt x="484" y="170"/>
                  </a:lnTo>
                  <a:lnTo>
                    <a:pt x="489" y="170"/>
                  </a:lnTo>
                  <a:lnTo>
                    <a:pt x="495" y="164"/>
                  </a:lnTo>
                  <a:lnTo>
                    <a:pt x="495" y="158"/>
                  </a:lnTo>
                  <a:lnTo>
                    <a:pt x="498" y="158"/>
                  </a:lnTo>
                  <a:lnTo>
                    <a:pt x="498" y="153"/>
                  </a:lnTo>
                  <a:lnTo>
                    <a:pt x="498" y="147"/>
                  </a:lnTo>
                  <a:lnTo>
                    <a:pt x="504" y="147"/>
                  </a:lnTo>
                  <a:lnTo>
                    <a:pt x="504" y="142"/>
                  </a:lnTo>
                  <a:lnTo>
                    <a:pt x="504" y="138"/>
                  </a:lnTo>
                  <a:lnTo>
                    <a:pt x="510" y="138"/>
                  </a:lnTo>
                  <a:lnTo>
                    <a:pt x="510" y="133"/>
                  </a:lnTo>
                  <a:lnTo>
                    <a:pt x="515" y="133"/>
                  </a:lnTo>
                  <a:lnTo>
                    <a:pt x="521" y="133"/>
                  </a:lnTo>
                  <a:lnTo>
                    <a:pt x="521" y="127"/>
                  </a:lnTo>
                  <a:lnTo>
                    <a:pt x="526" y="127"/>
                  </a:lnTo>
                  <a:lnTo>
                    <a:pt x="532" y="127"/>
                  </a:lnTo>
                  <a:lnTo>
                    <a:pt x="532" y="122"/>
                  </a:lnTo>
                  <a:lnTo>
                    <a:pt x="537" y="122"/>
                  </a:lnTo>
                  <a:lnTo>
                    <a:pt x="543" y="116"/>
                  </a:lnTo>
                  <a:lnTo>
                    <a:pt x="546" y="111"/>
                  </a:lnTo>
                  <a:lnTo>
                    <a:pt x="552" y="105"/>
                  </a:lnTo>
                  <a:lnTo>
                    <a:pt x="558" y="105"/>
                  </a:lnTo>
                  <a:lnTo>
                    <a:pt x="558" y="99"/>
                  </a:lnTo>
                  <a:lnTo>
                    <a:pt x="563" y="99"/>
                  </a:lnTo>
                  <a:lnTo>
                    <a:pt x="569" y="96"/>
                  </a:lnTo>
                  <a:lnTo>
                    <a:pt x="574" y="96"/>
                  </a:lnTo>
                  <a:lnTo>
                    <a:pt x="574" y="90"/>
                  </a:lnTo>
                  <a:lnTo>
                    <a:pt x="580" y="90"/>
                  </a:lnTo>
                  <a:lnTo>
                    <a:pt x="580" y="85"/>
                  </a:lnTo>
                  <a:lnTo>
                    <a:pt x="585" y="85"/>
                  </a:lnTo>
                  <a:lnTo>
                    <a:pt x="591" y="79"/>
                  </a:lnTo>
                  <a:lnTo>
                    <a:pt x="594" y="79"/>
                  </a:lnTo>
                  <a:lnTo>
                    <a:pt x="600" y="79"/>
                  </a:lnTo>
                  <a:lnTo>
                    <a:pt x="605" y="74"/>
                  </a:lnTo>
                  <a:lnTo>
                    <a:pt x="611" y="74"/>
                  </a:lnTo>
                  <a:lnTo>
                    <a:pt x="617" y="74"/>
                  </a:lnTo>
                  <a:lnTo>
                    <a:pt x="617" y="68"/>
                  </a:lnTo>
                  <a:lnTo>
                    <a:pt x="622" y="68"/>
                  </a:lnTo>
                  <a:lnTo>
                    <a:pt x="628" y="63"/>
                  </a:lnTo>
                  <a:lnTo>
                    <a:pt x="633" y="63"/>
                  </a:lnTo>
                  <a:lnTo>
                    <a:pt x="637" y="63"/>
                  </a:lnTo>
                  <a:lnTo>
                    <a:pt x="637" y="57"/>
                  </a:lnTo>
                  <a:lnTo>
                    <a:pt x="642" y="57"/>
                  </a:lnTo>
                  <a:lnTo>
                    <a:pt x="648" y="57"/>
                  </a:lnTo>
                  <a:lnTo>
                    <a:pt x="653" y="57"/>
                  </a:lnTo>
                  <a:lnTo>
                    <a:pt x="659" y="57"/>
                  </a:lnTo>
                  <a:lnTo>
                    <a:pt x="665" y="57"/>
                  </a:lnTo>
                  <a:lnTo>
                    <a:pt x="665" y="53"/>
                  </a:lnTo>
                  <a:lnTo>
                    <a:pt x="670" y="53"/>
                  </a:lnTo>
                  <a:lnTo>
                    <a:pt x="676" y="48"/>
                  </a:lnTo>
                  <a:lnTo>
                    <a:pt x="681" y="48"/>
                  </a:lnTo>
                  <a:lnTo>
                    <a:pt x="685" y="48"/>
                  </a:lnTo>
                  <a:lnTo>
                    <a:pt x="690" y="48"/>
                  </a:lnTo>
                  <a:lnTo>
                    <a:pt x="696" y="48"/>
                  </a:lnTo>
                  <a:lnTo>
                    <a:pt x="701" y="48"/>
                  </a:lnTo>
                  <a:lnTo>
                    <a:pt x="707" y="48"/>
                  </a:lnTo>
                  <a:lnTo>
                    <a:pt x="712" y="48"/>
                  </a:lnTo>
                  <a:lnTo>
                    <a:pt x="718" y="42"/>
                  </a:lnTo>
                  <a:lnTo>
                    <a:pt x="724" y="42"/>
                  </a:lnTo>
                  <a:lnTo>
                    <a:pt x="724" y="37"/>
                  </a:lnTo>
                  <a:lnTo>
                    <a:pt x="727" y="37"/>
                  </a:lnTo>
                  <a:lnTo>
                    <a:pt x="727" y="31"/>
                  </a:lnTo>
                  <a:lnTo>
                    <a:pt x="733" y="26"/>
                  </a:lnTo>
                  <a:lnTo>
                    <a:pt x="738" y="26"/>
                  </a:lnTo>
                  <a:lnTo>
                    <a:pt x="744" y="26"/>
                  </a:lnTo>
                  <a:lnTo>
                    <a:pt x="749" y="26"/>
                  </a:lnTo>
                  <a:lnTo>
                    <a:pt x="755" y="26"/>
                  </a:lnTo>
                  <a:lnTo>
                    <a:pt x="760" y="26"/>
                  </a:lnTo>
                  <a:lnTo>
                    <a:pt x="766" y="26"/>
                  </a:lnTo>
                  <a:lnTo>
                    <a:pt x="766" y="31"/>
                  </a:lnTo>
                  <a:lnTo>
                    <a:pt x="772" y="31"/>
                  </a:lnTo>
                  <a:lnTo>
                    <a:pt x="775" y="31"/>
                  </a:lnTo>
                  <a:lnTo>
                    <a:pt x="781" y="31"/>
                  </a:lnTo>
                  <a:lnTo>
                    <a:pt x="786" y="26"/>
                  </a:lnTo>
                  <a:lnTo>
                    <a:pt x="792" y="26"/>
                  </a:lnTo>
                  <a:lnTo>
                    <a:pt x="792" y="20"/>
                  </a:lnTo>
                  <a:lnTo>
                    <a:pt x="797" y="20"/>
                  </a:lnTo>
                  <a:lnTo>
                    <a:pt x="803" y="20"/>
                  </a:lnTo>
                  <a:lnTo>
                    <a:pt x="808" y="20"/>
                  </a:lnTo>
                  <a:lnTo>
                    <a:pt x="814" y="20"/>
                  </a:lnTo>
                  <a:lnTo>
                    <a:pt x="818" y="15"/>
                  </a:lnTo>
                  <a:lnTo>
                    <a:pt x="823" y="15"/>
                  </a:lnTo>
                  <a:lnTo>
                    <a:pt x="829" y="15"/>
                  </a:lnTo>
                  <a:lnTo>
                    <a:pt x="834" y="15"/>
                  </a:lnTo>
                  <a:lnTo>
                    <a:pt x="840" y="15"/>
                  </a:lnTo>
                  <a:lnTo>
                    <a:pt x="840" y="9"/>
                  </a:lnTo>
                  <a:lnTo>
                    <a:pt x="845" y="9"/>
                  </a:lnTo>
                  <a:lnTo>
                    <a:pt x="851" y="5"/>
                  </a:lnTo>
                  <a:lnTo>
                    <a:pt x="856" y="5"/>
                  </a:lnTo>
                  <a:lnTo>
                    <a:pt x="862" y="5"/>
                  </a:lnTo>
                  <a:lnTo>
                    <a:pt x="866" y="5"/>
                  </a:lnTo>
                  <a:lnTo>
                    <a:pt x="866" y="0"/>
                  </a:lnTo>
                  <a:lnTo>
                    <a:pt x="871" y="0"/>
                  </a:lnTo>
                  <a:lnTo>
                    <a:pt x="877" y="5"/>
                  </a:lnTo>
                  <a:lnTo>
                    <a:pt x="882" y="5"/>
                  </a:lnTo>
                  <a:lnTo>
                    <a:pt x="888" y="5"/>
                  </a:lnTo>
                  <a:lnTo>
                    <a:pt x="888" y="5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269" name="Freeform 19"/>
            <p:cNvSpPr>
              <a:spLocks/>
            </p:cNvSpPr>
            <p:nvPr/>
          </p:nvSpPr>
          <p:spPr bwMode="auto">
            <a:xfrm>
              <a:off x="1675" y="583"/>
              <a:ext cx="1419" cy="1635"/>
            </a:xfrm>
            <a:custGeom>
              <a:avLst/>
              <a:gdLst>
                <a:gd name="T0" fmla="*/ 967 w 1419"/>
                <a:gd name="T1" fmla="*/ 10 h 1635"/>
                <a:gd name="T2" fmla="*/ 1046 w 1419"/>
                <a:gd name="T3" fmla="*/ 21 h 1635"/>
                <a:gd name="T4" fmla="*/ 1100 w 1419"/>
                <a:gd name="T5" fmla="*/ 58 h 1635"/>
                <a:gd name="T6" fmla="*/ 1037 w 1419"/>
                <a:gd name="T7" fmla="*/ 128 h 1635"/>
                <a:gd name="T8" fmla="*/ 967 w 1419"/>
                <a:gd name="T9" fmla="*/ 185 h 1635"/>
                <a:gd name="T10" fmla="*/ 1004 w 1419"/>
                <a:gd name="T11" fmla="*/ 266 h 1635"/>
                <a:gd name="T12" fmla="*/ 978 w 1419"/>
                <a:gd name="T13" fmla="*/ 351 h 1635"/>
                <a:gd name="T14" fmla="*/ 1026 w 1419"/>
                <a:gd name="T15" fmla="*/ 366 h 1635"/>
                <a:gd name="T16" fmla="*/ 1085 w 1419"/>
                <a:gd name="T17" fmla="*/ 323 h 1635"/>
                <a:gd name="T18" fmla="*/ 1153 w 1419"/>
                <a:gd name="T19" fmla="*/ 371 h 1635"/>
                <a:gd name="T20" fmla="*/ 1133 w 1419"/>
                <a:gd name="T21" fmla="*/ 462 h 1635"/>
                <a:gd name="T22" fmla="*/ 1170 w 1419"/>
                <a:gd name="T23" fmla="*/ 521 h 1635"/>
                <a:gd name="T24" fmla="*/ 1212 w 1419"/>
                <a:gd name="T25" fmla="*/ 578 h 1635"/>
                <a:gd name="T26" fmla="*/ 1196 w 1419"/>
                <a:gd name="T27" fmla="*/ 653 h 1635"/>
                <a:gd name="T28" fmla="*/ 1233 w 1419"/>
                <a:gd name="T29" fmla="*/ 716 h 1635"/>
                <a:gd name="T30" fmla="*/ 1297 w 1419"/>
                <a:gd name="T31" fmla="*/ 744 h 1635"/>
                <a:gd name="T32" fmla="*/ 1260 w 1419"/>
                <a:gd name="T33" fmla="*/ 829 h 1635"/>
                <a:gd name="T34" fmla="*/ 1244 w 1419"/>
                <a:gd name="T35" fmla="*/ 914 h 1635"/>
                <a:gd name="T36" fmla="*/ 1292 w 1419"/>
                <a:gd name="T37" fmla="*/ 967 h 1635"/>
                <a:gd name="T38" fmla="*/ 1345 w 1419"/>
                <a:gd name="T39" fmla="*/ 1015 h 1635"/>
                <a:gd name="T40" fmla="*/ 1414 w 1419"/>
                <a:gd name="T41" fmla="*/ 1035 h 1635"/>
                <a:gd name="T42" fmla="*/ 1377 w 1419"/>
                <a:gd name="T43" fmla="*/ 1100 h 1635"/>
                <a:gd name="T44" fmla="*/ 1388 w 1419"/>
                <a:gd name="T45" fmla="*/ 1157 h 1635"/>
                <a:gd name="T46" fmla="*/ 1329 w 1419"/>
                <a:gd name="T47" fmla="*/ 1190 h 1635"/>
                <a:gd name="T48" fmla="*/ 1314 w 1419"/>
                <a:gd name="T49" fmla="*/ 1253 h 1635"/>
                <a:gd name="T50" fmla="*/ 1281 w 1419"/>
                <a:gd name="T51" fmla="*/ 1318 h 1635"/>
                <a:gd name="T52" fmla="*/ 1318 w 1419"/>
                <a:gd name="T53" fmla="*/ 1397 h 1635"/>
                <a:gd name="T54" fmla="*/ 1308 w 1419"/>
                <a:gd name="T55" fmla="*/ 1482 h 1635"/>
                <a:gd name="T56" fmla="*/ 1260 w 1419"/>
                <a:gd name="T57" fmla="*/ 1550 h 1635"/>
                <a:gd name="T58" fmla="*/ 1227 w 1419"/>
                <a:gd name="T59" fmla="*/ 1592 h 1635"/>
                <a:gd name="T60" fmla="*/ 1170 w 1419"/>
                <a:gd name="T61" fmla="*/ 1629 h 1635"/>
                <a:gd name="T62" fmla="*/ 1100 w 1419"/>
                <a:gd name="T63" fmla="*/ 1592 h 1635"/>
                <a:gd name="T64" fmla="*/ 1046 w 1419"/>
                <a:gd name="T65" fmla="*/ 1556 h 1635"/>
                <a:gd name="T66" fmla="*/ 967 w 1419"/>
                <a:gd name="T67" fmla="*/ 1541 h 1635"/>
                <a:gd name="T68" fmla="*/ 877 w 1419"/>
                <a:gd name="T69" fmla="*/ 1530 h 1635"/>
                <a:gd name="T70" fmla="*/ 818 w 1419"/>
                <a:gd name="T71" fmla="*/ 1498 h 1635"/>
                <a:gd name="T72" fmla="*/ 749 w 1419"/>
                <a:gd name="T73" fmla="*/ 1476 h 1635"/>
                <a:gd name="T74" fmla="*/ 738 w 1419"/>
                <a:gd name="T75" fmla="*/ 1402 h 1635"/>
                <a:gd name="T76" fmla="*/ 701 w 1419"/>
                <a:gd name="T77" fmla="*/ 1343 h 1635"/>
                <a:gd name="T78" fmla="*/ 628 w 1419"/>
                <a:gd name="T79" fmla="*/ 1295 h 1635"/>
                <a:gd name="T80" fmla="*/ 574 w 1419"/>
                <a:gd name="T81" fmla="*/ 1222 h 1635"/>
                <a:gd name="T82" fmla="*/ 580 w 1419"/>
                <a:gd name="T83" fmla="*/ 1146 h 1635"/>
                <a:gd name="T84" fmla="*/ 622 w 1419"/>
                <a:gd name="T85" fmla="*/ 1067 h 1635"/>
                <a:gd name="T86" fmla="*/ 633 w 1419"/>
                <a:gd name="T87" fmla="*/ 993 h 1635"/>
                <a:gd name="T88" fmla="*/ 659 w 1419"/>
                <a:gd name="T89" fmla="*/ 925 h 1635"/>
                <a:gd name="T90" fmla="*/ 600 w 1419"/>
                <a:gd name="T91" fmla="*/ 882 h 1635"/>
                <a:gd name="T92" fmla="*/ 546 w 1419"/>
                <a:gd name="T93" fmla="*/ 834 h 1635"/>
                <a:gd name="T94" fmla="*/ 473 w 1419"/>
                <a:gd name="T95" fmla="*/ 801 h 1635"/>
                <a:gd name="T96" fmla="*/ 419 w 1419"/>
                <a:gd name="T97" fmla="*/ 753 h 1635"/>
                <a:gd name="T98" fmla="*/ 340 w 1419"/>
                <a:gd name="T99" fmla="*/ 781 h 1635"/>
                <a:gd name="T100" fmla="*/ 286 w 1419"/>
                <a:gd name="T101" fmla="*/ 840 h 1635"/>
                <a:gd name="T102" fmla="*/ 218 w 1419"/>
                <a:gd name="T103" fmla="*/ 877 h 1635"/>
                <a:gd name="T104" fmla="*/ 128 w 1419"/>
                <a:gd name="T105" fmla="*/ 882 h 1635"/>
                <a:gd name="T106" fmla="*/ 80 w 1419"/>
                <a:gd name="T107" fmla="*/ 843 h 1635"/>
                <a:gd name="T108" fmla="*/ 52 w 1419"/>
                <a:gd name="T109" fmla="*/ 759 h 1635"/>
                <a:gd name="T110" fmla="*/ 10 w 1419"/>
                <a:gd name="T111" fmla="*/ 733 h 1635"/>
                <a:gd name="T112" fmla="*/ 4 w 1419"/>
                <a:gd name="T113" fmla="*/ 663 h 1635"/>
                <a:gd name="T114" fmla="*/ 85 w 1419"/>
                <a:gd name="T115" fmla="*/ 574 h 1635"/>
                <a:gd name="T116" fmla="*/ 227 w 1419"/>
                <a:gd name="T117" fmla="*/ 498 h 1635"/>
                <a:gd name="T118" fmla="*/ 340 w 1419"/>
                <a:gd name="T119" fmla="*/ 467 h 163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19"/>
                <a:gd name="T181" fmla="*/ 0 h 1635"/>
                <a:gd name="T182" fmla="*/ 1419 w 1419"/>
                <a:gd name="T183" fmla="*/ 1635 h 163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19" h="1635">
                  <a:moveTo>
                    <a:pt x="888" y="0"/>
                  </a:moveTo>
                  <a:lnTo>
                    <a:pt x="893" y="0"/>
                  </a:lnTo>
                  <a:lnTo>
                    <a:pt x="899" y="0"/>
                  </a:lnTo>
                  <a:lnTo>
                    <a:pt x="904" y="0"/>
                  </a:lnTo>
                  <a:lnTo>
                    <a:pt x="908" y="0"/>
                  </a:lnTo>
                  <a:lnTo>
                    <a:pt x="914" y="0"/>
                  </a:lnTo>
                  <a:lnTo>
                    <a:pt x="919" y="0"/>
                  </a:lnTo>
                  <a:lnTo>
                    <a:pt x="925" y="4"/>
                  </a:lnTo>
                  <a:lnTo>
                    <a:pt x="930" y="4"/>
                  </a:lnTo>
                  <a:lnTo>
                    <a:pt x="936" y="10"/>
                  </a:lnTo>
                  <a:lnTo>
                    <a:pt x="941" y="10"/>
                  </a:lnTo>
                  <a:lnTo>
                    <a:pt x="941" y="15"/>
                  </a:lnTo>
                  <a:lnTo>
                    <a:pt x="947" y="15"/>
                  </a:lnTo>
                  <a:lnTo>
                    <a:pt x="952" y="15"/>
                  </a:lnTo>
                  <a:lnTo>
                    <a:pt x="956" y="10"/>
                  </a:lnTo>
                  <a:lnTo>
                    <a:pt x="962" y="10"/>
                  </a:lnTo>
                  <a:lnTo>
                    <a:pt x="967" y="10"/>
                  </a:lnTo>
                  <a:lnTo>
                    <a:pt x="973" y="10"/>
                  </a:lnTo>
                  <a:lnTo>
                    <a:pt x="973" y="4"/>
                  </a:lnTo>
                  <a:lnTo>
                    <a:pt x="978" y="4"/>
                  </a:lnTo>
                  <a:lnTo>
                    <a:pt x="984" y="4"/>
                  </a:lnTo>
                  <a:lnTo>
                    <a:pt x="989" y="4"/>
                  </a:lnTo>
                  <a:lnTo>
                    <a:pt x="995" y="4"/>
                  </a:lnTo>
                  <a:lnTo>
                    <a:pt x="998" y="4"/>
                  </a:lnTo>
                  <a:lnTo>
                    <a:pt x="1004" y="4"/>
                  </a:lnTo>
                  <a:lnTo>
                    <a:pt x="1010" y="4"/>
                  </a:lnTo>
                  <a:lnTo>
                    <a:pt x="1015" y="4"/>
                  </a:lnTo>
                  <a:lnTo>
                    <a:pt x="1021" y="4"/>
                  </a:lnTo>
                  <a:lnTo>
                    <a:pt x="1026" y="4"/>
                  </a:lnTo>
                  <a:lnTo>
                    <a:pt x="1032" y="4"/>
                  </a:lnTo>
                  <a:lnTo>
                    <a:pt x="1037" y="10"/>
                  </a:lnTo>
                  <a:lnTo>
                    <a:pt x="1043" y="15"/>
                  </a:lnTo>
                  <a:lnTo>
                    <a:pt x="1046" y="15"/>
                  </a:lnTo>
                  <a:lnTo>
                    <a:pt x="1046" y="21"/>
                  </a:lnTo>
                  <a:lnTo>
                    <a:pt x="1052" y="21"/>
                  </a:lnTo>
                  <a:lnTo>
                    <a:pt x="1057" y="21"/>
                  </a:lnTo>
                  <a:lnTo>
                    <a:pt x="1057" y="15"/>
                  </a:lnTo>
                  <a:lnTo>
                    <a:pt x="1057" y="10"/>
                  </a:lnTo>
                  <a:lnTo>
                    <a:pt x="1063" y="10"/>
                  </a:lnTo>
                  <a:lnTo>
                    <a:pt x="1069" y="10"/>
                  </a:lnTo>
                  <a:lnTo>
                    <a:pt x="1074" y="10"/>
                  </a:lnTo>
                  <a:lnTo>
                    <a:pt x="1080" y="10"/>
                  </a:lnTo>
                  <a:lnTo>
                    <a:pt x="1085" y="10"/>
                  </a:lnTo>
                  <a:lnTo>
                    <a:pt x="1085" y="15"/>
                  </a:lnTo>
                  <a:lnTo>
                    <a:pt x="1085" y="32"/>
                  </a:lnTo>
                  <a:lnTo>
                    <a:pt x="1085" y="37"/>
                  </a:lnTo>
                  <a:lnTo>
                    <a:pt x="1085" y="43"/>
                  </a:lnTo>
                  <a:lnTo>
                    <a:pt x="1089" y="43"/>
                  </a:lnTo>
                  <a:lnTo>
                    <a:pt x="1094" y="48"/>
                  </a:lnTo>
                  <a:lnTo>
                    <a:pt x="1100" y="52"/>
                  </a:lnTo>
                  <a:lnTo>
                    <a:pt x="1100" y="58"/>
                  </a:lnTo>
                  <a:lnTo>
                    <a:pt x="1100" y="63"/>
                  </a:lnTo>
                  <a:lnTo>
                    <a:pt x="1100" y="69"/>
                  </a:lnTo>
                  <a:lnTo>
                    <a:pt x="1100" y="74"/>
                  </a:lnTo>
                  <a:lnTo>
                    <a:pt x="1094" y="74"/>
                  </a:lnTo>
                  <a:lnTo>
                    <a:pt x="1089" y="80"/>
                  </a:lnTo>
                  <a:lnTo>
                    <a:pt x="1085" y="85"/>
                  </a:lnTo>
                  <a:lnTo>
                    <a:pt x="1080" y="91"/>
                  </a:lnTo>
                  <a:lnTo>
                    <a:pt x="1074" y="94"/>
                  </a:lnTo>
                  <a:lnTo>
                    <a:pt x="1069" y="100"/>
                  </a:lnTo>
                  <a:lnTo>
                    <a:pt x="1063" y="100"/>
                  </a:lnTo>
                  <a:lnTo>
                    <a:pt x="1057" y="106"/>
                  </a:lnTo>
                  <a:lnTo>
                    <a:pt x="1052" y="106"/>
                  </a:lnTo>
                  <a:lnTo>
                    <a:pt x="1052" y="111"/>
                  </a:lnTo>
                  <a:lnTo>
                    <a:pt x="1046" y="117"/>
                  </a:lnTo>
                  <a:lnTo>
                    <a:pt x="1043" y="122"/>
                  </a:lnTo>
                  <a:lnTo>
                    <a:pt x="1037" y="122"/>
                  </a:lnTo>
                  <a:lnTo>
                    <a:pt x="1037" y="128"/>
                  </a:lnTo>
                  <a:lnTo>
                    <a:pt x="1032" y="128"/>
                  </a:lnTo>
                  <a:lnTo>
                    <a:pt x="1032" y="133"/>
                  </a:lnTo>
                  <a:lnTo>
                    <a:pt x="1026" y="133"/>
                  </a:lnTo>
                  <a:lnTo>
                    <a:pt x="1026" y="137"/>
                  </a:lnTo>
                  <a:lnTo>
                    <a:pt x="1021" y="137"/>
                  </a:lnTo>
                  <a:lnTo>
                    <a:pt x="1015" y="142"/>
                  </a:lnTo>
                  <a:lnTo>
                    <a:pt x="1010" y="148"/>
                  </a:lnTo>
                  <a:lnTo>
                    <a:pt x="1004" y="153"/>
                  </a:lnTo>
                  <a:lnTo>
                    <a:pt x="998" y="159"/>
                  </a:lnTo>
                  <a:lnTo>
                    <a:pt x="995" y="159"/>
                  </a:lnTo>
                  <a:lnTo>
                    <a:pt x="989" y="159"/>
                  </a:lnTo>
                  <a:lnTo>
                    <a:pt x="984" y="165"/>
                  </a:lnTo>
                  <a:lnTo>
                    <a:pt x="978" y="170"/>
                  </a:lnTo>
                  <a:lnTo>
                    <a:pt x="973" y="170"/>
                  </a:lnTo>
                  <a:lnTo>
                    <a:pt x="967" y="176"/>
                  </a:lnTo>
                  <a:lnTo>
                    <a:pt x="967" y="179"/>
                  </a:lnTo>
                  <a:lnTo>
                    <a:pt x="967" y="185"/>
                  </a:lnTo>
                  <a:lnTo>
                    <a:pt x="967" y="190"/>
                  </a:lnTo>
                  <a:lnTo>
                    <a:pt x="973" y="196"/>
                  </a:lnTo>
                  <a:lnTo>
                    <a:pt x="973" y="201"/>
                  </a:lnTo>
                  <a:lnTo>
                    <a:pt x="978" y="201"/>
                  </a:lnTo>
                  <a:lnTo>
                    <a:pt x="984" y="207"/>
                  </a:lnTo>
                  <a:lnTo>
                    <a:pt x="989" y="213"/>
                  </a:lnTo>
                  <a:lnTo>
                    <a:pt x="989" y="218"/>
                  </a:lnTo>
                  <a:lnTo>
                    <a:pt x="989" y="224"/>
                  </a:lnTo>
                  <a:lnTo>
                    <a:pt x="989" y="227"/>
                  </a:lnTo>
                  <a:lnTo>
                    <a:pt x="989" y="233"/>
                  </a:lnTo>
                  <a:lnTo>
                    <a:pt x="989" y="238"/>
                  </a:lnTo>
                  <a:lnTo>
                    <a:pt x="989" y="244"/>
                  </a:lnTo>
                  <a:lnTo>
                    <a:pt x="995" y="249"/>
                  </a:lnTo>
                  <a:lnTo>
                    <a:pt x="995" y="255"/>
                  </a:lnTo>
                  <a:lnTo>
                    <a:pt x="998" y="260"/>
                  </a:lnTo>
                  <a:lnTo>
                    <a:pt x="998" y="266"/>
                  </a:lnTo>
                  <a:lnTo>
                    <a:pt x="1004" y="266"/>
                  </a:lnTo>
                  <a:lnTo>
                    <a:pt x="1010" y="266"/>
                  </a:lnTo>
                  <a:lnTo>
                    <a:pt x="1015" y="270"/>
                  </a:lnTo>
                  <a:lnTo>
                    <a:pt x="1015" y="275"/>
                  </a:lnTo>
                  <a:lnTo>
                    <a:pt x="1010" y="281"/>
                  </a:lnTo>
                  <a:lnTo>
                    <a:pt x="1004" y="286"/>
                  </a:lnTo>
                  <a:lnTo>
                    <a:pt x="998" y="292"/>
                  </a:lnTo>
                  <a:lnTo>
                    <a:pt x="995" y="297"/>
                  </a:lnTo>
                  <a:lnTo>
                    <a:pt x="989" y="303"/>
                  </a:lnTo>
                  <a:lnTo>
                    <a:pt x="989" y="308"/>
                  </a:lnTo>
                  <a:lnTo>
                    <a:pt x="989" y="312"/>
                  </a:lnTo>
                  <a:lnTo>
                    <a:pt x="989" y="323"/>
                  </a:lnTo>
                  <a:lnTo>
                    <a:pt x="989" y="329"/>
                  </a:lnTo>
                  <a:lnTo>
                    <a:pt x="989" y="334"/>
                  </a:lnTo>
                  <a:lnTo>
                    <a:pt x="989" y="340"/>
                  </a:lnTo>
                  <a:lnTo>
                    <a:pt x="984" y="345"/>
                  </a:lnTo>
                  <a:lnTo>
                    <a:pt x="984" y="351"/>
                  </a:lnTo>
                  <a:lnTo>
                    <a:pt x="978" y="351"/>
                  </a:lnTo>
                  <a:lnTo>
                    <a:pt x="978" y="356"/>
                  </a:lnTo>
                  <a:lnTo>
                    <a:pt x="973" y="356"/>
                  </a:lnTo>
                  <a:lnTo>
                    <a:pt x="973" y="360"/>
                  </a:lnTo>
                  <a:lnTo>
                    <a:pt x="973" y="366"/>
                  </a:lnTo>
                  <a:lnTo>
                    <a:pt x="973" y="371"/>
                  </a:lnTo>
                  <a:lnTo>
                    <a:pt x="973" y="377"/>
                  </a:lnTo>
                  <a:lnTo>
                    <a:pt x="973" y="382"/>
                  </a:lnTo>
                  <a:lnTo>
                    <a:pt x="978" y="382"/>
                  </a:lnTo>
                  <a:lnTo>
                    <a:pt x="984" y="388"/>
                  </a:lnTo>
                  <a:lnTo>
                    <a:pt x="989" y="382"/>
                  </a:lnTo>
                  <a:lnTo>
                    <a:pt x="995" y="377"/>
                  </a:lnTo>
                  <a:lnTo>
                    <a:pt x="998" y="371"/>
                  </a:lnTo>
                  <a:lnTo>
                    <a:pt x="1004" y="371"/>
                  </a:lnTo>
                  <a:lnTo>
                    <a:pt x="1010" y="371"/>
                  </a:lnTo>
                  <a:lnTo>
                    <a:pt x="1015" y="366"/>
                  </a:lnTo>
                  <a:lnTo>
                    <a:pt x="1021" y="366"/>
                  </a:lnTo>
                  <a:lnTo>
                    <a:pt x="1026" y="366"/>
                  </a:lnTo>
                  <a:lnTo>
                    <a:pt x="1032" y="366"/>
                  </a:lnTo>
                  <a:lnTo>
                    <a:pt x="1037" y="360"/>
                  </a:lnTo>
                  <a:lnTo>
                    <a:pt x="1043" y="360"/>
                  </a:lnTo>
                  <a:lnTo>
                    <a:pt x="1043" y="356"/>
                  </a:lnTo>
                  <a:lnTo>
                    <a:pt x="1046" y="351"/>
                  </a:lnTo>
                  <a:lnTo>
                    <a:pt x="1046" y="340"/>
                  </a:lnTo>
                  <a:lnTo>
                    <a:pt x="1046" y="334"/>
                  </a:lnTo>
                  <a:lnTo>
                    <a:pt x="1046" y="329"/>
                  </a:lnTo>
                  <a:lnTo>
                    <a:pt x="1052" y="329"/>
                  </a:lnTo>
                  <a:lnTo>
                    <a:pt x="1052" y="323"/>
                  </a:lnTo>
                  <a:lnTo>
                    <a:pt x="1057" y="323"/>
                  </a:lnTo>
                  <a:lnTo>
                    <a:pt x="1057" y="318"/>
                  </a:lnTo>
                  <a:lnTo>
                    <a:pt x="1063" y="318"/>
                  </a:lnTo>
                  <a:lnTo>
                    <a:pt x="1069" y="318"/>
                  </a:lnTo>
                  <a:lnTo>
                    <a:pt x="1074" y="318"/>
                  </a:lnTo>
                  <a:lnTo>
                    <a:pt x="1080" y="323"/>
                  </a:lnTo>
                  <a:lnTo>
                    <a:pt x="1085" y="323"/>
                  </a:lnTo>
                  <a:lnTo>
                    <a:pt x="1089" y="329"/>
                  </a:lnTo>
                  <a:lnTo>
                    <a:pt x="1089" y="334"/>
                  </a:lnTo>
                  <a:lnTo>
                    <a:pt x="1089" y="340"/>
                  </a:lnTo>
                  <a:lnTo>
                    <a:pt x="1094" y="345"/>
                  </a:lnTo>
                  <a:lnTo>
                    <a:pt x="1094" y="351"/>
                  </a:lnTo>
                  <a:lnTo>
                    <a:pt x="1100" y="351"/>
                  </a:lnTo>
                  <a:lnTo>
                    <a:pt x="1105" y="356"/>
                  </a:lnTo>
                  <a:lnTo>
                    <a:pt x="1117" y="356"/>
                  </a:lnTo>
                  <a:lnTo>
                    <a:pt x="1122" y="356"/>
                  </a:lnTo>
                  <a:lnTo>
                    <a:pt x="1128" y="356"/>
                  </a:lnTo>
                  <a:lnTo>
                    <a:pt x="1133" y="356"/>
                  </a:lnTo>
                  <a:lnTo>
                    <a:pt x="1137" y="356"/>
                  </a:lnTo>
                  <a:lnTo>
                    <a:pt x="1142" y="356"/>
                  </a:lnTo>
                  <a:lnTo>
                    <a:pt x="1148" y="356"/>
                  </a:lnTo>
                  <a:lnTo>
                    <a:pt x="1148" y="360"/>
                  </a:lnTo>
                  <a:lnTo>
                    <a:pt x="1153" y="366"/>
                  </a:lnTo>
                  <a:lnTo>
                    <a:pt x="1153" y="371"/>
                  </a:lnTo>
                  <a:lnTo>
                    <a:pt x="1153" y="377"/>
                  </a:lnTo>
                  <a:lnTo>
                    <a:pt x="1153" y="388"/>
                  </a:lnTo>
                  <a:lnTo>
                    <a:pt x="1153" y="393"/>
                  </a:lnTo>
                  <a:lnTo>
                    <a:pt x="1148" y="399"/>
                  </a:lnTo>
                  <a:lnTo>
                    <a:pt x="1148" y="403"/>
                  </a:lnTo>
                  <a:lnTo>
                    <a:pt x="1142" y="408"/>
                  </a:lnTo>
                  <a:lnTo>
                    <a:pt x="1142" y="414"/>
                  </a:lnTo>
                  <a:lnTo>
                    <a:pt x="1142" y="419"/>
                  </a:lnTo>
                  <a:lnTo>
                    <a:pt x="1142" y="425"/>
                  </a:lnTo>
                  <a:lnTo>
                    <a:pt x="1142" y="430"/>
                  </a:lnTo>
                  <a:lnTo>
                    <a:pt x="1142" y="436"/>
                  </a:lnTo>
                  <a:lnTo>
                    <a:pt x="1142" y="441"/>
                  </a:lnTo>
                  <a:lnTo>
                    <a:pt x="1137" y="445"/>
                  </a:lnTo>
                  <a:lnTo>
                    <a:pt x="1137" y="451"/>
                  </a:lnTo>
                  <a:lnTo>
                    <a:pt x="1137" y="456"/>
                  </a:lnTo>
                  <a:lnTo>
                    <a:pt x="1133" y="456"/>
                  </a:lnTo>
                  <a:lnTo>
                    <a:pt x="1133" y="462"/>
                  </a:lnTo>
                  <a:lnTo>
                    <a:pt x="1133" y="467"/>
                  </a:lnTo>
                  <a:lnTo>
                    <a:pt x="1128" y="467"/>
                  </a:lnTo>
                  <a:lnTo>
                    <a:pt x="1128" y="473"/>
                  </a:lnTo>
                  <a:lnTo>
                    <a:pt x="1128" y="478"/>
                  </a:lnTo>
                  <a:lnTo>
                    <a:pt x="1128" y="484"/>
                  </a:lnTo>
                  <a:lnTo>
                    <a:pt x="1128" y="487"/>
                  </a:lnTo>
                  <a:lnTo>
                    <a:pt x="1133" y="487"/>
                  </a:lnTo>
                  <a:lnTo>
                    <a:pt x="1133" y="493"/>
                  </a:lnTo>
                  <a:lnTo>
                    <a:pt x="1137" y="498"/>
                  </a:lnTo>
                  <a:lnTo>
                    <a:pt x="1137" y="504"/>
                  </a:lnTo>
                  <a:lnTo>
                    <a:pt x="1137" y="510"/>
                  </a:lnTo>
                  <a:lnTo>
                    <a:pt x="1142" y="510"/>
                  </a:lnTo>
                  <a:lnTo>
                    <a:pt x="1148" y="510"/>
                  </a:lnTo>
                  <a:lnTo>
                    <a:pt x="1153" y="510"/>
                  </a:lnTo>
                  <a:lnTo>
                    <a:pt x="1159" y="515"/>
                  </a:lnTo>
                  <a:lnTo>
                    <a:pt x="1164" y="515"/>
                  </a:lnTo>
                  <a:lnTo>
                    <a:pt x="1170" y="521"/>
                  </a:lnTo>
                  <a:lnTo>
                    <a:pt x="1176" y="521"/>
                  </a:lnTo>
                  <a:lnTo>
                    <a:pt x="1181" y="526"/>
                  </a:lnTo>
                  <a:lnTo>
                    <a:pt x="1185" y="526"/>
                  </a:lnTo>
                  <a:lnTo>
                    <a:pt x="1190" y="526"/>
                  </a:lnTo>
                  <a:lnTo>
                    <a:pt x="1196" y="526"/>
                  </a:lnTo>
                  <a:lnTo>
                    <a:pt x="1196" y="532"/>
                  </a:lnTo>
                  <a:lnTo>
                    <a:pt x="1196" y="535"/>
                  </a:lnTo>
                  <a:lnTo>
                    <a:pt x="1196" y="541"/>
                  </a:lnTo>
                  <a:lnTo>
                    <a:pt x="1196" y="546"/>
                  </a:lnTo>
                  <a:lnTo>
                    <a:pt x="1196" y="552"/>
                  </a:lnTo>
                  <a:lnTo>
                    <a:pt x="1196" y="558"/>
                  </a:lnTo>
                  <a:lnTo>
                    <a:pt x="1196" y="563"/>
                  </a:lnTo>
                  <a:lnTo>
                    <a:pt x="1190" y="563"/>
                  </a:lnTo>
                  <a:lnTo>
                    <a:pt x="1190" y="569"/>
                  </a:lnTo>
                  <a:lnTo>
                    <a:pt x="1201" y="569"/>
                  </a:lnTo>
                  <a:lnTo>
                    <a:pt x="1207" y="574"/>
                  </a:lnTo>
                  <a:lnTo>
                    <a:pt x="1212" y="578"/>
                  </a:lnTo>
                  <a:lnTo>
                    <a:pt x="1212" y="583"/>
                  </a:lnTo>
                  <a:lnTo>
                    <a:pt x="1212" y="589"/>
                  </a:lnTo>
                  <a:lnTo>
                    <a:pt x="1207" y="589"/>
                  </a:lnTo>
                  <a:lnTo>
                    <a:pt x="1201" y="589"/>
                  </a:lnTo>
                  <a:lnTo>
                    <a:pt x="1196" y="589"/>
                  </a:lnTo>
                  <a:lnTo>
                    <a:pt x="1190" y="589"/>
                  </a:lnTo>
                  <a:lnTo>
                    <a:pt x="1190" y="594"/>
                  </a:lnTo>
                  <a:lnTo>
                    <a:pt x="1190" y="600"/>
                  </a:lnTo>
                  <a:lnTo>
                    <a:pt x="1190" y="605"/>
                  </a:lnTo>
                  <a:lnTo>
                    <a:pt x="1190" y="611"/>
                  </a:lnTo>
                  <a:lnTo>
                    <a:pt x="1196" y="626"/>
                  </a:lnTo>
                  <a:lnTo>
                    <a:pt x="1196" y="631"/>
                  </a:lnTo>
                  <a:lnTo>
                    <a:pt x="1196" y="637"/>
                  </a:lnTo>
                  <a:lnTo>
                    <a:pt x="1201" y="642"/>
                  </a:lnTo>
                  <a:lnTo>
                    <a:pt x="1196" y="642"/>
                  </a:lnTo>
                  <a:lnTo>
                    <a:pt x="1196" y="648"/>
                  </a:lnTo>
                  <a:lnTo>
                    <a:pt x="1196" y="653"/>
                  </a:lnTo>
                  <a:lnTo>
                    <a:pt x="1196" y="659"/>
                  </a:lnTo>
                  <a:lnTo>
                    <a:pt x="1201" y="663"/>
                  </a:lnTo>
                  <a:lnTo>
                    <a:pt x="1201" y="668"/>
                  </a:lnTo>
                  <a:lnTo>
                    <a:pt x="1207" y="674"/>
                  </a:lnTo>
                  <a:lnTo>
                    <a:pt x="1207" y="679"/>
                  </a:lnTo>
                  <a:lnTo>
                    <a:pt x="1207" y="685"/>
                  </a:lnTo>
                  <a:lnTo>
                    <a:pt x="1207" y="690"/>
                  </a:lnTo>
                  <a:lnTo>
                    <a:pt x="1207" y="696"/>
                  </a:lnTo>
                  <a:lnTo>
                    <a:pt x="1207" y="701"/>
                  </a:lnTo>
                  <a:lnTo>
                    <a:pt x="1207" y="707"/>
                  </a:lnTo>
                  <a:lnTo>
                    <a:pt x="1207" y="711"/>
                  </a:lnTo>
                  <a:lnTo>
                    <a:pt x="1212" y="711"/>
                  </a:lnTo>
                  <a:lnTo>
                    <a:pt x="1218" y="711"/>
                  </a:lnTo>
                  <a:lnTo>
                    <a:pt x="1224" y="711"/>
                  </a:lnTo>
                  <a:lnTo>
                    <a:pt x="1227" y="711"/>
                  </a:lnTo>
                  <a:lnTo>
                    <a:pt x="1233" y="711"/>
                  </a:lnTo>
                  <a:lnTo>
                    <a:pt x="1233" y="716"/>
                  </a:lnTo>
                  <a:lnTo>
                    <a:pt x="1238" y="716"/>
                  </a:lnTo>
                  <a:lnTo>
                    <a:pt x="1238" y="722"/>
                  </a:lnTo>
                  <a:lnTo>
                    <a:pt x="1244" y="716"/>
                  </a:lnTo>
                  <a:lnTo>
                    <a:pt x="1249" y="711"/>
                  </a:lnTo>
                  <a:lnTo>
                    <a:pt x="1255" y="711"/>
                  </a:lnTo>
                  <a:lnTo>
                    <a:pt x="1260" y="707"/>
                  </a:lnTo>
                  <a:lnTo>
                    <a:pt x="1266" y="711"/>
                  </a:lnTo>
                  <a:lnTo>
                    <a:pt x="1271" y="716"/>
                  </a:lnTo>
                  <a:lnTo>
                    <a:pt x="1275" y="716"/>
                  </a:lnTo>
                  <a:lnTo>
                    <a:pt x="1281" y="716"/>
                  </a:lnTo>
                  <a:lnTo>
                    <a:pt x="1286" y="716"/>
                  </a:lnTo>
                  <a:lnTo>
                    <a:pt x="1292" y="722"/>
                  </a:lnTo>
                  <a:lnTo>
                    <a:pt x="1297" y="722"/>
                  </a:lnTo>
                  <a:lnTo>
                    <a:pt x="1297" y="727"/>
                  </a:lnTo>
                  <a:lnTo>
                    <a:pt x="1297" y="733"/>
                  </a:lnTo>
                  <a:lnTo>
                    <a:pt x="1297" y="738"/>
                  </a:lnTo>
                  <a:lnTo>
                    <a:pt x="1297" y="744"/>
                  </a:lnTo>
                  <a:lnTo>
                    <a:pt x="1292" y="744"/>
                  </a:lnTo>
                  <a:lnTo>
                    <a:pt x="1292" y="749"/>
                  </a:lnTo>
                  <a:lnTo>
                    <a:pt x="1292" y="753"/>
                  </a:lnTo>
                  <a:lnTo>
                    <a:pt x="1292" y="759"/>
                  </a:lnTo>
                  <a:lnTo>
                    <a:pt x="1292" y="764"/>
                  </a:lnTo>
                  <a:lnTo>
                    <a:pt x="1286" y="764"/>
                  </a:lnTo>
                  <a:lnTo>
                    <a:pt x="1286" y="775"/>
                  </a:lnTo>
                  <a:lnTo>
                    <a:pt x="1281" y="781"/>
                  </a:lnTo>
                  <a:lnTo>
                    <a:pt x="1275" y="786"/>
                  </a:lnTo>
                  <a:lnTo>
                    <a:pt x="1275" y="792"/>
                  </a:lnTo>
                  <a:lnTo>
                    <a:pt x="1271" y="795"/>
                  </a:lnTo>
                  <a:lnTo>
                    <a:pt x="1271" y="801"/>
                  </a:lnTo>
                  <a:lnTo>
                    <a:pt x="1266" y="801"/>
                  </a:lnTo>
                  <a:lnTo>
                    <a:pt x="1266" y="812"/>
                  </a:lnTo>
                  <a:lnTo>
                    <a:pt x="1266" y="818"/>
                  </a:lnTo>
                  <a:lnTo>
                    <a:pt x="1260" y="823"/>
                  </a:lnTo>
                  <a:lnTo>
                    <a:pt x="1260" y="829"/>
                  </a:lnTo>
                  <a:lnTo>
                    <a:pt x="1255" y="834"/>
                  </a:lnTo>
                  <a:lnTo>
                    <a:pt x="1255" y="840"/>
                  </a:lnTo>
                  <a:lnTo>
                    <a:pt x="1255" y="843"/>
                  </a:lnTo>
                  <a:lnTo>
                    <a:pt x="1249" y="849"/>
                  </a:lnTo>
                  <a:lnTo>
                    <a:pt x="1249" y="855"/>
                  </a:lnTo>
                  <a:lnTo>
                    <a:pt x="1249" y="860"/>
                  </a:lnTo>
                  <a:lnTo>
                    <a:pt x="1244" y="860"/>
                  </a:lnTo>
                  <a:lnTo>
                    <a:pt x="1244" y="866"/>
                  </a:lnTo>
                  <a:lnTo>
                    <a:pt x="1244" y="871"/>
                  </a:lnTo>
                  <a:lnTo>
                    <a:pt x="1238" y="877"/>
                  </a:lnTo>
                  <a:lnTo>
                    <a:pt x="1244" y="882"/>
                  </a:lnTo>
                  <a:lnTo>
                    <a:pt x="1244" y="886"/>
                  </a:lnTo>
                  <a:lnTo>
                    <a:pt x="1244" y="897"/>
                  </a:lnTo>
                  <a:lnTo>
                    <a:pt x="1249" y="902"/>
                  </a:lnTo>
                  <a:lnTo>
                    <a:pt x="1249" y="908"/>
                  </a:lnTo>
                  <a:lnTo>
                    <a:pt x="1244" y="908"/>
                  </a:lnTo>
                  <a:lnTo>
                    <a:pt x="1244" y="914"/>
                  </a:lnTo>
                  <a:lnTo>
                    <a:pt x="1244" y="919"/>
                  </a:lnTo>
                  <a:lnTo>
                    <a:pt x="1244" y="925"/>
                  </a:lnTo>
                  <a:lnTo>
                    <a:pt x="1244" y="928"/>
                  </a:lnTo>
                  <a:lnTo>
                    <a:pt x="1244" y="934"/>
                  </a:lnTo>
                  <a:lnTo>
                    <a:pt x="1244" y="939"/>
                  </a:lnTo>
                  <a:lnTo>
                    <a:pt x="1238" y="939"/>
                  </a:lnTo>
                  <a:lnTo>
                    <a:pt x="1238" y="945"/>
                  </a:lnTo>
                  <a:lnTo>
                    <a:pt x="1238" y="950"/>
                  </a:lnTo>
                  <a:lnTo>
                    <a:pt x="1238" y="956"/>
                  </a:lnTo>
                  <a:lnTo>
                    <a:pt x="1238" y="962"/>
                  </a:lnTo>
                  <a:lnTo>
                    <a:pt x="1238" y="967"/>
                  </a:lnTo>
                  <a:lnTo>
                    <a:pt x="1249" y="967"/>
                  </a:lnTo>
                  <a:lnTo>
                    <a:pt x="1260" y="967"/>
                  </a:lnTo>
                  <a:lnTo>
                    <a:pt x="1271" y="967"/>
                  </a:lnTo>
                  <a:lnTo>
                    <a:pt x="1281" y="967"/>
                  </a:lnTo>
                  <a:lnTo>
                    <a:pt x="1286" y="967"/>
                  </a:lnTo>
                  <a:lnTo>
                    <a:pt x="1292" y="967"/>
                  </a:lnTo>
                  <a:lnTo>
                    <a:pt x="1303" y="967"/>
                  </a:lnTo>
                  <a:lnTo>
                    <a:pt x="1308" y="967"/>
                  </a:lnTo>
                  <a:lnTo>
                    <a:pt x="1314" y="967"/>
                  </a:lnTo>
                  <a:lnTo>
                    <a:pt x="1318" y="967"/>
                  </a:lnTo>
                  <a:lnTo>
                    <a:pt x="1323" y="967"/>
                  </a:lnTo>
                  <a:lnTo>
                    <a:pt x="1323" y="971"/>
                  </a:lnTo>
                  <a:lnTo>
                    <a:pt x="1323" y="976"/>
                  </a:lnTo>
                  <a:lnTo>
                    <a:pt x="1323" y="982"/>
                  </a:lnTo>
                  <a:lnTo>
                    <a:pt x="1318" y="987"/>
                  </a:lnTo>
                  <a:lnTo>
                    <a:pt x="1318" y="993"/>
                  </a:lnTo>
                  <a:lnTo>
                    <a:pt x="1318" y="998"/>
                  </a:lnTo>
                  <a:lnTo>
                    <a:pt x="1314" y="998"/>
                  </a:lnTo>
                  <a:lnTo>
                    <a:pt x="1318" y="1004"/>
                  </a:lnTo>
                  <a:lnTo>
                    <a:pt x="1323" y="1004"/>
                  </a:lnTo>
                  <a:lnTo>
                    <a:pt x="1329" y="1004"/>
                  </a:lnTo>
                  <a:lnTo>
                    <a:pt x="1334" y="1009"/>
                  </a:lnTo>
                  <a:lnTo>
                    <a:pt x="1345" y="1015"/>
                  </a:lnTo>
                  <a:lnTo>
                    <a:pt x="1351" y="1015"/>
                  </a:lnTo>
                  <a:lnTo>
                    <a:pt x="1356" y="1019"/>
                  </a:lnTo>
                  <a:lnTo>
                    <a:pt x="1362" y="1019"/>
                  </a:lnTo>
                  <a:lnTo>
                    <a:pt x="1366" y="1024"/>
                  </a:lnTo>
                  <a:lnTo>
                    <a:pt x="1371" y="1024"/>
                  </a:lnTo>
                  <a:lnTo>
                    <a:pt x="1377" y="1030"/>
                  </a:lnTo>
                  <a:lnTo>
                    <a:pt x="1382" y="1035"/>
                  </a:lnTo>
                  <a:lnTo>
                    <a:pt x="1388" y="1030"/>
                  </a:lnTo>
                  <a:lnTo>
                    <a:pt x="1388" y="1024"/>
                  </a:lnTo>
                  <a:lnTo>
                    <a:pt x="1393" y="1024"/>
                  </a:lnTo>
                  <a:lnTo>
                    <a:pt x="1399" y="1024"/>
                  </a:lnTo>
                  <a:lnTo>
                    <a:pt x="1399" y="1019"/>
                  </a:lnTo>
                  <a:lnTo>
                    <a:pt x="1404" y="1019"/>
                  </a:lnTo>
                  <a:lnTo>
                    <a:pt x="1408" y="1024"/>
                  </a:lnTo>
                  <a:lnTo>
                    <a:pt x="1414" y="1024"/>
                  </a:lnTo>
                  <a:lnTo>
                    <a:pt x="1414" y="1030"/>
                  </a:lnTo>
                  <a:lnTo>
                    <a:pt x="1414" y="1035"/>
                  </a:lnTo>
                  <a:lnTo>
                    <a:pt x="1414" y="1041"/>
                  </a:lnTo>
                  <a:lnTo>
                    <a:pt x="1414" y="1046"/>
                  </a:lnTo>
                  <a:lnTo>
                    <a:pt x="1419" y="1046"/>
                  </a:lnTo>
                  <a:lnTo>
                    <a:pt x="1414" y="1052"/>
                  </a:lnTo>
                  <a:lnTo>
                    <a:pt x="1414" y="1057"/>
                  </a:lnTo>
                  <a:lnTo>
                    <a:pt x="1414" y="1061"/>
                  </a:lnTo>
                  <a:lnTo>
                    <a:pt x="1414" y="1067"/>
                  </a:lnTo>
                  <a:lnTo>
                    <a:pt x="1408" y="1067"/>
                  </a:lnTo>
                  <a:lnTo>
                    <a:pt x="1404" y="1072"/>
                  </a:lnTo>
                  <a:lnTo>
                    <a:pt x="1399" y="1078"/>
                  </a:lnTo>
                  <a:lnTo>
                    <a:pt x="1399" y="1083"/>
                  </a:lnTo>
                  <a:lnTo>
                    <a:pt x="1393" y="1083"/>
                  </a:lnTo>
                  <a:lnTo>
                    <a:pt x="1388" y="1089"/>
                  </a:lnTo>
                  <a:lnTo>
                    <a:pt x="1382" y="1089"/>
                  </a:lnTo>
                  <a:lnTo>
                    <a:pt x="1382" y="1094"/>
                  </a:lnTo>
                  <a:lnTo>
                    <a:pt x="1382" y="1100"/>
                  </a:lnTo>
                  <a:lnTo>
                    <a:pt x="1377" y="1100"/>
                  </a:lnTo>
                  <a:lnTo>
                    <a:pt x="1377" y="1104"/>
                  </a:lnTo>
                  <a:lnTo>
                    <a:pt x="1382" y="1104"/>
                  </a:lnTo>
                  <a:lnTo>
                    <a:pt x="1388" y="1109"/>
                  </a:lnTo>
                  <a:lnTo>
                    <a:pt x="1388" y="1115"/>
                  </a:lnTo>
                  <a:lnTo>
                    <a:pt x="1382" y="1120"/>
                  </a:lnTo>
                  <a:lnTo>
                    <a:pt x="1382" y="1126"/>
                  </a:lnTo>
                  <a:lnTo>
                    <a:pt x="1377" y="1126"/>
                  </a:lnTo>
                  <a:lnTo>
                    <a:pt x="1382" y="1131"/>
                  </a:lnTo>
                  <a:lnTo>
                    <a:pt x="1388" y="1137"/>
                  </a:lnTo>
                  <a:lnTo>
                    <a:pt x="1393" y="1137"/>
                  </a:lnTo>
                  <a:lnTo>
                    <a:pt x="1399" y="1142"/>
                  </a:lnTo>
                  <a:lnTo>
                    <a:pt x="1399" y="1146"/>
                  </a:lnTo>
                  <a:lnTo>
                    <a:pt x="1404" y="1146"/>
                  </a:lnTo>
                  <a:lnTo>
                    <a:pt x="1404" y="1152"/>
                  </a:lnTo>
                  <a:lnTo>
                    <a:pt x="1399" y="1152"/>
                  </a:lnTo>
                  <a:lnTo>
                    <a:pt x="1393" y="1157"/>
                  </a:lnTo>
                  <a:lnTo>
                    <a:pt x="1388" y="1157"/>
                  </a:lnTo>
                  <a:lnTo>
                    <a:pt x="1382" y="1157"/>
                  </a:lnTo>
                  <a:lnTo>
                    <a:pt x="1377" y="1157"/>
                  </a:lnTo>
                  <a:lnTo>
                    <a:pt x="1371" y="1152"/>
                  </a:lnTo>
                  <a:lnTo>
                    <a:pt x="1366" y="1152"/>
                  </a:lnTo>
                  <a:lnTo>
                    <a:pt x="1362" y="1152"/>
                  </a:lnTo>
                  <a:lnTo>
                    <a:pt x="1356" y="1152"/>
                  </a:lnTo>
                  <a:lnTo>
                    <a:pt x="1351" y="1152"/>
                  </a:lnTo>
                  <a:lnTo>
                    <a:pt x="1345" y="1152"/>
                  </a:lnTo>
                  <a:lnTo>
                    <a:pt x="1340" y="1152"/>
                  </a:lnTo>
                  <a:lnTo>
                    <a:pt x="1340" y="1157"/>
                  </a:lnTo>
                  <a:lnTo>
                    <a:pt x="1334" y="1157"/>
                  </a:lnTo>
                  <a:lnTo>
                    <a:pt x="1334" y="1168"/>
                  </a:lnTo>
                  <a:lnTo>
                    <a:pt x="1334" y="1174"/>
                  </a:lnTo>
                  <a:lnTo>
                    <a:pt x="1334" y="1179"/>
                  </a:lnTo>
                  <a:lnTo>
                    <a:pt x="1334" y="1185"/>
                  </a:lnTo>
                  <a:lnTo>
                    <a:pt x="1329" y="1185"/>
                  </a:lnTo>
                  <a:lnTo>
                    <a:pt x="1329" y="1190"/>
                  </a:lnTo>
                  <a:lnTo>
                    <a:pt x="1323" y="1190"/>
                  </a:lnTo>
                  <a:lnTo>
                    <a:pt x="1318" y="1194"/>
                  </a:lnTo>
                  <a:lnTo>
                    <a:pt x="1318" y="1199"/>
                  </a:lnTo>
                  <a:lnTo>
                    <a:pt x="1323" y="1199"/>
                  </a:lnTo>
                  <a:lnTo>
                    <a:pt x="1323" y="1205"/>
                  </a:lnTo>
                  <a:lnTo>
                    <a:pt x="1323" y="1211"/>
                  </a:lnTo>
                  <a:lnTo>
                    <a:pt x="1323" y="1216"/>
                  </a:lnTo>
                  <a:lnTo>
                    <a:pt x="1329" y="1216"/>
                  </a:lnTo>
                  <a:lnTo>
                    <a:pt x="1329" y="1222"/>
                  </a:lnTo>
                  <a:lnTo>
                    <a:pt x="1329" y="1227"/>
                  </a:lnTo>
                  <a:lnTo>
                    <a:pt x="1323" y="1233"/>
                  </a:lnTo>
                  <a:lnTo>
                    <a:pt x="1318" y="1233"/>
                  </a:lnTo>
                  <a:lnTo>
                    <a:pt x="1318" y="1236"/>
                  </a:lnTo>
                  <a:lnTo>
                    <a:pt x="1318" y="1242"/>
                  </a:lnTo>
                  <a:lnTo>
                    <a:pt x="1314" y="1242"/>
                  </a:lnTo>
                  <a:lnTo>
                    <a:pt x="1314" y="1247"/>
                  </a:lnTo>
                  <a:lnTo>
                    <a:pt x="1314" y="1253"/>
                  </a:lnTo>
                  <a:lnTo>
                    <a:pt x="1308" y="1259"/>
                  </a:lnTo>
                  <a:lnTo>
                    <a:pt x="1308" y="1264"/>
                  </a:lnTo>
                  <a:lnTo>
                    <a:pt x="1308" y="1270"/>
                  </a:lnTo>
                  <a:lnTo>
                    <a:pt x="1314" y="1270"/>
                  </a:lnTo>
                  <a:lnTo>
                    <a:pt x="1314" y="1275"/>
                  </a:lnTo>
                  <a:lnTo>
                    <a:pt x="1314" y="1279"/>
                  </a:lnTo>
                  <a:lnTo>
                    <a:pt x="1308" y="1284"/>
                  </a:lnTo>
                  <a:lnTo>
                    <a:pt x="1303" y="1284"/>
                  </a:lnTo>
                  <a:lnTo>
                    <a:pt x="1303" y="1290"/>
                  </a:lnTo>
                  <a:lnTo>
                    <a:pt x="1297" y="1290"/>
                  </a:lnTo>
                  <a:lnTo>
                    <a:pt x="1292" y="1295"/>
                  </a:lnTo>
                  <a:lnTo>
                    <a:pt x="1286" y="1295"/>
                  </a:lnTo>
                  <a:lnTo>
                    <a:pt x="1286" y="1301"/>
                  </a:lnTo>
                  <a:lnTo>
                    <a:pt x="1281" y="1301"/>
                  </a:lnTo>
                  <a:lnTo>
                    <a:pt x="1281" y="1306"/>
                  </a:lnTo>
                  <a:lnTo>
                    <a:pt x="1281" y="1312"/>
                  </a:lnTo>
                  <a:lnTo>
                    <a:pt x="1281" y="1318"/>
                  </a:lnTo>
                  <a:lnTo>
                    <a:pt x="1286" y="1323"/>
                  </a:lnTo>
                  <a:lnTo>
                    <a:pt x="1286" y="1327"/>
                  </a:lnTo>
                  <a:lnTo>
                    <a:pt x="1286" y="1332"/>
                  </a:lnTo>
                  <a:lnTo>
                    <a:pt x="1292" y="1338"/>
                  </a:lnTo>
                  <a:lnTo>
                    <a:pt x="1292" y="1343"/>
                  </a:lnTo>
                  <a:lnTo>
                    <a:pt x="1297" y="1349"/>
                  </a:lnTo>
                  <a:lnTo>
                    <a:pt x="1303" y="1349"/>
                  </a:lnTo>
                  <a:lnTo>
                    <a:pt x="1308" y="1354"/>
                  </a:lnTo>
                  <a:lnTo>
                    <a:pt x="1308" y="1360"/>
                  </a:lnTo>
                  <a:lnTo>
                    <a:pt x="1314" y="1366"/>
                  </a:lnTo>
                  <a:lnTo>
                    <a:pt x="1318" y="1369"/>
                  </a:lnTo>
                  <a:lnTo>
                    <a:pt x="1323" y="1375"/>
                  </a:lnTo>
                  <a:lnTo>
                    <a:pt x="1323" y="1380"/>
                  </a:lnTo>
                  <a:lnTo>
                    <a:pt x="1323" y="1386"/>
                  </a:lnTo>
                  <a:lnTo>
                    <a:pt x="1323" y="1391"/>
                  </a:lnTo>
                  <a:lnTo>
                    <a:pt x="1318" y="1391"/>
                  </a:lnTo>
                  <a:lnTo>
                    <a:pt x="1318" y="1397"/>
                  </a:lnTo>
                  <a:lnTo>
                    <a:pt x="1314" y="1397"/>
                  </a:lnTo>
                  <a:lnTo>
                    <a:pt x="1314" y="1402"/>
                  </a:lnTo>
                  <a:lnTo>
                    <a:pt x="1314" y="1408"/>
                  </a:lnTo>
                  <a:lnTo>
                    <a:pt x="1314" y="1412"/>
                  </a:lnTo>
                  <a:lnTo>
                    <a:pt x="1314" y="1417"/>
                  </a:lnTo>
                  <a:lnTo>
                    <a:pt x="1314" y="1423"/>
                  </a:lnTo>
                  <a:lnTo>
                    <a:pt x="1314" y="1428"/>
                  </a:lnTo>
                  <a:lnTo>
                    <a:pt x="1314" y="1434"/>
                  </a:lnTo>
                  <a:lnTo>
                    <a:pt x="1314" y="1439"/>
                  </a:lnTo>
                  <a:lnTo>
                    <a:pt x="1314" y="1445"/>
                  </a:lnTo>
                  <a:lnTo>
                    <a:pt x="1314" y="1450"/>
                  </a:lnTo>
                  <a:lnTo>
                    <a:pt x="1314" y="1454"/>
                  </a:lnTo>
                  <a:lnTo>
                    <a:pt x="1314" y="1460"/>
                  </a:lnTo>
                  <a:lnTo>
                    <a:pt x="1314" y="1465"/>
                  </a:lnTo>
                  <a:lnTo>
                    <a:pt x="1314" y="1471"/>
                  </a:lnTo>
                  <a:lnTo>
                    <a:pt x="1308" y="1476"/>
                  </a:lnTo>
                  <a:lnTo>
                    <a:pt x="1308" y="1482"/>
                  </a:lnTo>
                  <a:lnTo>
                    <a:pt x="1303" y="1482"/>
                  </a:lnTo>
                  <a:lnTo>
                    <a:pt x="1303" y="1487"/>
                  </a:lnTo>
                  <a:lnTo>
                    <a:pt x="1297" y="1493"/>
                  </a:lnTo>
                  <a:lnTo>
                    <a:pt x="1292" y="1498"/>
                  </a:lnTo>
                  <a:lnTo>
                    <a:pt x="1286" y="1498"/>
                  </a:lnTo>
                  <a:lnTo>
                    <a:pt x="1286" y="1502"/>
                  </a:lnTo>
                  <a:lnTo>
                    <a:pt x="1286" y="1508"/>
                  </a:lnTo>
                  <a:lnTo>
                    <a:pt x="1281" y="1513"/>
                  </a:lnTo>
                  <a:lnTo>
                    <a:pt x="1281" y="1519"/>
                  </a:lnTo>
                  <a:lnTo>
                    <a:pt x="1275" y="1519"/>
                  </a:lnTo>
                  <a:lnTo>
                    <a:pt x="1275" y="1524"/>
                  </a:lnTo>
                  <a:lnTo>
                    <a:pt x="1271" y="1530"/>
                  </a:lnTo>
                  <a:lnTo>
                    <a:pt x="1271" y="1535"/>
                  </a:lnTo>
                  <a:lnTo>
                    <a:pt x="1266" y="1535"/>
                  </a:lnTo>
                  <a:lnTo>
                    <a:pt x="1266" y="1541"/>
                  </a:lnTo>
                  <a:lnTo>
                    <a:pt x="1266" y="1544"/>
                  </a:lnTo>
                  <a:lnTo>
                    <a:pt x="1260" y="1550"/>
                  </a:lnTo>
                  <a:lnTo>
                    <a:pt x="1260" y="1544"/>
                  </a:lnTo>
                  <a:lnTo>
                    <a:pt x="1255" y="1544"/>
                  </a:lnTo>
                  <a:lnTo>
                    <a:pt x="1255" y="1541"/>
                  </a:lnTo>
                  <a:lnTo>
                    <a:pt x="1249" y="1544"/>
                  </a:lnTo>
                  <a:lnTo>
                    <a:pt x="1244" y="1544"/>
                  </a:lnTo>
                  <a:lnTo>
                    <a:pt x="1238" y="1541"/>
                  </a:lnTo>
                  <a:lnTo>
                    <a:pt x="1233" y="1541"/>
                  </a:lnTo>
                  <a:lnTo>
                    <a:pt x="1233" y="1544"/>
                  </a:lnTo>
                  <a:lnTo>
                    <a:pt x="1238" y="1550"/>
                  </a:lnTo>
                  <a:lnTo>
                    <a:pt x="1238" y="1556"/>
                  </a:lnTo>
                  <a:lnTo>
                    <a:pt x="1238" y="1561"/>
                  </a:lnTo>
                  <a:lnTo>
                    <a:pt x="1238" y="1567"/>
                  </a:lnTo>
                  <a:lnTo>
                    <a:pt x="1238" y="1572"/>
                  </a:lnTo>
                  <a:lnTo>
                    <a:pt x="1238" y="1578"/>
                  </a:lnTo>
                  <a:lnTo>
                    <a:pt x="1238" y="1583"/>
                  </a:lnTo>
                  <a:lnTo>
                    <a:pt x="1233" y="1587"/>
                  </a:lnTo>
                  <a:lnTo>
                    <a:pt x="1227" y="1592"/>
                  </a:lnTo>
                  <a:lnTo>
                    <a:pt x="1224" y="1592"/>
                  </a:lnTo>
                  <a:lnTo>
                    <a:pt x="1218" y="1598"/>
                  </a:lnTo>
                  <a:lnTo>
                    <a:pt x="1218" y="1604"/>
                  </a:lnTo>
                  <a:lnTo>
                    <a:pt x="1212" y="1604"/>
                  </a:lnTo>
                  <a:lnTo>
                    <a:pt x="1212" y="1609"/>
                  </a:lnTo>
                  <a:lnTo>
                    <a:pt x="1212" y="1615"/>
                  </a:lnTo>
                  <a:lnTo>
                    <a:pt x="1212" y="1620"/>
                  </a:lnTo>
                  <a:lnTo>
                    <a:pt x="1207" y="1620"/>
                  </a:lnTo>
                  <a:lnTo>
                    <a:pt x="1201" y="1620"/>
                  </a:lnTo>
                  <a:lnTo>
                    <a:pt x="1196" y="1620"/>
                  </a:lnTo>
                  <a:lnTo>
                    <a:pt x="1196" y="1626"/>
                  </a:lnTo>
                  <a:lnTo>
                    <a:pt x="1190" y="1629"/>
                  </a:lnTo>
                  <a:lnTo>
                    <a:pt x="1185" y="1635"/>
                  </a:lnTo>
                  <a:lnTo>
                    <a:pt x="1181" y="1635"/>
                  </a:lnTo>
                  <a:lnTo>
                    <a:pt x="1176" y="1635"/>
                  </a:lnTo>
                  <a:lnTo>
                    <a:pt x="1176" y="1629"/>
                  </a:lnTo>
                  <a:lnTo>
                    <a:pt x="1170" y="1629"/>
                  </a:lnTo>
                  <a:lnTo>
                    <a:pt x="1164" y="1629"/>
                  </a:lnTo>
                  <a:lnTo>
                    <a:pt x="1159" y="1629"/>
                  </a:lnTo>
                  <a:lnTo>
                    <a:pt x="1159" y="1626"/>
                  </a:lnTo>
                  <a:lnTo>
                    <a:pt x="1153" y="1626"/>
                  </a:lnTo>
                  <a:lnTo>
                    <a:pt x="1153" y="1620"/>
                  </a:lnTo>
                  <a:lnTo>
                    <a:pt x="1148" y="1620"/>
                  </a:lnTo>
                  <a:lnTo>
                    <a:pt x="1142" y="1620"/>
                  </a:lnTo>
                  <a:lnTo>
                    <a:pt x="1137" y="1615"/>
                  </a:lnTo>
                  <a:lnTo>
                    <a:pt x="1133" y="1615"/>
                  </a:lnTo>
                  <a:lnTo>
                    <a:pt x="1128" y="1609"/>
                  </a:lnTo>
                  <a:lnTo>
                    <a:pt x="1122" y="1609"/>
                  </a:lnTo>
                  <a:lnTo>
                    <a:pt x="1117" y="1604"/>
                  </a:lnTo>
                  <a:lnTo>
                    <a:pt x="1117" y="1598"/>
                  </a:lnTo>
                  <a:lnTo>
                    <a:pt x="1111" y="1598"/>
                  </a:lnTo>
                  <a:lnTo>
                    <a:pt x="1105" y="1598"/>
                  </a:lnTo>
                  <a:lnTo>
                    <a:pt x="1105" y="1592"/>
                  </a:lnTo>
                  <a:lnTo>
                    <a:pt x="1100" y="1592"/>
                  </a:lnTo>
                  <a:lnTo>
                    <a:pt x="1100" y="1587"/>
                  </a:lnTo>
                  <a:lnTo>
                    <a:pt x="1094" y="1587"/>
                  </a:lnTo>
                  <a:lnTo>
                    <a:pt x="1089" y="1587"/>
                  </a:lnTo>
                  <a:lnTo>
                    <a:pt x="1085" y="1592"/>
                  </a:lnTo>
                  <a:lnTo>
                    <a:pt x="1080" y="1592"/>
                  </a:lnTo>
                  <a:lnTo>
                    <a:pt x="1080" y="1587"/>
                  </a:lnTo>
                  <a:lnTo>
                    <a:pt x="1074" y="1587"/>
                  </a:lnTo>
                  <a:lnTo>
                    <a:pt x="1074" y="1583"/>
                  </a:lnTo>
                  <a:lnTo>
                    <a:pt x="1069" y="1583"/>
                  </a:lnTo>
                  <a:lnTo>
                    <a:pt x="1063" y="1578"/>
                  </a:lnTo>
                  <a:lnTo>
                    <a:pt x="1057" y="1578"/>
                  </a:lnTo>
                  <a:lnTo>
                    <a:pt x="1052" y="1578"/>
                  </a:lnTo>
                  <a:lnTo>
                    <a:pt x="1052" y="1572"/>
                  </a:lnTo>
                  <a:lnTo>
                    <a:pt x="1052" y="1567"/>
                  </a:lnTo>
                  <a:lnTo>
                    <a:pt x="1052" y="1561"/>
                  </a:lnTo>
                  <a:lnTo>
                    <a:pt x="1046" y="1561"/>
                  </a:lnTo>
                  <a:lnTo>
                    <a:pt x="1046" y="1556"/>
                  </a:lnTo>
                  <a:lnTo>
                    <a:pt x="1043" y="1556"/>
                  </a:lnTo>
                  <a:lnTo>
                    <a:pt x="1037" y="1556"/>
                  </a:lnTo>
                  <a:lnTo>
                    <a:pt x="1032" y="1556"/>
                  </a:lnTo>
                  <a:lnTo>
                    <a:pt x="1026" y="1556"/>
                  </a:lnTo>
                  <a:lnTo>
                    <a:pt x="1026" y="1550"/>
                  </a:lnTo>
                  <a:lnTo>
                    <a:pt x="1021" y="1550"/>
                  </a:lnTo>
                  <a:lnTo>
                    <a:pt x="1015" y="1544"/>
                  </a:lnTo>
                  <a:lnTo>
                    <a:pt x="1010" y="1544"/>
                  </a:lnTo>
                  <a:lnTo>
                    <a:pt x="1004" y="1544"/>
                  </a:lnTo>
                  <a:lnTo>
                    <a:pt x="998" y="1550"/>
                  </a:lnTo>
                  <a:lnTo>
                    <a:pt x="995" y="1550"/>
                  </a:lnTo>
                  <a:lnTo>
                    <a:pt x="989" y="1550"/>
                  </a:lnTo>
                  <a:lnTo>
                    <a:pt x="984" y="1550"/>
                  </a:lnTo>
                  <a:lnTo>
                    <a:pt x="984" y="1544"/>
                  </a:lnTo>
                  <a:lnTo>
                    <a:pt x="978" y="1544"/>
                  </a:lnTo>
                  <a:lnTo>
                    <a:pt x="973" y="1541"/>
                  </a:lnTo>
                  <a:lnTo>
                    <a:pt x="967" y="1541"/>
                  </a:lnTo>
                  <a:lnTo>
                    <a:pt x="962" y="1544"/>
                  </a:lnTo>
                  <a:lnTo>
                    <a:pt x="956" y="1544"/>
                  </a:lnTo>
                  <a:lnTo>
                    <a:pt x="952" y="1541"/>
                  </a:lnTo>
                  <a:lnTo>
                    <a:pt x="947" y="1535"/>
                  </a:lnTo>
                  <a:lnTo>
                    <a:pt x="941" y="1535"/>
                  </a:lnTo>
                  <a:lnTo>
                    <a:pt x="936" y="1535"/>
                  </a:lnTo>
                  <a:lnTo>
                    <a:pt x="930" y="1535"/>
                  </a:lnTo>
                  <a:lnTo>
                    <a:pt x="925" y="1535"/>
                  </a:lnTo>
                  <a:lnTo>
                    <a:pt x="919" y="1535"/>
                  </a:lnTo>
                  <a:lnTo>
                    <a:pt x="914" y="1535"/>
                  </a:lnTo>
                  <a:lnTo>
                    <a:pt x="908" y="1541"/>
                  </a:lnTo>
                  <a:lnTo>
                    <a:pt x="904" y="1541"/>
                  </a:lnTo>
                  <a:lnTo>
                    <a:pt x="899" y="1541"/>
                  </a:lnTo>
                  <a:lnTo>
                    <a:pt x="893" y="1541"/>
                  </a:lnTo>
                  <a:lnTo>
                    <a:pt x="888" y="1535"/>
                  </a:lnTo>
                  <a:lnTo>
                    <a:pt x="882" y="1535"/>
                  </a:lnTo>
                  <a:lnTo>
                    <a:pt x="877" y="1530"/>
                  </a:lnTo>
                  <a:lnTo>
                    <a:pt x="871" y="1530"/>
                  </a:lnTo>
                  <a:lnTo>
                    <a:pt x="866" y="1530"/>
                  </a:lnTo>
                  <a:lnTo>
                    <a:pt x="862" y="1530"/>
                  </a:lnTo>
                  <a:lnTo>
                    <a:pt x="862" y="1524"/>
                  </a:lnTo>
                  <a:lnTo>
                    <a:pt x="856" y="1524"/>
                  </a:lnTo>
                  <a:lnTo>
                    <a:pt x="856" y="1519"/>
                  </a:lnTo>
                  <a:lnTo>
                    <a:pt x="851" y="1519"/>
                  </a:lnTo>
                  <a:lnTo>
                    <a:pt x="851" y="1513"/>
                  </a:lnTo>
                  <a:lnTo>
                    <a:pt x="845" y="1513"/>
                  </a:lnTo>
                  <a:lnTo>
                    <a:pt x="845" y="1508"/>
                  </a:lnTo>
                  <a:lnTo>
                    <a:pt x="840" y="1502"/>
                  </a:lnTo>
                  <a:lnTo>
                    <a:pt x="840" y="1508"/>
                  </a:lnTo>
                  <a:lnTo>
                    <a:pt x="834" y="1508"/>
                  </a:lnTo>
                  <a:lnTo>
                    <a:pt x="829" y="1513"/>
                  </a:lnTo>
                  <a:lnTo>
                    <a:pt x="823" y="1508"/>
                  </a:lnTo>
                  <a:lnTo>
                    <a:pt x="823" y="1502"/>
                  </a:lnTo>
                  <a:lnTo>
                    <a:pt x="818" y="1498"/>
                  </a:lnTo>
                  <a:lnTo>
                    <a:pt x="818" y="1493"/>
                  </a:lnTo>
                  <a:lnTo>
                    <a:pt x="814" y="1493"/>
                  </a:lnTo>
                  <a:lnTo>
                    <a:pt x="808" y="1493"/>
                  </a:lnTo>
                  <a:lnTo>
                    <a:pt x="803" y="1493"/>
                  </a:lnTo>
                  <a:lnTo>
                    <a:pt x="803" y="1498"/>
                  </a:lnTo>
                  <a:lnTo>
                    <a:pt x="797" y="1498"/>
                  </a:lnTo>
                  <a:lnTo>
                    <a:pt x="792" y="1498"/>
                  </a:lnTo>
                  <a:lnTo>
                    <a:pt x="786" y="1493"/>
                  </a:lnTo>
                  <a:lnTo>
                    <a:pt x="786" y="1498"/>
                  </a:lnTo>
                  <a:lnTo>
                    <a:pt x="781" y="1498"/>
                  </a:lnTo>
                  <a:lnTo>
                    <a:pt x="775" y="1498"/>
                  </a:lnTo>
                  <a:lnTo>
                    <a:pt x="772" y="1493"/>
                  </a:lnTo>
                  <a:lnTo>
                    <a:pt x="766" y="1487"/>
                  </a:lnTo>
                  <a:lnTo>
                    <a:pt x="760" y="1482"/>
                  </a:lnTo>
                  <a:lnTo>
                    <a:pt x="760" y="1476"/>
                  </a:lnTo>
                  <a:lnTo>
                    <a:pt x="755" y="1476"/>
                  </a:lnTo>
                  <a:lnTo>
                    <a:pt x="749" y="1476"/>
                  </a:lnTo>
                  <a:lnTo>
                    <a:pt x="744" y="1476"/>
                  </a:lnTo>
                  <a:lnTo>
                    <a:pt x="738" y="1476"/>
                  </a:lnTo>
                  <a:lnTo>
                    <a:pt x="733" y="1476"/>
                  </a:lnTo>
                  <a:lnTo>
                    <a:pt x="733" y="1471"/>
                  </a:lnTo>
                  <a:lnTo>
                    <a:pt x="727" y="1465"/>
                  </a:lnTo>
                  <a:lnTo>
                    <a:pt x="727" y="1460"/>
                  </a:lnTo>
                  <a:lnTo>
                    <a:pt x="727" y="1454"/>
                  </a:lnTo>
                  <a:lnTo>
                    <a:pt x="733" y="1450"/>
                  </a:lnTo>
                  <a:lnTo>
                    <a:pt x="733" y="1445"/>
                  </a:lnTo>
                  <a:lnTo>
                    <a:pt x="733" y="1439"/>
                  </a:lnTo>
                  <a:lnTo>
                    <a:pt x="733" y="1434"/>
                  </a:lnTo>
                  <a:lnTo>
                    <a:pt x="733" y="1428"/>
                  </a:lnTo>
                  <a:lnTo>
                    <a:pt x="733" y="1423"/>
                  </a:lnTo>
                  <a:lnTo>
                    <a:pt x="733" y="1417"/>
                  </a:lnTo>
                  <a:lnTo>
                    <a:pt x="733" y="1412"/>
                  </a:lnTo>
                  <a:lnTo>
                    <a:pt x="738" y="1408"/>
                  </a:lnTo>
                  <a:lnTo>
                    <a:pt x="738" y="1402"/>
                  </a:lnTo>
                  <a:lnTo>
                    <a:pt x="738" y="1397"/>
                  </a:lnTo>
                  <a:lnTo>
                    <a:pt x="744" y="1391"/>
                  </a:lnTo>
                  <a:lnTo>
                    <a:pt x="744" y="1386"/>
                  </a:lnTo>
                  <a:lnTo>
                    <a:pt x="744" y="1380"/>
                  </a:lnTo>
                  <a:lnTo>
                    <a:pt x="744" y="1375"/>
                  </a:lnTo>
                  <a:lnTo>
                    <a:pt x="744" y="1369"/>
                  </a:lnTo>
                  <a:lnTo>
                    <a:pt x="738" y="1369"/>
                  </a:lnTo>
                  <a:lnTo>
                    <a:pt x="738" y="1366"/>
                  </a:lnTo>
                  <a:lnTo>
                    <a:pt x="733" y="1366"/>
                  </a:lnTo>
                  <a:lnTo>
                    <a:pt x="733" y="1360"/>
                  </a:lnTo>
                  <a:lnTo>
                    <a:pt x="727" y="1360"/>
                  </a:lnTo>
                  <a:lnTo>
                    <a:pt x="724" y="1354"/>
                  </a:lnTo>
                  <a:lnTo>
                    <a:pt x="718" y="1354"/>
                  </a:lnTo>
                  <a:lnTo>
                    <a:pt x="712" y="1354"/>
                  </a:lnTo>
                  <a:lnTo>
                    <a:pt x="712" y="1349"/>
                  </a:lnTo>
                  <a:lnTo>
                    <a:pt x="707" y="1349"/>
                  </a:lnTo>
                  <a:lnTo>
                    <a:pt x="701" y="1343"/>
                  </a:lnTo>
                  <a:lnTo>
                    <a:pt x="696" y="1338"/>
                  </a:lnTo>
                  <a:lnTo>
                    <a:pt x="690" y="1338"/>
                  </a:lnTo>
                  <a:lnTo>
                    <a:pt x="685" y="1332"/>
                  </a:lnTo>
                  <a:lnTo>
                    <a:pt x="681" y="1332"/>
                  </a:lnTo>
                  <a:lnTo>
                    <a:pt x="676" y="1327"/>
                  </a:lnTo>
                  <a:lnTo>
                    <a:pt x="670" y="1323"/>
                  </a:lnTo>
                  <a:lnTo>
                    <a:pt x="665" y="1323"/>
                  </a:lnTo>
                  <a:lnTo>
                    <a:pt x="659" y="1323"/>
                  </a:lnTo>
                  <a:lnTo>
                    <a:pt x="653" y="1323"/>
                  </a:lnTo>
                  <a:lnTo>
                    <a:pt x="648" y="1323"/>
                  </a:lnTo>
                  <a:lnTo>
                    <a:pt x="648" y="1318"/>
                  </a:lnTo>
                  <a:lnTo>
                    <a:pt x="642" y="1312"/>
                  </a:lnTo>
                  <a:lnTo>
                    <a:pt x="637" y="1306"/>
                  </a:lnTo>
                  <a:lnTo>
                    <a:pt x="637" y="1301"/>
                  </a:lnTo>
                  <a:lnTo>
                    <a:pt x="637" y="1295"/>
                  </a:lnTo>
                  <a:lnTo>
                    <a:pt x="633" y="1295"/>
                  </a:lnTo>
                  <a:lnTo>
                    <a:pt x="628" y="1295"/>
                  </a:lnTo>
                  <a:lnTo>
                    <a:pt x="622" y="1290"/>
                  </a:lnTo>
                  <a:lnTo>
                    <a:pt x="617" y="1284"/>
                  </a:lnTo>
                  <a:lnTo>
                    <a:pt x="611" y="1284"/>
                  </a:lnTo>
                  <a:lnTo>
                    <a:pt x="605" y="1279"/>
                  </a:lnTo>
                  <a:lnTo>
                    <a:pt x="600" y="1275"/>
                  </a:lnTo>
                  <a:lnTo>
                    <a:pt x="600" y="1270"/>
                  </a:lnTo>
                  <a:lnTo>
                    <a:pt x="600" y="1264"/>
                  </a:lnTo>
                  <a:lnTo>
                    <a:pt x="594" y="1264"/>
                  </a:lnTo>
                  <a:lnTo>
                    <a:pt x="594" y="1259"/>
                  </a:lnTo>
                  <a:lnTo>
                    <a:pt x="591" y="1253"/>
                  </a:lnTo>
                  <a:lnTo>
                    <a:pt x="591" y="1247"/>
                  </a:lnTo>
                  <a:lnTo>
                    <a:pt x="585" y="1242"/>
                  </a:lnTo>
                  <a:lnTo>
                    <a:pt x="585" y="1236"/>
                  </a:lnTo>
                  <a:lnTo>
                    <a:pt x="580" y="1233"/>
                  </a:lnTo>
                  <a:lnTo>
                    <a:pt x="580" y="1227"/>
                  </a:lnTo>
                  <a:lnTo>
                    <a:pt x="574" y="1227"/>
                  </a:lnTo>
                  <a:lnTo>
                    <a:pt x="574" y="1222"/>
                  </a:lnTo>
                  <a:lnTo>
                    <a:pt x="574" y="1216"/>
                  </a:lnTo>
                  <a:lnTo>
                    <a:pt x="574" y="1211"/>
                  </a:lnTo>
                  <a:lnTo>
                    <a:pt x="569" y="1205"/>
                  </a:lnTo>
                  <a:lnTo>
                    <a:pt x="569" y="1199"/>
                  </a:lnTo>
                  <a:lnTo>
                    <a:pt x="569" y="1194"/>
                  </a:lnTo>
                  <a:lnTo>
                    <a:pt x="569" y="1190"/>
                  </a:lnTo>
                  <a:lnTo>
                    <a:pt x="569" y="1185"/>
                  </a:lnTo>
                  <a:lnTo>
                    <a:pt x="574" y="1185"/>
                  </a:lnTo>
                  <a:lnTo>
                    <a:pt x="574" y="1179"/>
                  </a:lnTo>
                  <a:lnTo>
                    <a:pt x="569" y="1179"/>
                  </a:lnTo>
                  <a:lnTo>
                    <a:pt x="574" y="1174"/>
                  </a:lnTo>
                  <a:lnTo>
                    <a:pt x="574" y="1168"/>
                  </a:lnTo>
                  <a:lnTo>
                    <a:pt x="574" y="1163"/>
                  </a:lnTo>
                  <a:lnTo>
                    <a:pt x="574" y="1157"/>
                  </a:lnTo>
                  <a:lnTo>
                    <a:pt x="580" y="1157"/>
                  </a:lnTo>
                  <a:lnTo>
                    <a:pt x="580" y="1152"/>
                  </a:lnTo>
                  <a:lnTo>
                    <a:pt x="580" y="1146"/>
                  </a:lnTo>
                  <a:lnTo>
                    <a:pt x="585" y="1146"/>
                  </a:lnTo>
                  <a:lnTo>
                    <a:pt x="585" y="1142"/>
                  </a:lnTo>
                  <a:lnTo>
                    <a:pt x="591" y="1137"/>
                  </a:lnTo>
                  <a:lnTo>
                    <a:pt x="594" y="1131"/>
                  </a:lnTo>
                  <a:lnTo>
                    <a:pt x="594" y="1126"/>
                  </a:lnTo>
                  <a:lnTo>
                    <a:pt x="594" y="1120"/>
                  </a:lnTo>
                  <a:lnTo>
                    <a:pt x="594" y="1115"/>
                  </a:lnTo>
                  <a:lnTo>
                    <a:pt x="600" y="1109"/>
                  </a:lnTo>
                  <a:lnTo>
                    <a:pt x="605" y="1104"/>
                  </a:lnTo>
                  <a:lnTo>
                    <a:pt x="605" y="1100"/>
                  </a:lnTo>
                  <a:lnTo>
                    <a:pt x="605" y="1094"/>
                  </a:lnTo>
                  <a:lnTo>
                    <a:pt x="605" y="1089"/>
                  </a:lnTo>
                  <a:lnTo>
                    <a:pt x="611" y="1089"/>
                  </a:lnTo>
                  <a:lnTo>
                    <a:pt x="611" y="1083"/>
                  </a:lnTo>
                  <a:lnTo>
                    <a:pt x="617" y="1078"/>
                  </a:lnTo>
                  <a:lnTo>
                    <a:pt x="622" y="1072"/>
                  </a:lnTo>
                  <a:lnTo>
                    <a:pt x="622" y="1067"/>
                  </a:lnTo>
                  <a:lnTo>
                    <a:pt x="622" y="1061"/>
                  </a:lnTo>
                  <a:lnTo>
                    <a:pt x="617" y="1061"/>
                  </a:lnTo>
                  <a:lnTo>
                    <a:pt x="617" y="1057"/>
                  </a:lnTo>
                  <a:lnTo>
                    <a:pt x="617" y="1052"/>
                  </a:lnTo>
                  <a:lnTo>
                    <a:pt x="617" y="1046"/>
                  </a:lnTo>
                  <a:lnTo>
                    <a:pt x="622" y="1041"/>
                  </a:lnTo>
                  <a:lnTo>
                    <a:pt x="628" y="1041"/>
                  </a:lnTo>
                  <a:lnTo>
                    <a:pt x="633" y="1035"/>
                  </a:lnTo>
                  <a:lnTo>
                    <a:pt x="633" y="1030"/>
                  </a:lnTo>
                  <a:lnTo>
                    <a:pt x="628" y="1030"/>
                  </a:lnTo>
                  <a:lnTo>
                    <a:pt x="628" y="1019"/>
                  </a:lnTo>
                  <a:lnTo>
                    <a:pt x="633" y="1019"/>
                  </a:lnTo>
                  <a:lnTo>
                    <a:pt x="633" y="1015"/>
                  </a:lnTo>
                  <a:lnTo>
                    <a:pt x="633" y="1009"/>
                  </a:lnTo>
                  <a:lnTo>
                    <a:pt x="633" y="1004"/>
                  </a:lnTo>
                  <a:lnTo>
                    <a:pt x="633" y="998"/>
                  </a:lnTo>
                  <a:lnTo>
                    <a:pt x="633" y="993"/>
                  </a:lnTo>
                  <a:lnTo>
                    <a:pt x="633" y="987"/>
                  </a:lnTo>
                  <a:lnTo>
                    <a:pt x="628" y="987"/>
                  </a:lnTo>
                  <a:lnTo>
                    <a:pt x="622" y="982"/>
                  </a:lnTo>
                  <a:lnTo>
                    <a:pt x="622" y="976"/>
                  </a:lnTo>
                  <a:lnTo>
                    <a:pt x="622" y="971"/>
                  </a:lnTo>
                  <a:lnTo>
                    <a:pt x="628" y="971"/>
                  </a:lnTo>
                  <a:lnTo>
                    <a:pt x="633" y="967"/>
                  </a:lnTo>
                  <a:lnTo>
                    <a:pt x="637" y="962"/>
                  </a:lnTo>
                  <a:lnTo>
                    <a:pt x="642" y="956"/>
                  </a:lnTo>
                  <a:lnTo>
                    <a:pt x="642" y="950"/>
                  </a:lnTo>
                  <a:lnTo>
                    <a:pt x="642" y="945"/>
                  </a:lnTo>
                  <a:lnTo>
                    <a:pt x="648" y="945"/>
                  </a:lnTo>
                  <a:lnTo>
                    <a:pt x="648" y="939"/>
                  </a:lnTo>
                  <a:lnTo>
                    <a:pt x="653" y="939"/>
                  </a:lnTo>
                  <a:lnTo>
                    <a:pt x="659" y="934"/>
                  </a:lnTo>
                  <a:lnTo>
                    <a:pt x="659" y="928"/>
                  </a:lnTo>
                  <a:lnTo>
                    <a:pt x="659" y="925"/>
                  </a:lnTo>
                  <a:lnTo>
                    <a:pt x="665" y="925"/>
                  </a:lnTo>
                  <a:lnTo>
                    <a:pt x="659" y="925"/>
                  </a:lnTo>
                  <a:lnTo>
                    <a:pt x="659" y="919"/>
                  </a:lnTo>
                  <a:lnTo>
                    <a:pt x="653" y="919"/>
                  </a:lnTo>
                  <a:lnTo>
                    <a:pt x="648" y="919"/>
                  </a:lnTo>
                  <a:lnTo>
                    <a:pt x="642" y="914"/>
                  </a:lnTo>
                  <a:lnTo>
                    <a:pt x="637" y="914"/>
                  </a:lnTo>
                  <a:lnTo>
                    <a:pt x="633" y="908"/>
                  </a:lnTo>
                  <a:lnTo>
                    <a:pt x="633" y="902"/>
                  </a:lnTo>
                  <a:lnTo>
                    <a:pt x="628" y="902"/>
                  </a:lnTo>
                  <a:lnTo>
                    <a:pt x="628" y="897"/>
                  </a:lnTo>
                  <a:lnTo>
                    <a:pt x="622" y="897"/>
                  </a:lnTo>
                  <a:lnTo>
                    <a:pt x="622" y="891"/>
                  </a:lnTo>
                  <a:lnTo>
                    <a:pt x="617" y="886"/>
                  </a:lnTo>
                  <a:lnTo>
                    <a:pt x="611" y="882"/>
                  </a:lnTo>
                  <a:lnTo>
                    <a:pt x="605" y="882"/>
                  </a:lnTo>
                  <a:lnTo>
                    <a:pt x="600" y="882"/>
                  </a:lnTo>
                  <a:lnTo>
                    <a:pt x="600" y="877"/>
                  </a:lnTo>
                  <a:lnTo>
                    <a:pt x="600" y="871"/>
                  </a:lnTo>
                  <a:lnTo>
                    <a:pt x="594" y="866"/>
                  </a:lnTo>
                  <a:lnTo>
                    <a:pt x="594" y="860"/>
                  </a:lnTo>
                  <a:lnTo>
                    <a:pt x="594" y="855"/>
                  </a:lnTo>
                  <a:lnTo>
                    <a:pt x="594" y="849"/>
                  </a:lnTo>
                  <a:lnTo>
                    <a:pt x="591" y="849"/>
                  </a:lnTo>
                  <a:lnTo>
                    <a:pt x="585" y="843"/>
                  </a:lnTo>
                  <a:lnTo>
                    <a:pt x="585" y="840"/>
                  </a:lnTo>
                  <a:lnTo>
                    <a:pt x="580" y="840"/>
                  </a:lnTo>
                  <a:lnTo>
                    <a:pt x="574" y="840"/>
                  </a:lnTo>
                  <a:lnTo>
                    <a:pt x="569" y="840"/>
                  </a:lnTo>
                  <a:lnTo>
                    <a:pt x="563" y="840"/>
                  </a:lnTo>
                  <a:lnTo>
                    <a:pt x="558" y="840"/>
                  </a:lnTo>
                  <a:lnTo>
                    <a:pt x="552" y="840"/>
                  </a:lnTo>
                  <a:lnTo>
                    <a:pt x="552" y="834"/>
                  </a:lnTo>
                  <a:lnTo>
                    <a:pt x="546" y="834"/>
                  </a:lnTo>
                  <a:lnTo>
                    <a:pt x="543" y="834"/>
                  </a:lnTo>
                  <a:lnTo>
                    <a:pt x="543" y="829"/>
                  </a:lnTo>
                  <a:lnTo>
                    <a:pt x="537" y="829"/>
                  </a:lnTo>
                  <a:lnTo>
                    <a:pt x="532" y="829"/>
                  </a:lnTo>
                  <a:lnTo>
                    <a:pt x="526" y="829"/>
                  </a:lnTo>
                  <a:lnTo>
                    <a:pt x="521" y="823"/>
                  </a:lnTo>
                  <a:lnTo>
                    <a:pt x="515" y="823"/>
                  </a:lnTo>
                  <a:lnTo>
                    <a:pt x="510" y="823"/>
                  </a:lnTo>
                  <a:lnTo>
                    <a:pt x="504" y="823"/>
                  </a:lnTo>
                  <a:lnTo>
                    <a:pt x="504" y="818"/>
                  </a:lnTo>
                  <a:lnTo>
                    <a:pt x="498" y="812"/>
                  </a:lnTo>
                  <a:lnTo>
                    <a:pt x="495" y="812"/>
                  </a:lnTo>
                  <a:lnTo>
                    <a:pt x="489" y="807"/>
                  </a:lnTo>
                  <a:lnTo>
                    <a:pt x="484" y="807"/>
                  </a:lnTo>
                  <a:lnTo>
                    <a:pt x="478" y="807"/>
                  </a:lnTo>
                  <a:lnTo>
                    <a:pt x="478" y="801"/>
                  </a:lnTo>
                  <a:lnTo>
                    <a:pt x="473" y="801"/>
                  </a:lnTo>
                  <a:lnTo>
                    <a:pt x="467" y="795"/>
                  </a:lnTo>
                  <a:lnTo>
                    <a:pt x="462" y="795"/>
                  </a:lnTo>
                  <a:lnTo>
                    <a:pt x="456" y="792"/>
                  </a:lnTo>
                  <a:lnTo>
                    <a:pt x="452" y="786"/>
                  </a:lnTo>
                  <a:lnTo>
                    <a:pt x="452" y="781"/>
                  </a:lnTo>
                  <a:lnTo>
                    <a:pt x="447" y="775"/>
                  </a:lnTo>
                  <a:lnTo>
                    <a:pt x="447" y="770"/>
                  </a:lnTo>
                  <a:lnTo>
                    <a:pt x="447" y="764"/>
                  </a:lnTo>
                  <a:lnTo>
                    <a:pt x="441" y="764"/>
                  </a:lnTo>
                  <a:lnTo>
                    <a:pt x="441" y="759"/>
                  </a:lnTo>
                  <a:lnTo>
                    <a:pt x="441" y="753"/>
                  </a:lnTo>
                  <a:lnTo>
                    <a:pt x="436" y="753"/>
                  </a:lnTo>
                  <a:lnTo>
                    <a:pt x="436" y="749"/>
                  </a:lnTo>
                  <a:lnTo>
                    <a:pt x="430" y="749"/>
                  </a:lnTo>
                  <a:lnTo>
                    <a:pt x="430" y="753"/>
                  </a:lnTo>
                  <a:lnTo>
                    <a:pt x="425" y="753"/>
                  </a:lnTo>
                  <a:lnTo>
                    <a:pt x="419" y="753"/>
                  </a:lnTo>
                  <a:lnTo>
                    <a:pt x="419" y="759"/>
                  </a:lnTo>
                  <a:lnTo>
                    <a:pt x="414" y="759"/>
                  </a:lnTo>
                  <a:lnTo>
                    <a:pt x="408" y="759"/>
                  </a:lnTo>
                  <a:lnTo>
                    <a:pt x="404" y="759"/>
                  </a:lnTo>
                  <a:lnTo>
                    <a:pt x="399" y="759"/>
                  </a:lnTo>
                  <a:lnTo>
                    <a:pt x="393" y="759"/>
                  </a:lnTo>
                  <a:lnTo>
                    <a:pt x="388" y="759"/>
                  </a:lnTo>
                  <a:lnTo>
                    <a:pt x="382" y="759"/>
                  </a:lnTo>
                  <a:lnTo>
                    <a:pt x="377" y="759"/>
                  </a:lnTo>
                  <a:lnTo>
                    <a:pt x="371" y="759"/>
                  </a:lnTo>
                  <a:lnTo>
                    <a:pt x="366" y="764"/>
                  </a:lnTo>
                  <a:lnTo>
                    <a:pt x="362" y="764"/>
                  </a:lnTo>
                  <a:lnTo>
                    <a:pt x="362" y="770"/>
                  </a:lnTo>
                  <a:lnTo>
                    <a:pt x="356" y="770"/>
                  </a:lnTo>
                  <a:lnTo>
                    <a:pt x="351" y="770"/>
                  </a:lnTo>
                  <a:lnTo>
                    <a:pt x="345" y="775"/>
                  </a:lnTo>
                  <a:lnTo>
                    <a:pt x="340" y="781"/>
                  </a:lnTo>
                  <a:lnTo>
                    <a:pt x="334" y="781"/>
                  </a:lnTo>
                  <a:lnTo>
                    <a:pt x="334" y="786"/>
                  </a:lnTo>
                  <a:lnTo>
                    <a:pt x="329" y="792"/>
                  </a:lnTo>
                  <a:lnTo>
                    <a:pt x="323" y="792"/>
                  </a:lnTo>
                  <a:lnTo>
                    <a:pt x="318" y="792"/>
                  </a:lnTo>
                  <a:lnTo>
                    <a:pt x="314" y="792"/>
                  </a:lnTo>
                  <a:lnTo>
                    <a:pt x="314" y="795"/>
                  </a:lnTo>
                  <a:lnTo>
                    <a:pt x="308" y="801"/>
                  </a:lnTo>
                  <a:lnTo>
                    <a:pt x="303" y="807"/>
                  </a:lnTo>
                  <a:lnTo>
                    <a:pt x="303" y="812"/>
                  </a:lnTo>
                  <a:lnTo>
                    <a:pt x="297" y="812"/>
                  </a:lnTo>
                  <a:lnTo>
                    <a:pt x="297" y="818"/>
                  </a:lnTo>
                  <a:lnTo>
                    <a:pt x="297" y="823"/>
                  </a:lnTo>
                  <a:lnTo>
                    <a:pt x="297" y="829"/>
                  </a:lnTo>
                  <a:lnTo>
                    <a:pt x="292" y="834"/>
                  </a:lnTo>
                  <a:lnTo>
                    <a:pt x="292" y="840"/>
                  </a:lnTo>
                  <a:lnTo>
                    <a:pt x="286" y="840"/>
                  </a:lnTo>
                  <a:lnTo>
                    <a:pt x="281" y="843"/>
                  </a:lnTo>
                  <a:lnTo>
                    <a:pt x="275" y="849"/>
                  </a:lnTo>
                  <a:lnTo>
                    <a:pt x="272" y="855"/>
                  </a:lnTo>
                  <a:lnTo>
                    <a:pt x="272" y="860"/>
                  </a:lnTo>
                  <a:lnTo>
                    <a:pt x="266" y="866"/>
                  </a:lnTo>
                  <a:lnTo>
                    <a:pt x="261" y="871"/>
                  </a:lnTo>
                  <a:lnTo>
                    <a:pt x="255" y="871"/>
                  </a:lnTo>
                  <a:lnTo>
                    <a:pt x="255" y="877"/>
                  </a:lnTo>
                  <a:lnTo>
                    <a:pt x="255" y="882"/>
                  </a:lnTo>
                  <a:lnTo>
                    <a:pt x="249" y="886"/>
                  </a:lnTo>
                  <a:lnTo>
                    <a:pt x="249" y="891"/>
                  </a:lnTo>
                  <a:lnTo>
                    <a:pt x="244" y="891"/>
                  </a:lnTo>
                  <a:lnTo>
                    <a:pt x="238" y="886"/>
                  </a:lnTo>
                  <a:lnTo>
                    <a:pt x="233" y="882"/>
                  </a:lnTo>
                  <a:lnTo>
                    <a:pt x="227" y="882"/>
                  </a:lnTo>
                  <a:lnTo>
                    <a:pt x="224" y="877"/>
                  </a:lnTo>
                  <a:lnTo>
                    <a:pt x="218" y="877"/>
                  </a:lnTo>
                  <a:lnTo>
                    <a:pt x="213" y="871"/>
                  </a:lnTo>
                  <a:lnTo>
                    <a:pt x="207" y="871"/>
                  </a:lnTo>
                  <a:lnTo>
                    <a:pt x="201" y="871"/>
                  </a:lnTo>
                  <a:lnTo>
                    <a:pt x="196" y="871"/>
                  </a:lnTo>
                  <a:lnTo>
                    <a:pt x="190" y="877"/>
                  </a:lnTo>
                  <a:lnTo>
                    <a:pt x="185" y="877"/>
                  </a:lnTo>
                  <a:lnTo>
                    <a:pt x="176" y="877"/>
                  </a:lnTo>
                  <a:lnTo>
                    <a:pt x="170" y="877"/>
                  </a:lnTo>
                  <a:lnTo>
                    <a:pt x="165" y="877"/>
                  </a:lnTo>
                  <a:lnTo>
                    <a:pt x="159" y="877"/>
                  </a:lnTo>
                  <a:lnTo>
                    <a:pt x="153" y="882"/>
                  </a:lnTo>
                  <a:lnTo>
                    <a:pt x="148" y="886"/>
                  </a:lnTo>
                  <a:lnTo>
                    <a:pt x="142" y="886"/>
                  </a:lnTo>
                  <a:lnTo>
                    <a:pt x="137" y="886"/>
                  </a:lnTo>
                  <a:lnTo>
                    <a:pt x="133" y="886"/>
                  </a:lnTo>
                  <a:lnTo>
                    <a:pt x="133" y="882"/>
                  </a:lnTo>
                  <a:lnTo>
                    <a:pt x="128" y="882"/>
                  </a:lnTo>
                  <a:lnTo>
                    <a:pt x="122" y="882"/>
                  </a:lnTo>
                  <a:lnTo>
                    <a:pt x="122" y="886"/>
                  </a:lnTo>
                  <a:lnTo>
                    <a:pt x="117" y="886"/>
                  </a:lnTo>
                  <a:lnTo>
                    <a:pt x="111" y="886"/>
                  </a:lnTo>
                  <a:lnTo>
                    <a:pt x="111" y="882"/>
                  </a:lnTo>
                  <a:lnTo>
                    <a:pt x="106" y="882"/>
                  </a:lnTo>
                  <a:lnTo>
                    <a:pt x="106" y="877"/>
                  </a:lnTo>
                  <a:lnTo>
                    <a:pt x="106" y="871"/>
                  </a:lnTo>
                  <a:lnTo>
                    <a:pt x="100" y="871"/>
                  </a:lnTo>
                  <a:lnTo>
                    <a:pt x="100" y="866"/>
                  </a:lnTo>
                  <a:lnTo>
                    <a:pt x="94" y="866"/>
                  </a:lnTo>
                  <a:lnTo>
                    <a:pt x="94" y="860"/>
                  </a:lnTo>
                  <a:lnTo>
                    <a:pt x="91" y="860"/>
                  </a:lnTo>
                  <a:lnTo>
                    <a:pt x="85" y="860"/>
                  </a:lnTo>
                  <a:lnTo>
                    <a:pt x="85" y="855"/>
                  </a:lnTo>
                  <a:lnTo>
                    <a:pt x="80" y="849"/>
                  </a:lnTo>
                  <a:lnTo>
                    <a:pt x="80" y="843"/>
                  </a:lnTo>
                  <a:lnTo>
                    <a:pt x="74" y="843"/>
                  </a:lnTo>
                  <a:lnTo>
                    <a:pt x="69" y="840"/>
                  </a:lnTo>
                  <a:lnTo>
                    <a:pt x="69" y="834"/>
                  </a:lnTo>
                  <a:lnTo>
                    <a:pt x="69" y="829"/>
                  </a:lnTo>
                  <a:lnTo>
                    <a:pt x="69" y="823"/>
                  </a:lnTo>
                  <a:lnTo>
                    <a:pt x="63" y="818"/>
                  </a:lnTo>
                  <a:lnTo>
                    <a:pt x="63" y="812"/>
                  </a:lnTo>
                  <a:lnTo>
                    <a:pt x="63" y="807"/>
                  </a:lnTo>
                  <a:lnTo>
                    <a:pt x="63" y="801"/>
                  </a:lnTo>
                  <a:lnTo>
                    <a:pt x="58" y="795"/>
                  </a:lnTo>
                  <a:lnTo>
                    <a:pt x="63" y="792"/>
                  </a:lnTo>
                  <a:lnTo>
                    <a:pt x="63" y="786"/>
                  </a:lnTo>
                  <a:lnTo>
                    <a:pt x="58" y="781"/>
                  </a:lnTo>
                  <a:lnTo>
                    <a:pt x="52" y="775"/>
                  </a:lnTo>
                  <a:lnTo>
                    <a:pt x="52" y="770"/>
                  </a:lnTo>
                  <a:lnTo>
                    <a:pt x="52" y="764"/>
                  </a:lnTo>
                  <a:lnTo>
                    <a:pt x="52" y="759"/>
                  </a:lnTo>
                  <a:lnTo>
                    <a:pt x="52" y="753"/>
                  </a:lnTo>
                  <a:lnTo>
                    <a:pt x="46" y="753"/>
                  </a:lnTo>
                  <a:lnTo>
                    <a:pt x="43" y="753"/>
                  </a:lnTo>
                  <a:lnTo>
                    <a:pt x="37" y="753"/>
                  </a:lnTo>
                  <a:lnTo>
                    <a:pt x="32" y="753"/>
                  </a:lnTo>
                  <a:lnTo>
                    <a:pt x="32" y="749"/>
                  </a:lnTo>
                  <a:lnTo>
                    <a:pt x="32" y="744"/>
                  </a:lnTo>
                  <a:lnTo>
                    <a:pt x="26" y="744"/>
                  </a:lnTo>
                  <a:lnTo>
                    <a:pt x="26" y="738"/>
                  </a:lnTo>
                  <a:lnTo>
                    <a:pt x="26" y="733"/>
                  </a:lnTo>
                  <a:lnTo>
                    <a:pt x="21" y="738"/>
                  </a:lnTo>
                  <a:lnTo>
                    <a:pt x="15" y="738"/>
                  </a:lnTo>
                  <a:lnTo>
                    <a:pt x="10" y="738"/>
                  </a:lnTo>
                  <a:lnTo>
                    <a:pt x="4" y="744"/>
                  </a:lnTo>
                  <a:lnTo>
                    <a:pt x="4" y="738"/>
                  </a:lnTo>
                  <a:lnTo>
                    <a:pt x="10" y="738"/>
                  </a:lnTo>
                  <a:lnTo>
                    <a:pt x="10" y="733"/>
                  </a:lnTo>
                  <a:lnTo>
                    <a:pt x="15" y="727"/>
                  </a:lnTo>
                  <a:lnTo>
                    <a:pt x="15" y="722"/>
                  </a:lnTo>
                  <a:lnTo>
                    <a:pt x="15" y="716"/>
                  </a:lnTo>
                  <a:lnTo>
                    <a:pt x="15" y="711"/>
                  </a:lnTo>
                  <a:lnTo>
                    <a:pt x="15" y="707"/>
                  </a:lnTo>
                  <a:lnTo>
                    <a:pt x="15" y="701"/>
                  </a:lnTo>
                  <a:lnTo>
                    <a:pt x="10" y="701"/>
                  </a:lnTo>
                  <a:lnTo>
                    <a:pt x="10" y="696"/>
                  </a:lnTo>
                  <a:lnTo>
                    <a:pt x="4" y="696"/>
                  </a:lnTo>
                  <a:lnTo>
                    <a:pt x="4" y="690"/>
                  </a:lnTo>
                  <a:lnTo>
                    <a:pt x="4" y="685"/>
                  </a:lnTo>
                  <a:lnTo>
                    <a:pt x="0" y="685"/>
                  </a:lnTo>
                  <a:lnTo>
                    <a:pt x="0" y="679"/>
                  </a:lnTo>
                  <a:lnTo>
                    <a:pt x="0" y="674"/>
                  </a:lnTo>
                  <a:lnTo>
                    <a:pt x="0" y="668"/>
                  </a:lnTo>
                  <a:lnTo>
                    <a:pt x="4" y="668"/>
                  </a:lnTo>
                  <a:lnTo>
                    <a:pt x="4" y="663"/>
                  </a:lnTo>
                  <a:lnTo>
                    <a:pt x="4" y="659"/>
                  </a:lnTo>
                  <a:lnTo>
                    <a:pt x="4" y="653"/>
                  </a:lnTo>
                  <a:lnTo>
                    <a:pt x="4" y="648"/>
                  </a:lnTo>
                  <a:lnTo>
                    <a:pt x="4" y="642"/>
                  </a:lnTo>
                  <a:lnTo>
                    <a:pt x="4" y="637"/>
                  </a:lnTo>
                  <a:lnTo>
                    <a:pt x="0" y="626"/>
                  </a:lnTo>
                  <a:lnTo>
                    <a:pt x="4" y="620"/>
                  </a:lnTo>
                  <a:lnTo>
                    <a:pt x="10" y="620"/>
                  </a:lnTo>
                  <a:lnTo>
                    <a:pt x="15" y="617"/>
                  </a:lnTo>
                  <a:lnTo>
                    <a:pt x="26" y="611"/>
                  </a:lnTo>
                  <a:lnTo>
                    <a:pt x="37" y="611"/>
                  </a:lnTo>
                  <a:lnTo>
                    <a:pt x="43" y="605"/>
                  </a:lnTo>
                  <a:lnTo>
                    <a:pt x="52" y="600"/>
                  </a:lnTo>
                  <a:lnTo>
                    <a:pt x="58" y="600"/>
                  </a:lnTo>
                  <a:lnTo>
                    <a:pt x="63" y="589"/>
                  </a:lnTo>
                  <a:lnTo>
                    <a:pt x="74" y="583"/>
                  </a:lnTo>
                  <a:lnTo>
                    <a:pt x="85" y="574"/>
                  </a:lnTo>
                  <a:lnTo>
                    <a:pt x="91" y="569"/>
                  </a:lnTo>
                  <a:lnTo>
                    <a:pt x="100" y="563"/>
                  </a:lnTo>
                  <a:lnTo>
                    <a:pt x="111" y="552"/>
                  </a:lnTo>
                  <a:lnTo>
                    <a:pt x="117" y="546"/>
                  </a:lnTo>
                  <a:lnTo>
                    <a:pt x="122" y="546"/>
                  </a:lnTo>
                  <a:lnTo>
                    <a:pt x="133" y="541"/>
                  </a:lnTo>
                  <a:lnTo>
                    <a:pt x="142" y="535"/>
                  </a:lnTo>
                  <a:lnTo>
                    <a:pt x="153" y="532"/>
                  </a:lnTo>
                  <a:lnTo>
                    <a:pt x="159" y="532"/>
                  </a:lnTo>
                  <a:lnTo>
                    <a:pt x="170" y="526"/>
                  </a:lnTo>
                  <a:lnTo>
                    <a:pt x="181" y="521"/>
                  </a:lnTo>
                  <a:lnTo>
                    <a:pt x="185" y="515"/>
                  </a:lnTo>
                  <a:lnTo>
                    <a:pt x="196" y="515"/>
                  </a:lnTo>
                  <a:lnTo>
                    <a:pt x="207" y="510"/>
                  </a:lnTo>
                  <a:lnTo>
                    <a:pt x="218" y="504"/>
                  </a:lnTo>
                  <a:lnTo>
                    <a:pt x="224" y="498"/>
                  </a:lnTo>
                  <a:lnTo>
                    <a:pt x="227" y="498"/>
                  </a:lnTo>
                  <a:lnTo>
                    <a:pt x="233" y="498"/>
                  </a:lnTo>
                  <a:lnTo>
                    <a:pt x="244" y="493"/>
                  </a:lnTo>
                  <a:lnTo>
                    <a:pt x="249" y="487"/>
                  </a:lnTo>
                  <a:lnTo>
                    <a:pt x="261" y="484"/>
                  </a:lnTo>
                  <a:lnTo>
                    <a:pt x="272" y="484"/>
                  </a:lnTo>
                  <a:lnTo>
                    <a:pt x="281" y="478"/>
                  </a:lnTo>
                  <a:lnTo>
                    <a:pt x="286" y="473"/>
                  </a:lnTo>
                  <a:lnTo>
                    <a:pt x="297" y="473"/>
                  </a:lnTo>
                  <a:lnTo>
                    <a:pt x="297" y="467"/>
                  </a:lnTo>
                  <a:lnTo>
                    <a:pt x="303" y="467"/>
                  </a:lnTo>
                  <a:lnTo>
                    <a:pt x="308" y="467"/>
                  </a:lnTo>
                  <a:lnTo>
                    <a:pt x="314" y="467"/>
                  </a:lnTo>
                  <a:lnTo>
                    <a:pt x="318" y="467"/>
                  </a:lnTo>
                  <a:lnTo>
                    <a:pt x="323" y="467"/>
                  </a:lnTo>
                  <a:lnTo>
                    <a:pt x="329" y="467"/>
                  </a:lnTo>
                  <a:lnTo>
                    <a:pt x="334" y="467"/>
                  </a:lnTo>
                  <a:lnTo>
                    <a:pt x="340" y="467"/>
                  </a:lnTo>
                  <a:lnTo>
                    <a:pt x="345" y="467"/>
                  </a:lnTo>
                  <a:lnTo>
                    <a:pt x="351" y="467"/>
                  </a:lnTo>
                  <a:lnTo>
                    <a:pt x="356" y="462"/>
                  </a:lnTo>
                  <a:lnTo>
                    <a:pt x="356" y="456"/>
                  </a:lnTo>
                </a:path>
              </a:pathLst>
            </a:custGeom>
            <a:noFill/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21"/>
            <p:cNvSpPr>
              <a:spLocks/>
            </p:cNvSpPr>
            <p:nvPr/>
          </p:nvSpPr>
          <p:spPr bwMode="auto">
            <a:xfrm>
              <a:off x="2498" y="2351"/>
              <a:ext cx="1282" cy="1678"/>
            </a:xfrm>
            <a:custGeom>
              <a:avLst/>
              <a:gdLst>
                <a:gd name="T0" fmla="*/ 633 w 1282"/>
                <a:gd name="T1" fmla="*/ 48 h 1678"/>
                <a:gd name="T2" fmla="*/ 723 w 1282"/>
                <a:gd name="T3" fmla="*/ 53 h 1678"/>
                <a:gd name="T4" fmla="*/ 793 w 1282"/>
                <a:gd name="T5" fmla="*/ 101 h 1678"/>
                <a:gd name="T6" fmla="*/ 856 w 1282"/>
                <a:gd name="T7" fmla="*/ 127 h 1678"/>
                <a:gd name="T8" fmla="*/ 921 w 1282"/>
                <a:gd name="T9" fmla="*/ 160 h 1678"/>
                <a:gd name="T10" fmla="*/ 963 w 1282"/>
                <a:gd name="T11" fmla="*/ 217 h 1678"/>
                <a:gd name="T12" fmla="*/ 1017 w 1282"/>
                <a:gd name="T13" fmla="*/ 276 h 1678"/>
                <a:gd name="T14" fmla="*/ 1070 w 1282"/>
                <a:gd name="T15" fmla="*/ 341 h 1678"/>
                <a:gd name="T16" fmla="*/ 1133 w 1282"/>
                <a:gd name="T17" fmla="*/ 383 h 1678"/>
                <a:gd name="T18" fmla="*/ 1192 w 1282"/>
                <a:gd name="T19" fmla="*/ 404 h 1678"/>
                <a:gd name="T20" fmla="*/ 1245 w 1282"/>
                <a:gd name="T21" fmla="*/ 431 h 1678"/>
                <a:gd name="T22" fmla="*/ 1245 w 1282"/>
                <a:gd name="T23" fmla="*/ 511 h 1678"/>
                <a:gd name="T24" fmla="*/ 1229 w 1282"/>
                <a:gd name="T25" fmla="*/ 590 h 1678"/>
                <a:gd name="T26" fmla="*/ 1223 w 1282"/>
                <a:gd name="T27" fmla="*/ 664 h 1678"/>
                <a:gd name="T28" fmla="*/ 1214 w 1282"/>
                <a:gd name="T29" fmla="*/ 728 h 1678"/>
                <a:gd name="T30" fmla="*/ 1192 w 1282"/>
                <a:gd name="T31" fmla="*/ 786 h 1678"/>
                <a:gd name="T32" fmla="*/ 1175 w 1282"/>
                <a:gd name="T33" fmla="*/ 861 h 1678"/>
                <a:gd name="T34" fmla="*/ 1161 w 1282"/>
                <a:gd name="T35" fmla="*/ 929 h 1678"/>
                <a:gd name="T36" fmla="*/ 1192 w 1282"/>
                <a:gd name="T37" fmla="*/ 983 h 1678"/>
                <a:gd name="T38" fmla="*/ 1223 w 1282"/>
                <a:gd name="T39" fmla="*/ 1042 h 1678"/>
                <a:gd name="T40" fmla="*/ 1203 w 1282"/>
                <a:gd name="T41" fmla="*/ 1190 h 1678"/>
                <a:gd name="T42" fmla="*/ 734 w 1282"/>
                <a:gd name="T43" fmla="*/ 1658 h 1678"/>
                <a:gd name="T44" fmla="*/ 655 w 1282"/>
                <a:gd name="T45" fmla="*/ 1631 h 1678"/>
                <a:gd name="T46" fmla="*/ 613 w 1282"/>
                <a:gd name="T47" fmla="*/ 1573 h 1678"/>
                <a:gd name="T48" fmla="*/ 581 w 1282"/>
                <a:gd name="T49" fmla="*/ 1525 h 1678"/>
                <a:gd name="T50" fmla="*/ 543 w 1282"/>
                <a:gd name="T51" fmla="*/ 1483 h 1678"/>
                <a:gd name="T52" fmla="*/ 511 w 1282"/>
                <a:gd name="T53" fmla="*/ 1435 h 1678"/>
                <a:gd name="T54" fmla="*/ 474 w 1282"/>
                <a:gd name="T55" fmla="*/ 1387 h 1678"/>
                <a:gd name="T56" fmla="*/ 432 w 1282"/>
                <a:gd name="T57" fmla="*/ 1328 h 1678"/>
                <a:gd name="T58" fmla="*/ 389 w 1282"/>
                <a:gd name="T59" fmla="*/ 1311 h 1678"/>
                <a:gd name="T60" fmla="*/ 347 w 1282"/>
                <a:gd name="T61" fmla="*/ 1274 h 1678"/>
                <a:gd name="T62" fmla="*/ 271 w 1282"/>
                <a:gd name="T63" fmla="*/ 1249 h 1678"/>
                <a:gd name="T64" fmla="*/ 220 w 1282"/>
                <a:gd name="T65" fmla="*/ 1217 h 1678"/>
                <a:gd name="T66" fmla="*/ 172 w 1282"/>
                <a:gd name="T67" fmla="*/ 1184 h 1678"/>
                <a:gd name="T68" fmla="*/ 113 w 1282"/>
                <a:gd name="T69" fmla="*/ 1127 h 1678"/>
                <a:gd name="T70" fmla="*/ 76 w 1282"/>
                <a:gd name="T71" fmla="*/ 1073 h 1678"/>
                <a:gd name="T72" fmla="*/ 43 w 1282"/>
                <a:gd name="T73" fmla="*/ 1014 h 1678"/>
                <a:gd name="T74" fmla="*/ 0 w 1282"/>
                <a:gd name="T75" fmla="*/ 957 h 1678"/>
                <a:gd name="T76" fmla="*/ 81 w 1282"/>
                <a:gd name="T77" fmla="*/ 915 h 1678"/>
                <a:gd name="T78" fmla="*/ 150 w 1282"/>
                <a:gd name="T79" fmla="*/ 924 h 1678"/>
                <a:gd name="T80" fmla="*/ 223 w 1282"/>
                <a:gd name="T81" fmla="*/ 961 h 1678"/>
                <a:gd name="T82" fmla="*/ 299 w 1282"/>
                <a:gd name="T83" fmla="*/ 966 h 1678"/>
                <a:gd name="T84" fmla="*/ 341 w 1282"/>
                <a:gd name="T85" fmla="*/ 904 h 1678"/>
                <a:gd name="T86" fmla="*/ 358 w 1282"/>
                <a:gd name="T87" fmla="*/ 824 h 1678"/>
                <a:gd name="T88" fmla="*/ 353 w 1282"/>
                <a:gd name="T89" fmla="*/ 771 h 1678"/>
                <a:gd name="T90" fmla="*/ 330 w 1282"/>
                <a:gd name="T91" fmla="*/ 691 h 1678"/>
                <a:gd name="T92" fmla="*/ 282 w 1282"/>
                <a:gd name="T93" fmla="*/ 632 h 1678"/>
                <a:gd name="T94" fmla="*/ 246 w 1282"/>
                <a:gd name="T95" fmla="*/ 579 h 1678"/>
                <a:gd name="T96" fmla="*/ 223 w 1282"/>
                <a:gd name="T97" fmla="*/ 522 h 1678"/>
                <a:gd name="T98" fmla="*/ 209 w 1282"/>
                <a:gd name="T99" fmla="*/ 489 h 1678"/>
                <a:gd name="T100" fmla="*/ 234 w 1282"/>
                <a:gd name="T101" fmla="*/ 441 h 1678"/>
                <a:gd name="T102" fmla="*/ 305 w 1282"/>
                <a:gd name="T103" fmla="*/ 431 h 1678"/>
                <a:gd name="T104" fmla="*/ 347 w 1282"/>
                <a:gd name="T105" fmla="*/ 393 h 1678"/>
                <a:gd name="T106" fmla="*/ 378 w 1282"/>
                <a:gd name="T107" fmla="*/ 350 h 1678"/>
                <a:gd name="T108" fmla="*/ 452 w 1282"/>
                <a:gd name="T109" fmla="*/ 350 h 1678"/>
                <a:gd name="T110" fmla="*/ 463 w 1282"/>
                <a:gd name="T111" fmla="*/ 265 h 1678"/>
                <a:gd name="T112" fmla="*/ 469 w 1282"/>
                <a:gd name="T113" fmla="*/ 180 h 1678"/>
                <a:gd name="T114" fmla="*/ 480 w 1282"/>
                <a:gd name="T115" fmla="*/ 127 h 1678"/>
                <a:gd name="T116" fmla="*/ 511 w 1282"/>
                <a:gd name="T117" fmla="*/ 85 h 1678"/>
                <a:gd name="T118" fmla="*/ 554 w 1282"/>
                <a:gd name="T119" fmla="*/ 33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82" h="1678">
                  <a:moveTo>
                    <a:pt x="585" y="5"/>
                  </a:moveTo>
                  <a:lnTo>
                    <a:pt x="596" y="5"/>
                  </a:lnTo>
                  <a:lnTo>
                    <a:pt x="602" y="5"/>
                  </a:lnTo>
                  <a:lnTo>
                    <a:pt x="602" y="11"/>
                  </a:lnTo>
                  <a:lnTo>
                    <a:pt x="602" y="22"/>
                  </a:lnTo>
                  <a:lnTo>
                    <a:pt x="602" y="27"/>
                  </a:lnTo>
                  <a:lnTo>
                    <a:pt x="602" y="38"/>
                  </a:lnTo>
                  <a:lnTo>
                    <a:pt x="602" y="42"/>
                  </a:lnTo>
                  <a:lnTo>
                    <a:pt x="602" y="48"/>
                  </a:lnTo>
                  <a:lnTo>
                    <a:pt x="602" y="53"/>
                  </a:lnTo>
                  <a:lnTo>
                    <a:pt x="613" y="53"/>
                  </a:lnTo>
                  <a:lnTo>
                    <a:pt x="624" y="53"/>
                  </a:lnTo>
                  <a:lnTo>
                    <a:pt x="629" y="53"/>
                  </a:lnTo>
                  <a:lnTo>
                    <a:pt x="633" y="48"/>
                  </a:lnTo>
                  <a:lnTo>
                    <a:pt x="644" y="48"/>
                  </a:lnTo>
                  <a:lnTo>
                    <a:pt x="650" y="48"/>
                  </a:lnTo>
                  <a:lnTo>
                    <a:pt x="655" y="48"/>
                  </a:lnTo>
                  <a:lnTo>
                    <a:pt x="661" y="48"/>
                  </a:lnTo>
                  <a:lnTo>
                    <a:pt x="666" y="48"/>
                  </a:lnTo>
                  <a:lnTo>
                    <a:pt x="675" y="48"/>
                  </a:lnTo>
                  <a:lnTo>
                    <a:pt x="686" y="42"/>
                  </a:lnTo>
                  <a:lnTo>
                    <a:pt x="692" y="42"/>
                  </a:lnTo>
                  <a:lnTo>
                    <a:pt x="698" y="42"/>
                  </a:lnTo>
                  <a:lnTo>
                    <a:pt x="703" y="42"/>
                  </a:lnTo>
                  <a:lnTo>
                    <a:pt x="709" y="42"/>
                  </a:lnTo>
                  <a:lnTo>
                    <a:pt x="714" y="48"/>
                  </a:lnTo>
                  <a:lnTo>
                    <a:pt x="720" y="48"/>
                  </a:lnTo>
                  <a:lnTo>
                    <a:pt x="723" y="53"/>
                  </a:lnTo>
                  <a:lnTo>
                    <a:pt x="729" y="59"/>
                  </a:lnTo>
                  <a:lnTo>
                    <a:pt x="734" y="59"/>
                  </a:lnTo>
                  <a:lnTo>
                    <a:pt x="740" y="64"/>
                  </a:lnTo>
                  <a:lnTo>
                    <a:pt x="746" y="70"/>
                  </a:lnTo>
                  <a:lnTo>
                    <a:pt x="751" y="70"/>
                  </a:lnTo>
                  <a:lnTo>
                    <a:pt x="757" y="75"/>
                  </a:lnTo>
                  <a:lnTo>
                    <a:pt x="762" y="81"/>
                  </a:lnTo>
                  <a:lnTo>
                    <a:pt x="766" y="85"/>
                  </a:lnTo>
                  <a:lnTo>
                    <a:pt x="771" y="85"/>
                  </a:lnTo>
                  <a:lnTo>
                    <a:pt x="777" y="90"/>
                  </a:lnTo>
                  <a:lnTo>
                    <a:pt x="782" y="90"/>
                  </a:lnTo>
                  <a:lnTo>
                    <a:pt x="788" y="96"/>
                  </a:lnTo>
                  <a:lnTo>
                    <a:pt x="788" y="101"/>
                  </a:lnTo>
                  <a:lnTo>
                    <a:pt x="793" y="101"/>
                  </a:lnTo>
                  <a:lnTo>
                    <a:pt x="793" y="107"/>
                  </a:lnTo>
                  <a:lnTo>
                    <a:pt x="799" y="112"/>
                  </a:lnTo>
                  <a:lnTo>
                    <a:pt x="805" y="112"/>
                  </a:lnTo>
                  <a:lnTo>
                    <a:pt x="810" y="112"/>
                  </a:lnTo>
                  <a:lnTo>
                    <a:pt x="814" y="112"/>
                  </a:lnTo>
                  <a:lnTo>
                    <a:pt x="819" y="112"/>
                  </a:lnTo>
                  <a:lnTo>
                    <a:pt x="825" y="112"/>
                  </a:lnTo>
                  <a:lnTo>
                    <a:pt x="830" y="112"/>
                  </a:lnTo>
                  <a:lnTo>
                    <a:pt x="836" y="112"/>
                  </a:lnTo>
                  <a:lnTo>
                    <a:pt x="836" y="118"/>
                  </a:lnTo>
                  <a:lnTo>
                    <a:pt x="841" y="118"/>
                  </a:lnTo>
                  <a:lnTo>
                    <a:pt x="847" y="118"/>
                  </a:lnTo>
                  <a:lnTo>
                    <a:pt x="853" y="123"/>
                  </a:lnTo>
                  <a:lnTo>
                    <a:pt x="856" y="127"/>
                  </a:lnTo>
                  <a:lnTo>
                    <a:pt x="862" y="133"/>
                  </a:lnTo>
                  <a:lnTo>
                    <a:pt x="867" y="133"/>
                  </a:lnTo>
                  <a:lnTo>
                    <a:pt x="867" y="138"/>
                  </a:lnTo>
                  <a:lnTo>
                    <a:pt x="873" y="144"/>
                  </a:lnTo>
                  <a:lnTo>
                    <a:pt x="878" y="149"/>
                  </a:lnTo>
                  <a:lnTo>
                    <a:pt x="878" y="155"/>
                  </a:lnTo>
                  <a:lnTo>
                    <a:pt x="884" y="155"/>
                  </a:lnTo>
                  <a:lnTo>
                    <a:pt x="889" y="155"/>
                  </a:lnTo>
                  <a:lnTo>
                    <a:pt x="895" y="155"/>
                  </a:lnTo>
                  <a:lnTo>
                    <a:pt x="900" y="155"/>
                  </a:lnTo>
                  <a:lnTo>
                    <a:pt x="904" y="155"/>
                  </a:lnTo>
                  <a:lnTo>
                    <a:pt x="910" y="155"/>
                  </a:lnTo>
                  <a:lnTo>
                    <a:pt x="915" y="160"/>
                  </a:lnTo>
                  <a:lnTo>
                    <a:pt x="921" y="160"/>
                  </a:lnTo>
                  <a:lnTo>
                    <a:pt x="926" y="160"/>
                  </a:lnTo>
                  <a:lnTo>
                    <a:pt x="926" y="166"/>
                  </a:lnTo>
                  <a:lnTo>
                    <a:pt x="932" y="169"/>
                  </a:lnTo>
                  <a:lnTo>
                    <a:pt x="932" y="175"/>
                  </a:lnTo>
                  <a:lnTo>
                    <a:pt x="932" y="180"/>
                  </a:lnTo>
                  <a:lnTo>
                    <a:pt x="932" y="186"/>
                  </a:lnTo>
                  <a:lnTo>
                    <a:pt x="937" y="186"/>
                  </a:lnTo>
                  <a:lnTo>
                    <a:pt x="943" y="192"/>
                  </a:lnTo>
                  <a:lnTo>
                    <a:pt x="947" y="192"/>
                  </a:lnTo>
                  <a:lnTo>
                    <a:pt x="947" y="197"/>
                  </a:lnTo>
                  <a:lnTo>
                    <a:pt x="952" y="203"/>
                  </a:lnTo>
                  <a:lnTo>
                    <a:pt x="958" y="203"/>
                  </a:lnTo>
                  <a:lnTo>
                    <a:pt x="958" y="214"/>
                  </a:lnTo>
                  <a:lnTo>
                    <a:pt x="963" y="217"/>
                  </a:lnTo>
                  <a:lnTo>
                    <a:pt x="969" y="217"/>
                  </a:lnTo>
                  <a:lnTo>
                    <a:pt x="974" y="223"/>
                  </a:lnTo>
                  <a:lnTo>
                    <a:pt x="980" y="223"/>
                  </a:lnTo>
                  <a:lnTo>
                    <a:pt x="985" y="228"/>
                  </a:lnTo>
                  <a:lnTo>
                    <a:pt x="991" y="228"/>
                  </a:lnTo>
                  <a:lnTo>
                    <a:pt x="995" y="234"/>
                  </a:lnTo>
                  <a:lnTo>
                    <a:pt x="995" y="240"/>
                  </a:lnTo>
                  <a:lnTo>
                    <a:pt x="1000" y="245"/>
                  </a:lnTo>
                  <a:lnTo>
                    <a:pt x="1000" y="251"/>
                  </a:lnTo>
                  <a:lnTo>
                    <a:pt x="1000" y="256"/>
                  </a:lnTo>
                  <a:lnTo>
                    <a:pt x="1006" y="260"/>
                  </a:lnTo>
                  <a:lnTo>
                    <a:pt x="1011" y="265"/>
                  </a:lnTo>
                  <a:lnTo>
                    <a:pt x="1017" y="271"/>
                  </a:lnTo>
                  <a:lnTo>
                    <a:pt x="1017" y="276"/>
                  </a:lnTo>
                  <a:lnTo>
                    <a:pt x="1022" y="276"/>
                  </a:lnTo>
                  <a:lnTo>
                    <a:pt x="1022" y="282"/>
                  </a:lnTo>
                  <a:lnTo>
                    <a:pt x="1028" y="282"/>
                  </a:lnTo>
                  <a:lnTo>
                    <a:pt x="1033" y="287"/>
                  </a:lnTo>
                  <a:lnTo>
                    <a:pt x="1039" y="293"/>
                  </a:lnTo>
                  <a:lnTo>
                    <a:pt x="1039" y="299"/>
                  </a:lnTo>
                  <a:lnTo>
                    <a:pt x="1043" y="302"/>
                  </a:lnTo>
                  <a:lnTo>
                    <a:pt x="1043" y="308"/>
                  </a:lnTo>
                  <a:lnTo>
                    <a:pt x="1048" y="313"/>
                  </a:lnTo>
                  <a:lnTo>
                    <a:pt x="1054" y="319"/>
                  </a:lnTo>
                  <a:lnTo>
                    <a:pt x="1065" y="324"/>
                  </a:lnTo>
                  <a:lnTo>
                    <a:pt x="1070" y="330"/>
                  </a:lnTo>
                  <a:lnTo>
                    <a:pt x="1070" y="335"/>
                  </a:lnTo>
                  <a:lnTo>
                    <a:pt x="1070" y="341"/>
                  </a:lnTo>
                  <a:lnTo>
                    <a:pt x="1076" y="345"/>
                  </a:lnTo>
                  <a:lnTo>
                    <a:pt x="1076" y="350"/>
                  </a:lnTo>
                  <a:lnTo>
                    <a:pt x="1081" y="356"/>
                  </a:lnTo>
                  <a:lnTo>
                    <a:pt x="1085" y="361"/>
                  </a:lnTo>
                  <a:lnTo>
                    <a:pt x="1091" y="361"/>
                  </a:lnTo>
                  <a:lnTo>
                    <a:pt x="1096" y="367"/>
                  </a:lnTo>
                  <a:lnTo>
                    <a:pt x="1102" y="367"/>
                  </a:lnTo>
                  <a:lnTo>
                    <a:pt x="1107" y="367"/>
                  </a:lnTo>
                  <a:lnTo>
                    <a:pt x="1113" y="367"/>
                  </a:lnTo>
                  <a:lnTo>
                    <a:pt x="1118" y="367"/>
                  </a:lnTo>
                  <a:lnTo>
                    <a:pt x="1124" y="372"/>
                  </a:lnTo>
                  <a:lnTo>
                    <a:pt x="1129" y="372"/>
                  </a:lnTo>
                  <a:lnTo>
                    <a:pt x="1129" y="378"/>
                  </a:lnTo>
                  <a:lnTo>
                    <a:pt x="1133" y="383"/>
                  </a:lnTo>
                  <a:lnTo>
                    <a:pt x="1138" y="383"/>
                  </a:lnTo>
                  <a:lnTo>
                    <a:pt x="1144" y="389"/>
                  </a:lnTo>
                  <a:lnTo>
                    <a:pt x="1150" y="389"/>
                  </a:lnTo>
                  <a:lnTo>
                    <a:pt x="1150" y="383"/>
                  </a:lnTo>
                  <a:lnTo>
                    <a:pt x="1155" y="383"/>
                  </a:lnTo>
                  <a:lnTo>
                    <a:pt x="1161" y="383"/>
                  </a:lnTo>
                  <a:lnTo>
                    <a:pt x="1166" y="383"/>
                  </a:lnTo>
                  <a:lnTo>
                    <a:pt x="1172" y="383"/>
                  </a:lnTo>
                  <a:lnTo>
                    <a:pt x="1175" y="383"/>
                  </a:lnTo>
                  <a:lnTo>
                    <a:pt x="1175" y="389"/>
                  </a:lnTo>
                  <a:lnTo>
                    <a:pt x="1181" y="389"/>
                  </a:lnTo>
                  <a:lnTo>
                    <a:pt x="1186" y="393"/>
                  </a:lnTo>
                  <a:lnTo>
                    <a:pt x="1192" y="398"/>
                  </a:lnTo>
                  <a:lnTo>
                    <a:pt x="1192" y="404"/>
                  </a:lnTo>
                  <a:lnTo>
                    <a:pt x="1198" y="404"/>
                  </a:lnTo>
                  <a:lnTo>
                    <a:pt x="1203" y="404"/>
                  </a:lnTo>
                  <a:lnTo>
                    <a:pt x="1203" y="409"/>
                  </a:lnTo>
                  <a:lnTo>
                    <a:pt x="1209" y="409"/>
                  </a:lnTo>
                  <a:lnTo>
                    <a:pt x="1214" y="415"/>
                  </a:lnTo>
                  <a:lnTo>
                    <a:pt x="1220" y="415"/>
                  </a:lnTo>
                  <a:lnTo>
                    <a:pt x="1220" y="420"/>
                  </a:lnTo>
                  <a:lnTo>
                    <a:pt x="1223" y="420"/>
                  </a:lnTo>
                  <a:lnTo>
                    <a:pt x="1229" y="420"/>
                  </a:lnTo>
                  <a:lnTo>
                    <a:pt x="1234" y="420"/>
                  </a:lnTo>
                  <a:lnTo>
                    <a:pt x="1234" y="426"/>
                  </a:lnTo>
                  <a:lnTo>
                    <a:pt x="1240" y="426"/>
                  </a:lnTo>
                  <a:lnTo>
                    <a:pt x="1245" y="426"/>
                  </a:lnTo>
                  <a:lnTo>
                    <a:pt x="1245" y="431"/>
                  </a:lnTo>
                  <a:lnTo>
                    <a:pt x="1251" y="441"/>
                  </a:lnTo>
                  <a:lnTo>
                    <a:pt x="1251" y="452"/>
                  </a:lnTo>
                  <a:lnTo>
                    <a:pt x="1251" y="457"/>
                  </a:lnTo>
                  <a:lnTo>
                    <a:pt x="1251" y="463"/>
                  </a:lnTo>
                  <a:lnTo>
                    <a:pt x="1251" y="468"/>
                  </a:lnTo>
                  <a:lnTo>
                    <a:pt x="1251" y="474"/>
                  </a:lnTo>
                  <a:lnTo>
                    <a:pt x="1251" y="478"/>
                  </a:lnTo>
                  <a:lnTo>
                    <a:pt x="1251" y="483"/>
                  </a:lnTo>
                  <a:lnTo>
                    <a:pt x="1251" y="489"/>
                  </a:lnTo>
                  <a:lnTo>
                    <a:pt x="1251" y="494"/>
                  </a:lnTo>
                  <a:lnTo>
                    <a:pt x="1245" y="494"/>
                  </a:lnTo>
                  <a:lnTo>
                    <a:pt x="1245" y="500"/>
                  </a:lnTo>
                  <a:lnTo>
                    <a:pt x="1245" y="505"/>
                  </a:lnTo>
                  <a:lnTo>
                    <a:pt x="1245" y="511"/>
                  </a:lnTo>
                  <a:lnTo>
                    <a:pt x="1245" y="516"/>
                  </a:lnTo>
                  <a:lnTo>
                    <a:pt x="1240" y="522"/>
                  </a:lnTo>
                  <a:lnTo>
                    <a:pt x="1240" y="525"/>
                  </a:lnTo>
                  <a:lnTo>
                    <a:pt x="1240" y="531"/>
                  </a:lnTo>
                  <a:lnTo>
                    <a:pt x="1240" y="537"/>
                  </a:lnTo>
                  <a:lnTo>
                    <a:pt x="1240" y="548"/>
                  </a:lnTo>
                  <a:lnTo>
                    <a:pt x="1240" y="553"/>
                  </a:lnTo>
                  <a:lnTo>
                    <a:pt x="1240" y="559"/>
                  </a:lnTo>
                  <a:lnTo>
                    <a:pt x="1234" y="564"/>
                  </a:lnTo>
                  <a:lnTo>
                    <a:pt x="1234" y="568"/>
                  </a:lnTo>
                  <a:lnTo>
                    <a:pt x="1234" y="573"/>
                  </a:lnTo>
                  <a:lnTo>
                    <a:pt x="1234" y="579"/>
                  </a:lnTo>
                  <a:lnTo>
                    <a:pt x="1234" y="584"/>
                  </a:lnTo>
                  <a:lnTo>
                    <a:pt x="1229" y="590"/>
                  </a:lnTo>
                  <a:lnTo>
                    <a:pt x="1229" y="596"/>
                  </a:lnTo>
                  <a:lnTo>
                    <a:pt x="1229" y="601"/>
                  </a:lnTo>
                  <a:lnTo>
                    <a:pt x="1229" y="607"/>
                  </a:lnTo>
                  <a:lnTo>
                    <a:pt x="1229" y="610"/>
                  </a:lnTo>
                  <a:lnTo>
                    <a:pt x="1229" y="616"/>
                  </a:lnTo>
                  <a:lnTo>
                    <a:pt x="1223" y="621"/>
                  </a:lnTo>
                  <a:lnTo>
                    <a:pt x="1223" y="627"/>
                  </a:lnTo>
                  <a:lnTo>
                    <a:pt x="1223" y="632"/>
                  </a:lnTo>
                  <a:lnTo>
                    <a:pt x="1223" y="638"/>
                  </a:lnTo>
                  <a:lnTo>
                    <a:pt x="1223" y="644"/>
                  </a:lnTo>
                  <a:lnTo>
                    <a:pt x="1223" y="649"/>
                  </a:lnTo>
                  <a:lnTo>
                    <a:pt x="1223" y="653"/>
                  </a:lnTo>
                  <a:lnTo>
                    <a:pt x="1223" y="658"/>
                  </a:lnTo>
                  <a:lnTo>
                    <a:pt x="1223" y="664"/>
                  </a:lnTo>
                  <a:lnTo>
                    <a:pt x="1220" y="669"/>
                  </a:lnTo>
                  <a:lnTo>
                    <a:pt x="1220" y="675"/>
                  </a:lnTo>
                  <a:lnTo>
                    <a:pt x="1220" y="680"/>
                  </a:lnTo>
                  <a:lnTo>
                    <a:pt x="1220" y="686"/>
                  </a:lnTo>
                  <a:lnTo>
                    <a:pt x="1220" y="691"/>
                  </a:lnTo>
                  <a:lnTo>
                    <a:pt x="1220" y="697"/>
                  </a:lnTo>
                  <a:lnTo>
                    <a:pt x="1220" y="701"/>
                  </a:lnTo>
                  <a:lnTo>
                    <a:pt x="1220" y="706"/>
                  </a:lnTo>
                  <a:lnTo>
                    <a:pt x="1220" y="712"/>
                  </a:lnTo>
                  <a:lnTo>
                    <a:pt x="1223" y="712"/>
                  </a:lnTo>
                  <a:lnTo>
                    <a:pt x="1223" y="717"/>
                  </a:lnTo>
                  <a:lnTo>
                    <a:pt x="1220" y="717"/>
                  </a:lnTo>
                  <a:lnTo>
                    <a:pt x="1220" y="723"/>
                  </a:lnTo>
                  <a:lnTo>
                    <a:pt x="1214" y="728"/>
                  </a:lnTo>
                  <a:lnTo>
                    <a:pt x="1214" y="734"/>
                  </a:lnTo>
                  <a:lnTo>
                    <a:pt x="1214" y="739"/>
                  </a:lnTo>
                  <a:lnTo>
                    <a:pt x="1214" y="743"/>
                  </a:lnTo>
                  <a:lnTo>
                    <a:pt x="1214" y="749"/>
                  </a:lnTo>
                  <a:lnTo>
                    <a:pt x="1209" y="749"/>
                  </a:lnTo>
                  <a:lnTo>
                    <a:pt x="1209" y="754"/>
                  </a:lnTo>
                  <a:lnTo>
                    <a:pt x="1209" y="760"/>
                  </a:lnTo>
                  <a:lnTo>
                    <a:pt x="1209" y="765"/>
                  </a:lnTo>
                  <a:lnTo>
                    <a:pt x="1209" y="771"/>
                  </a:lnTo>
                  <a:lnTo>
                    <a:pt x="1209" y="776"/>
                  </a:lnTo>
                  <a:lnTo>
                    <a:pt x="1203" y="776"/>
                  </a:lnTo>
                  <a:lnTo>
                    <a:pt x="1198" y="782"/>
                  </a:lnTo>
                  <a:lnTo>
                    <a:pt x="1198" y="786"/>
                  </a:lnTo>
                  <a:lnTo>
                    <a:pt x="1192" y="786"/>
                  </a:lnTo>
                  <a:lnTo>
                    <a:pt x="1192" y="791"/>
                  </a:lnTo>
                  <a:lnTo>
                    <a:pt x="1192" y="797"/>
                  </a:lnTo>
                  <a:lnTo>
                    <a:pt x="1192" y="802"/>
                  </a:lnTo>
                  <a:lnTo>
                    <a:pt x="1192" y="808"/>
                  </a:lnTo>
                  <a:lnTo>
                    <a:pt x="1186" y="813"/>
                  </a:lnTo>
                  <a:lnTo>
                    <a:pt x="1186" y="819"/>
                  </a:lnTo>
                  <a:lnTo>
                    <a:pt x="1186" y="824"/>
                  </a:lnTo>
                  <a:lnTo>
                    <a:pt x="1186" y="828"/>
                  </a:lnTo>
                  <a:lnTo>
                    <a:pt x="1186" y="834"/>
                  </a:lnTo>
                  <a:lnTo>
                    <a:pt x="1181" y="839"/>
                  </a:lnTo>
                  <a:lnTo>
                    <a:pt x="1181" y="845"/>
                  </a:lnTo>
                  <a:lnTo>
                    <a:pt x="1175" y="850"/>
                  </a:lnTo>
                  <a:lnTo>
                    <a:pt x="1175" y="856"/>
                  </a:lnTo>
                  <a:lnTo>
                    <a:pt x="1175" y="861"/>
                  </a:lnTo>
                  <a:lnTo>
                    <a:pt x="1172" y="861"/>
                  </a:lnTo>
                  <a:lnTo>
                    <a:pt x="1172" y="867"/>
                  </a:lnTo>
                  <a:lnTo>
                    <a:pt x="1166" y="872"/>
                  </a:lnTo>
                  <a:lnTo>
                    <a:pt x="1166" y="876"/>
                  </a:lnTo>
                  <a:lnTo>
                    <a:pt x="1161" y="882"/>
                  </a:lnTo>
                  <a:lnTo>
                    <a:pt x="1161" y="887"/>
                  </a:lnTo>
                  <a:lnTo>
                    <a:pt x="1155" y="893"/>
                  </a:lnTo>
                  <a:lnTo>
                    <a:pt x="1155" y="898"/>
                  </a:lnTo>
                  <a:lnTo>
                    <a:pt x="1155" y="904"/>
                  </a:lnTo>
                  <a:lnTo>
                    <a:pt x="1155" y="909"/>
                  </a:lnTo>
                  <a:lnTo>
                    <a:pt x="1155" y="915"/>
                  </a:lnTo>
                  <a:lnTo>
                    <a:pt x="1155" y="918"/>
                  </a:lnTo>
                  <a:lnTo>
                    <a:pt x="1161" y="924"/>
                  </a:lnTo>
                  <a:lnTo>
                    <a:pt x="1161" y="929"/>
                  </a:lnTo>
                  <a:lnTo>
                    <a:pt x="1161" y="935"/>
                  </a:lnTo>
                  <a:lnTo>
                    <a:pt x="1161" y="941"/>
                  </a:lnTo>
                  <a:lnTo>
                    <a:pt x="1166" y="946"/>
                  </a:lnTo>
                  <a:lnTo>
                    <a:pt x="1172" y="952"/>
                  </a:lnTo>
                  <a:lnTo>
                    <a:pt x="1175" y="952"/>
                  </a:lnTo>
                  <a:lnTo>
                    <a:pt x="1175" y="957"/>
                  </a:lnTo>
                  <a:lnTo>
                    <a:pt x="1175" y="961"/>
                  </a:lnTo>
                  <a:lnTo>
                    <a:pt x="1175" y="966"/>
                  </a:lnTo>
                  <a:lnTo>
                    <a:pt x="1175" y="972"/>
                  </a:lnTo>
                  <a:lnTo>
                    <a:pt x="1175" y="977"/>
                  </a:lnTo>
                  <a:lnTo>
                    <a:pt x="1181" y="977"/>
                  </a:lnTo>
                  <a:lnTo>
                    <a:pt x="1186" y="977"/>
                  </a:lnTo>
                  <a:lnTo>
                    <a:pt x="1192" y="977"/>
                  </a:lnTo>
                  <a:lnTo>
                    <a:pt x="1192" y="983"/>
                  </a:lnTo>
                  <a:lnTo>
                    <a:pt x="1198" y="983"/>
                  </a:lnTo>
                  <a:lnTo>
                    <a:pt x="1203" y="983"/>
                  </a:lnTo>
                  <a:lnTo>
                    <a:pt x="1203" y="989"/>
                  </a:lnTo>
                  <a:lnTo>
                    <a:pt x="1209" y="989"/>
                  </a:lnTo>
                  <a:lnTo>
                    <a:pt x="1209" y="994"/>
                  </a:lnTo>
                  <a:lnTo>
                    <a:pt x="1214" y="1000"/>
                  </a:lnTo>
                  <a:lnTo>
                    <a:pt x="1214" y="1005"/>
                  </a:lnTo>
                  <a:lnTo>
                    <a:pt x="1214" y="1009"/>
                  </a:lnTo>
                  <a:lnTo>
                    <a:pt x="1220" y="1014"/>
                  </a:lnTo>
                  <a:lnTo>
                    <a:pt x="1220" y="1020"/>
                  </a:lnTo>
                  <a:lnTo>
                    <a:pt x="1220" y="1025"/>
                  </a:lnTo>
                  <a:lnTo>
                    <a:pt x="1220" y="1031"/>
                  </a:lnTo>
                  <a:lnTo>
                    <a:pt x="1220" y="1036"/>
                  </a:lnTo>
                  <a:lnTo>
                    <a:pt x="1223" y="1042"/>
                  </a:lnTo>
                  <a:lnTo>
                    <a:pt x="1229" y="1048"/>
                  </a:lnTo>
                  <a:lnTo>
                    <a:pt x="1229" y="1051"/>
                  </a:lnTo>
                  <a:lnTo>
                    <a:pt x="1229" y="1057"/>
                  </a:lnTo>
                  <a:lnTo>
                    <a:pt x="1234" y="1062"/>
                  </a:lnTo>
                  <a:lnTo>
                    <a:pt x="1240" y="1062"/>
                  </a:lnTo>
                  <a:lnTo>
                    <a:pt x="1240" y="1068"/>
                  </a:lnTo>
                  <a:lnTo>
                    <a:pt x="1245" y="1068"/>
                  </a:lnTo>
                  <a:lnTo>
                    <a:pt x="1251" y="1068"/>
                  </a:lnTo>
                  <a:lnTo>
                    <a:pt x="1257" y="1073"/>
                  </a:lnTo>
                  <a:lnTo>
                    <a:pt x="1262" y="1079"/>
                  </a:lnTo>
                  <a:lnTo>
                    <a:pt x="1266" y="1084"/>
                  </a:lnTo>
                  <a:lnTo>
                    <a:pt x="1271" y="1090"/>
                  </a:lnTo>
                  <a:lnTo>
                    <a:pt x="1282" y="1105"/>
                  </a:lnTo>
                  <a:lnTo>
                    <a:pt x="1203" y="1190"/>
                  </a:lnTo>
                  <a:lnTo>
                    <a:pt x="1150" y="1254"/>
                  </a:lnTo>
                  <a:lnTo>
                    <a:pt x="1065" y="1345"/>
                  </a:lnTo>
                  <a:lnTo>
                    <a:pt x="1006" y="1407"/>
                  </a:lnTo>
                  <a:lnTo>
                    <a:pt x="937" y="1483"/>
                  </a:lnTo>
                  <a:lnTo>
                    <a:pt x="853" y="1583"/>
                  </a:lnTo>
                  <a:lnTo>
                    <a:pt x="799" y="1642"/>
                  </a:lnTo>
                  <a:lnTo>
                    <a:pt x="788" y="1647"/>
                  </a:lnTo>
                  <a:lnTo>
                    <a:pt x="771" y="1658"/>
                  </a:lnTo>
                  <a:lnTo>
                    <a:pt x="762" y="1667"/>
                  </a:lnTo>
                  <a:lnTo>
                    <a:pt x="751" y="1678"/>
                  </a:lnTo>
                  <a:lnTo>
                    <a:pt x="751" y="1673"/>
                  </a:lnTo>
                  <a:lnTo>
                    <a:pt x="746" y="1667"/>
                  </a:lnTo>
                  <a:lnTo>
                    <a:pt x="740" y="1664"/>
                  </a:lnTo>
                  <a:lnTo>
                    <a:pt x="734" y="1658"/>
                  </a:lnTo>
                  <a:lnTo>
                    <a:pt x="734" y="1653"/>
                  </a:lnTo>
                  <a:lnTo>
                    <a:pt x="734" y="1647"/>
                  </a:lnTo>
                  <a:lnTo>
                    <a:pt x="723" y="1642"/>
                  </a:lnTo>
                  <a:lnTo>
                    <a:pt x="720" y="1642"/>
                  </a:lnTo>
                  <a:lnTo>
                    <a:pt x="714" y="1647"/>
                  </a:lnTo>
                  <a:lnTo>
                    <a:pt x="703" y="1647"/>
                  </a:lnTo>
                  <a:lnTo>
                    <a:pt x="703" y="1642"/>
                  </a:lnTo>
                  <a:lnTo>
                    <a:pt x="698" y="1636"/>
                  </a:lnTo>
                  <a:lnTo>
                    <a:pt x="692" y="1631"/>
                  </a:lnTo>
                  <a:lnTo>
                    <a:pt x="686" y="1631"/>
                  </a:lnTo>
                  <a:lnTo>
                    <a:pt x="686" y="1625"/>
                  </a:lnTo>
                  <a:lnTo>
                    <a:pt x="681" y="1625"/>
                  </a:lnTo>
                  <a:lnTo>
                    <a:pt x="672" y="1631"/>
                  </a:lnTo>
                  <a:lnTo>
                    <a:pt x="655" y="1631"/>
                  </a:lnTo>
                  <a:lnTo>
                    <a:pt x="650" y="1616"/>
                  </a:lnTo>
                  <a:lnTo>
                    <a:pt x="650" y="1610"/>
                  </a:lnTo>
                  <a:lnTo>
                    <a:pt x="644" y="1610"/>
                  </a:lnTo>
                  <a:lnTo>
                    <a:pt x="644" y="1605"/>
                  </a:lnTo>
                  <a:lnTo>
                    <a:pt x="639" y="1605"/>
                  </a:lnTo>
                  <a:lnTo>
                    <a:pt x="633" y="1605"/>
                  </a:lnTo>
                  <a:lnTo>
                    <a:pt x="629" y="1599"/>
                  </a:lnTo>
                  <a:lnTo>
                    <a:pt x="624" y="1594"/>
                  </a:lnTo>
                  <a:lnTo>
                    <a:pt x="618" y="1594"/>
                  </a:lnTo>
                  <a:lnTo>
                    <a:pt x="618" y="1588"/>
                  </a:lnTo>
                  <a:lnTo>
                    <a:pt x="613" y="1583"/>
                  </a:lnTo>
                  <a:lnTo>
                    <a:pt x="618" y="1577"/>
                  </a:lnTo>
                  <a:lnTo>
                    <a:pt x="618" y="1573"/>
                  </a:lnTo>
                  <a:lnTo>
                    <a:pt x="613" y="1573"/>
                  </a:lnTo>
                  <a:lnTo>
                    <a:pt x="607" y="1573"/>
                  </a:lnTo>
                  <a:lnTo>
                    <a:pt x="607" y="1568"/>
                  </a:lnTo>
                  <a:lnTo>
                    <a:pt x="607" y="1562"/>
                  </a:lnTo>
                  <a:lnTo>
                    <a:pt x="607" y="1557"/>
                  </a:lnTo>
                  <a:lnTo>
                    <a:pt x="602" y="1557"/>
                  </a:lnTo>
                  <a:lnTo>
                    <a:pt x="596" y="1551"/>
                  </a:lnTo>
                  <a:lnTo>
                    <a:pt x="591" y="1551"/>
                  </a:lnTo>
                  <a:lnTo>
                    <a:pt x="596" y="1546"/>
                  </a:lnTo>
                  <a:lnTo>
                    <a:pt x="596" y="1540"/>
                  </a:lnTo>
                  <a:lnTo>
                    <a:pt x="591" y="1540"/>
                  </a:lnTo>
                  <a:lnTo>
                    <a:pt x="585" y="1540"/>
                  </a:lnTo>
                  <a:lnTo>
                    <a:pt x="581" y="1535"/>
                  </a:lnTo>
                  <a:lnTo>
                    <a:pt x="581" y="1531"/>
                  </a:lnTo>
                  <a:lnTo>
                    <a:pt x="581" y="1525"/>
                  </a:lnTo>
                  <a:lnTo>
                    <a:pt x="581" y="1520"/>
                  </a:lnTo>
                  <a:lnTo>
                    <a:pt x="576" y="1514"/>
                  </a:lnTo>
                  <a:lnTo>
                    <a:pt x="570" y="1514"/>
                  </a:lnTo>
                  <a:lnTo>
                    <a:pt x="570" y="1509"/>
                  </a:lnTo>
                  <a:lnTo>
                    <a:pt x="576" y="1503"/>
                  </a:lnTo>
                  <a:lnTo>
                    <a:pt x="570" y="1498"/>
                  </a:lnTo>
                  <a:lnTo>
                    <a:pt x="570" y="1492"/>
                  </a:lnTo>
                  <a:lnTo>
                    <a:pt x="565" y="1492"/>
                  </a:lnTo>
                  <a:lnTo>
                    <a:pt x="559" y="1498"/>
                  </a:lnTo>
                  <a:lnTo>
                    <a:pt x="554" y="1498"/>
                  </a:lnTo>
                  <a:lnTo>
                    <a:pt x="548" y="1498"/>
                  </a:lnTo>
                  <a:lnTo>
                    <a:pt x="548" y="1492"/>
                  </a:lnTo>
                  <a:lnTo>
                    <a:pt x="548" y="1488"/>
                  </a:lnTo>
                  <a:lnTo>
                    <a:pt x="543" y="1483"/>
                  </a:lnTo>
                  <a:lnTo>
                    <a:pt x="543" y="1477"/>
                  </a:lnTo>
                  <a:lnTo>
                    <a:pt x="539" y="1477"/>
                  </a:lnTo>
                  <a:lnTo>
                    <a:pt x="539" y="1472"/>
                  </a:lnTo>
                  <a:lnTo>
                    <a:pt x="539" y="1466"/>
                  </a:lnTo>
                  <a:lnTo>
                    <a:pt x="533" y="1466"/>
                  </a:lnTo>
                  <a:lnTo>
                    <a:pt x="533" y="1461"/>
                  </a:lnTo>
                  <a:lnTo>
                    <a:pt x="528" y="1461"/>
                  </a:lnTo>
                  <a:lnTo>
                    <a:pt x="528" y="1455"/>
                  </a:lnTo>
                  <a:lnTo>
                    <a:pt x="522" y="1455"/>
                  </a:lnTo>
                  <a:lnTo>
                    <a:pt x="517" y="1450"/>
                  </a:lnTo>
                  <a:lnTo>
                    <a:pt x="511" y="1450"/>
                  </a:lnTo>
                  <a:lnTo>
                    <a:pt x="511" y="1444"/>
                  </a:lnTo>
                  <a:lnTo>
                    <a:pt x="511" y="1440"/>
                  </a:lnTo>
                  <a:lnTo>
                    <a:pt x="511" y="1435"/>
                  </a:lnTo>
                  <a:lnTo>
                    <a:pt x="506" y="1435"/>
                  </a:lnTo>
                  <a:lnTo>
                    <a:pt x="500" y="1435"/>
                  </a:lnTo>
                  <a:lnTo>
                    <a:pt x="495" y="1429"/>
                  </a:lnTo>
                  <a:lnTo>
                    <a:pt x="491" y="1429"/>
                  </a:lnTo>
                  <a:lnTo>
                    <a:pt x="491" y="1424"/>
                  </a:lnTo>
                  <a:lnTo>
                    <a:pt x="491" y="1418"/>
                  </a:lnTo>
                  <a:lnTo>
                    <a:pt x="495" y="1418"/>
                  </a:lnTo>
                  <a:lnTo>
                    <a:pt x="495" y="1413"/>
                  </a:lnTo>
                  <a:lnTo>
                    <a:pt x="495" y="1407"/>
                  </a:lnTo>
                  <a:lnTo>
                    <a:pt x="491" y="1407"/>
                  </a:lnTo>
                  <a:lnTo>
                    <a:pt x="485" y="1402"/>
                  </a:lnTo>
                  <a:lnTo>
                    <a:pt x="480" y="1398"/>
                  </a:lnTo>
                  <a:lnTo>
                    <a:pt x="480" y="1393"/>
                  </a:lnTo>
                  <a:lnTo>
                    <a:pt x="474" y="1387"/>
                  </a:lnTo>
                  <a:lnTo>
                    <a:pt x="469" y="1387"/>
                  </a:lnTo>
                  <a:lnTo>
                    <a:pt x="469" y="1381"/>
                  </a:lnTo>
                  <a:lnTo>
                    <a:pt x="469" y="1376"/>
                  </a:lnTo>
                  <a:lnTo>
                    <a:pt x="463" y="1370"/>
                  </a:lnTo>
                  <a:lnTo>
                    <a:pt x="458" y="1365"/>
                  </a:lnTo>
                  <a:lnTo>
                    <a:pt x="452" y="1365"/>
                  </a:lnTo>
                  <a:lnTo>
                    <a:pt x="448" y="1359"/>
                  </a:lnTo>
                  <a:lnTo>
                    <a:pt x="443" y="1356"/>
                  </a:lnTo>
                  <a:lnTo>
                    <a:pt x="448" y="1350"/>
                  </a:lnTo>
                  <a:lnTo>
                    <a:pt x="443" y="1345"/>
                  </a:lnTo>
                  <a:lnTo>
                    <a:pt x="443" y="1339"/>
                  </a:lnTo>
                  <a:lnTo>
                    <a:pt x="437" y="1339"/>
                  </a:lnTo>
                  <a:lnTo>
                    <a:pt x="432" y="1333"/>
                  </a:lnTo>
                  <a:lnTo>
                    <a:pt x="432" y="1328"/>
                  </a:lnTo>
                  <a:lnTo>
                    <a:pt x="437" y="1328"/>
                  </a:lnTo>
                  <a:lnTo>
                    <a:pt x="437" y="1322"/>
                  </a:lnTo>
                  <a:lnTo>
                    <a:pt x="437" y="1317"/>
                  </a:lnTo>
                  <a:lnTo>
                    <a:pt x="432" y="1317"/>
                  </a:lnTo>
                  <a:lnTo>
                    <a:pt x="426" y="1317"/>
                  </a:lnTo>
                  <a:lnTo>
                    <a:pt x="426" y="1322"/>
                  </a:lnTo>
                  <a:lnTo>
                    <a:pt x="421" y="1322"/>
                  </a:lnTo>
                  <a:lnTo>
                    <a:pt x="415" y="1322"/>
                  </a:lnTo>
                  <a:lnTo>
                    <a:pt x="410" y="1322"/>
                  </a:lnTo>
                  <a:lnTo>
                    <a:pt x="404" y="1317"/>
                  </a:lnTo>
                  <a:lnTo>
                    <a:pt x="404" y="1311"/>
                  </a:lnTo>
                  <a:lnTo>
                    <a:pt x="401" y="1311"/>
                  </a:lnTo>
                  <a:lnTo>
                    <a:pt x="395" y="1311"/>
                  </a:lnTo>
                  <a:lnTo>
                    <a:pt x="389" y="1311"/>
                  </a:lnTo>
                  <a:lnTo>
                    <a:pt x="389" y="1317"/>
                  </a:lnTo>
                  <a:lnTo>
                    <a:pt x="384" y="1317"/>
                  </a:lnTo>
                  <a:lnTo>
                    <a:pt x="384" y="1311"/>
                  </a:lnTo>
                  <a:lnTo>
                    <a:pt x="378" y="1308"/>
                  </a:lnTo>
                  <a:lnTo>
                    <a:pt x="373" y="1308"/>
                  </a:lnTo>
                  <a:lnTo>
                    <a:pt x="367" y="1302"/>
                  </a:lnTo>
                  <a:lnTo>
                    <a:pt x="367" y="1297"/>
                  </a:lnTo>
                  <a:lnTo>
                    <a:pt x="367" y="1291"/>
                  </a:lnTo>
                  <a:lnTo>
                    <a:pt x="373" y="1286"/>
                  </a:lnTo>
                  <a:lnTo>
                    <a:pt x="367" y="1280"/>
                  </a:lnTo>
                  <a:lnTo>
                    <a:pt x="362" y="1274"/>
                  </a:lnTo>
                  <a:lnTo>
                    <a:pt x="358" y="1274"/>
                  </a:lnTo>
                  <a:lnTo>
                    <a:pt x="353" y="1274"/>
                  </a:lnTo>
                  <a:lnTo>
                    <a:pt x="347" y="1274"/>
                  </a:lnTo>
                  <a:lnTo>
                    <a:pt x="341" y="1274"/>
                  </a:lnTo>
                  <a:lnTo>
                    <a:pt x="341" y="1269"/>
                  </a:lnTo>
                  <a:lnTo>
                    <a:pt x="336" y="1265"/>
                  </a:lnTo>
                  <a:lnTo>
                    <a:pt x="330" y="1265"/>
                  </a:lnTo>
                  <a:lnTo>
                    <a:pt x="319" y="1260"/>
                  </a:lnTo>
                  <a:lnTo>
                    <a:pt x="314" y="1254"/>
                  </a:lnTo>
                  <a:lnTo>
                    <a:pt x="310" y="1254"/>
                  </a:lnTo>
                  <a:lnTo>
                    <a:pt x="305" y="1254"/>
                  </a:lnTo>
                  <a:lnTo>
                    <a:pt x="299" y="1249"/>
                  </a:lnTo>
                  <a:lnTo>
                    <a:pt x="294" y="1249"/>
                  </a:lnTo>
                  <a:lnTo>
                    <a:pt x="288" y="1249"/>
                  </a:lnTo>
                  <a:lnTo>
                    <a:pt x="282" y="1249"/>
                  </a:lnTo>
                  <a:lnTo>
                    <a:pt x="277" y="1249"/>
                  </a:lnTo>
                  <a:lnTo>
                    <a:pt x="271" y="1249"/>
                  </a:lnTo>
                  <a:lnTo>
                    <a:pt x="266" y="1249"/>
                  </a:lnTo>
                  <a:lnTo>
                    <a:pt x="257" y="1249"/>
                  </a:lnTo>
                  <a:lnTo>
                    <a:pt x="251" y="1249"/>
                  </a:lnTo>
                  <a:lnTo>
                    <a:pt x="246" y="1243"/>
                  </a:lnTo>
                  <a:lnTo>
                    <a:pt x="240" y="1243"/>
                  </a:lnTo>
                  <a:lnTo>
                    <a:pt x="240" y="1238"/>
                  </a:lnTo>
                  <a:lnTo>
                    <a:pt x="246" y="1232"/>
                  </a:lnTo>
                  <a:lnTo>
                    <a:pt x="246" y="1226"/>
                  </a:lnTo>
                  <a:lnTo>
                    <a:pt x="246" y="1223"/>
                  </a:lnTo>
                  <a:lnTo>
                    <a:pt x="240" y="1223"/>
                  </a:lnTo>
                  <a:lnTo>
                    <a:pt x="234" y="1223"/>
                  </a:lnTo>
                  <a:lnTo>
                    <a:pt x="229" y="1223"/>
                  </a:lnTo>
                  <a:lnTo>
                    <a:pt x="223" y="1217"/>
                  </a:lnTo>
                  <a:lnTo>
                    <a:pt x="220" y="1217"/>
                  </a:lnTo>
                  <a:lnTo>
                    <a:pt x="220" y="1212"/>
                  </a:lnTo>
                  <a:lnTo>
                    <a:pt x="214" y="1212"/>
                  </a:lnTo>
                  <a:lnTo>
                    <a:pt x="209" y="1206"/>
                  </a:lnTo>
                  <a:lnTo>
                    <a:pt x="209" y="1201"/>
                  </a:lnTo>
                  <a:lnTo>
                    <a:pt x="203" y="1201"/>
                  </a:lnTo>
                  <a:lnTo>
                    <a:pt x="198" y="1195"/>
                  </a:lnTo>
                  <a:lnTo>
                    <a:pt x="192" y="1195"/>
                  </a:lnTo>
                  <a:lnTo>
                    <a:pt x="187" y="1195"/>
                  </a:lnTo>
                  <a:lnTo>
                    <a:pt x="181" y="1195"/>
                  </a:lnTo>
                  <a:lnTo>
                    <a:pt x="181" y="1201"/>
                  </a:lnTo>
                  <a:lnTo>
                    <a:pt x="175" y="1195"/>
                  </a:lnTo>
                  <a:lnTo>
                    <a:pt x="175" y="1190"/>
                  </a:lnTo>
                  <a:lnTo>
                    <a:pt x="172" y="1190"/>
                  </a:lnTo>
                  <a:lnTo>
                    <a:pt x="172" y="1184"/>
                  </a:lnTo>
                  <a:lnTo>
                    <a:pt x="166" y="1184"/>
                  </a:lnTo>
                  <a:lnTo>
                    <a:pt x="161" y="1180"/>
                  </a:lnTo>
                  <a:lnTo>
                    <a:pt x="155" y="1175"/>
                  </a:lnTo>
                  <a:lnTo>
                    <a:pt x="150" y="1175"/>
                  </a:lnTo>
                  <a:lnTo>
                    <a:pt x="150" y="1169"/>
                  </a:lnTo>
                  <a:lnTo>
                    <a:pt x="150" y="1164"/>
                  </a:lnTo>
                  <a:lnTo>
                    <a:pt x="144" y="1164"/>
                  </a:lnTo>
                  <a:lnTo>
                    <a:pt x="144" y="1158"/>
                  </a:lnTo>
                  <a:lnTo>
                    <a:pt x="139" y="1153"/>
                  </a:lnTo>
                  <a:lnTo>
                    <a:pt x="139" y="1147"/>
                  </a:lnTo>
                  <a:lnTo>
                    <a:pt x="129" y="1142"/>
                  </a:lnTo>
                  <a:lnTo>
                    <a:pt x="124" y="1132"/>
                  </a:lnTo>
                  <a:lnTo>
                    <a:pt x="118" y="1132"/>
                  </a:lnTo>
                  <a:lnTo>
                    <a:pt x="113" y="1127"/>
                  </a:lnTo>
                  <a:lnTo>
                    <a:pt x="102" y="1127"/>
                  </a:lnTo>
                  <a:lnTo>
                    <a:pt x="102" y="1121"/>
                  </a:lnTo>
                  <a:lnTo>
                    <a:pt x="96" y="1116"/>
                  </a:lnTo>
                  <a:lnTo>
                    <a:pt x="96" y="1110"/>
                  </a:lnTo>
                  <a:lnTo>
                    <a:pt x="96" y="1105"/>
                  </a:lnTo>
                  <a:lnTo>
                    <a:pt x="96" y="1099"/>
                  </a:lnTo>
                  <a:lnTo>
                    <a:pt x="91" y="1099"/>
                  </a:lnTo>
                  <a:lnTo>
                    <a:pt x="85" y="1094"/>
                  </a:lnTo>
                  <a:lnTo>
                    <a:pt x="85" y="1090"/>
                  </a:lnTo>
                  <a:lnTo>
                    <a:pt x="85" y="1084"/>
                  </a:lnTo>
                  <a:lnTo>
                    <a:pt x="85" y="1079"/>
                  </a:lnTo>
                  <a:lnTo>
                    <a:pt x="85" y="1073"/>
                  </a:lnTo>
                  <a:lnTo>
                    <a:pt x="81" y="1073"/>
                  </a:lnTo>
                  <a:lnTo>
                    <a:pt x="76" y="1073"/>
                  </a:lnTo>
                  <a:lnTo>
                    <a:pt x="70" y="1068"/>
                  </a:lnTo>
                  <a:lnTo>
                    <a:pt x="70" y="1062"/>
                  </a:lnTo>
                  <a:lnTo>
                    <a:pt x="70" y="1051"/>
                  </a:lnTo>
                  <a:lnTo>
                    <a:pt x="70" y="1048"/>
                  </a:lnTo>
                  <a:lnTo>
                    <a:pt x="70" y="1042"/>
                  </a:lnTo>
                  <a:lnTo>
                    <a:pt x="65" y="1042"/>
                  </a:lnTo>
                  <a:lnTo>
                    <a:pt x="59" y="1042"/>
                  </a:lnTo>
                  <a:lnTo>
                    <a:pt x="54" y="1042"/>
                  </a:lnTo>
                  <a:lnTo>
                    <a:pt x="54" y="1036"/>
                  </a:lnTo>
                  <a:lnTo>
                    <a:pt x="48" y="1036"/>
                  </a:lnTo>
                  <a:lnTo>
                    <a:pt x="48" y="1031"/>
                  </a:lnTo>
                  <a:lnTo>
                    <a:pt x="48" y="1025"/>
                  </a:lnTo>
                  <a:lnTo>
                    <a:pt x="48" y="1020"/>
                  </a:lnTo>
                  <a:lnTo>
                    <a:pt x="43" y="1014"/>
                  </a:lnTo>
                  <a:lnTo>
                    <a:pt x="43" y="1009"/>
                  </a:lnTo>
                  <a:lnTo>
                    <a:pt x="39" y="1009"/>
                  </a:lnTo>
                  <a:lnTo>
                    <a:pt x="33" y="1005"/>
                  </a:lnTo>
                  <a:lnTo>
                    <a:pt x="28" y="1005"/>
                  </a:lnTo>
                  <a:lnTo>
                    <a:pt x="28" y="1000"/>
                  </a:lnTo>
                  <a:lnTo>
                    <a:pt x="22" y="994"/>
                  </a:lnTo>
                  <a:lnTo>
                    <a:pt x="17" y="989"/>
                  </a:lnTo>
                  <a:lnTo>
                    <a:pt x="11" y="989"/>
                  </a:lnTo>
                  <a:lnTo>
                    <a:pt x="11" y="983"/>
                  </a:lnTo>
                  <a:lnTo>
                    <a:pt x="6" y="977"/>
                  </a:lnTo>
                  <a:lnTo>
                    <a:pt x="6" y="972"/>
                  </a:lnTo>
                  <a:lnTo>
                    <a:pt x="0" y="966"/>
                  </a:lnTo>
                  <a:lnTo>
                    <a:pt x="0" y="961"/>
                  </a:lnTo>
                  <a:lnTo>
                    <a:pt x="0" y="957"/>
                  </a:lnTo>
                  <a:lnTo>
                    <a:pt x="6" y="961"/>
                  </a:lnTo>
                  <a:lnTo>
                    <a:pt x="11" y="961"/>
                  </a:lnTo>
                  <a:lnTo>
                    <a:pt x="17" y="961"/>
                  </a:lnTo>
                  <a:lnTo>
                    <a:pt x="22" y="961"/>
                  </a:lnTo>
                  <a:lnTo>
                    <a:pt x="33" y="961"/>
                  </a:lnTo>
                  <a:lnTo>
                    <a:pt x="39" y="957"/>
                  </a:lnTo>
                  <a:lnTo>
                    <a:pt x="43" y="952"/>
                  </a:lnTo>
                  <a:lnTo>
                    <a:pt x="48" y="946"/>
                  </a:lnTo>
                  <a:lnTo>
                    <a:pt x="48" y="941"/>
                  </a:lnTo>
                  <a:lnTo>
                    <a:pt x="59" y="935"/>
                  </a:lnTo>
                  <a:lnTo>
                    <a:pt x="65" y="929"/>
                  </a:lnTo>
                  <a:lnTo>
                    <a:pt x="70" y="924"/>
                  </a:lnTo>
                  <a:lnTo>
                    <a:pt x="76" y="918"/>
                  </a:lnTo>
                  <a:lnTo>
                    <a:pt x="81" y="915"/>
                  </a:lnTo>
                  <a:lnTo>
                    <a:pt x="85" y="909"/>
                  </a:lnTo>
                  <a:lnTo>
                    <a:pt x="91" y="904"/>
                  </a:lnTo>
                  <a:lnTo>
                    <a:pt x="96" y="904"/>
                  </a:lnTo>
                  <a:lnTo>
                    <a:pt x="102" y="898"/>
                  </a:lnTo>
                  <a:lnTo>
                    <a:pt x="107" y="898"/>
                  </a:lnTo>
                  <a:lnTo>
                    <a:pt x="113" y="898"/>
                  </a:lnTo>
                  <a:lnTo>
                    <a:pt x="118" y="898"/>
                  </a:lnTo>
                  <a:lnTo>
                    <a:pt x="124" y="904"/>
                  </a:lnTo>
                  <a:lnTo>
                    <a:pt x="129" y="909"/>
                  </a:lnTo>
                  <a:lnTo>
                    <a:pt x="133" y="909"/>
                  </a:lnTo>
                  <a:lnTo>
                    <a:pt x="139" y="915"/>
                  </a:lnTo>
                  <a:lnTo>
                    <a:pt x="144" y="918"/>
                  </a:lnTo>
                  <a:lnTo>
                    <a:pt x="150" y="918"/>
                  </a:lnTo>
                  <a:lnTo>
                    <a:pt x="150" y="924"/>
                  </a:lnTo>
                  <a:lnTo>
                    <a:pt x="155" y="924"/>
                  </a:lnTo>
                  <a:lnTo>
                    <a:pt x="161" y="929"/>
                  </a:lnTo>
                  <a:lnTo>
                    <a:pt x="166" y="935"/>
                  </a:lnTo>
                  <a:lnTo>
                    <a:pt x="166" y="941"/>
                  </a:lnTo>
                  <a:lnTo>
                    <a:pt x="175" y="946"/>
                  </a:lnTo>
                  <a:lnTo>
                    <a:pt x="181" y="946"/>
                  </a:lnTo>
                  <a:lnTo>
                    <a:pt x="187" y="946"/>
                  </a:lnTo>
                  <a:lnTo>
                    <a:pt x="192" y="952"/>
                  </a:lnTo>
                  <a:lnTo>
                    <a:pt x="198" y="952"/>
                  </a:lnTo>
                  <a:lnTo>
                    <a:pt x="203" y="957"/>
                  </a:lnTo>
                  <a:lnTo>
                    <a:pt x="209" y="957"/>
                  </a:lnTo>
                  <a:lnTo>
                    <a:pt x="214" y="957"/>
                  </a:lnTo>
                  <a:lnTo>
                    <a:pt x="220" y="961"/>
                  </a:lnTo>
                  <a:lnTo>
                    <a:pt x="223" y="961"/>
                  </a:lnTo>
                  <a:lnTo>
                    <a:pt x="229" y="961"/>
                  </a:lnTo>
                  <a:lnTo>
                    <a:pt x="234" y="961"/>
                  </a:lnTo>
                  <a:lnTo>
                    <a:pt x="240" y="961"/>
                  </a:lnTo>
                  <a:lnTo>
                    <a:pt x="246" y="961"/>
                  </a:lnTo>
                  <a:lnTo>
                    <a:pt x="251" y="957"/>
                  </a:lnTo>
                  <a:lnTo>
                    <a:pt x="257" y="957"/>
                  </a:lnTo>
                  <a:lnTo>
                    <a:pt x="262" y="957"/>
                  </a:lnTo>
                  <a:lnTo>
                    <a:pt x="266" y="957"/>
                  </a:lnTo>
                  <a:lnTo>
                    <a:pt x="271" y="957"/>
                  </a:lnTo>
                  <a:lnTo>
                    <a:pt x="277" y="957"/>
                  </a:lnTo>
                  <a:lnTo>
                    <a:pt x="282" y="961"/>
                  </a:lnTo>
                  <a:lnTo>
                    <a:pt x="288" y="961"/>
                  </a:lnTo>
                  <a:lnTo>
                    <a:pt x="294" y="966"/>
                  </a:lnTo>
                  <a:lnTo>
                    <a:pt x="299" y="966"/>
                  </a:lnTo>
                  <a:lnTo>
                    <a:pt x="305" y="961"/>
                  </a:lnTo>
                  <a:lnTo>
                    <a:pt x="310" y="961"/>
                  </a:lnTo>
                  <a:lnTo>
                    <a:pt x="310" y="957"/>
                  </a:lnTo>
                  <a:lnTo>
                    <a:pt x="314" y="957"/>
                  </a:lnTo>
                  <a:lnTo>
                    <a:pt x="319" y="952"/>
                  </a:lnTo>
                  <a:lnTo>
                    <a:pt x="325" y="946"/>
                  </a:lnTo>
                  <a:lnTo>
                    <a:pt x="325" y="941"/>
                  </a:lnTo>
                  <a:lnTo>
                    <a:pt x="330" y="935"/>
                  </a:lnTo>
                  <a:lnTo>
                    <a:pt x="336" y="929"/>
                  </a:lnTo>
                  <a:lnTo>
                    <a:pt x="341" y="924"/>
                  </a:lnTo>
                  <a:lnTo>
                    <a:pt x="341" y="918"/>
                  </a:lnTo>
                  <a:lnTo>
                    <a:pt x="341" y="915"/>
                  </a:lnTo>
                  <a:lnTo>
                    <a:pt x="341" y="909"/>
                  </a:lnTo>
                  <a:lnTo>
                    <a:pt x="341" y="904"/>
                  </a:lnTo>
                  <a:lnTo>
                    <a:pt x="341" y="898"/>
                  </a:lnTo>
                  <a:lnTo>
                    <a:pt x="341" y="893"/>
                  </a:lnTo>
                  <a:lnTo>
                    <a:pt x="341" y="882"/>
                  </a:lnTo>
                  <a:lnTo>
                    <a:pt x="347" y="872"/>
                  </a:lnTo>
                  <a:lnTo>
                    <a:pt x="347" y="867"/>
                  </a:lnTo>
                  <a:lnTo>
                    <a:pt x="347" y="861"/>
                  </a:lnTo>
                  <a:lnTo>
                    <a:pt x="347" y="856"/>
                  </a:lnTo>
                  <a:lnTo>
                    <a:pt x="347" y="850"/>
                  </a:lnTo>
                  <a:lnTo>
                    <a:pt x="347" y="845"/>
                  </a:lnTo>
                  <a:lnTo>
                    <a:pt x="353" y="839"/>
                  </a:lnTo>
                  <a:lnTo>
                    <a:pt x="353" y="834"/>
                  </a:lnTo>
                  <a:lnTo>
                    <a:pt x="353" y="828"/>
                  </a:lnTo>
                  <a:lnTo>
                    <a:pt x="353" y="824"/>
                  </a:lnTo>
                  <a:lnTo>
                    <a:pt x="358" y="824"/>
                  </a:lnTo>
                  <a:lnTo>
                    <a:pt x="358" y="819"/>
                  </a:lnTo>
                  <a:lnTo>
                    <a:pt x="358" y="813"/>
                  </a:lnTo>
                  <a:lnTo>
                    <a:pt x="358" y="808"/>
                  </a:lnTo>
                  <a:lnTo>
                    <a:pt x="358" y="802"/>
                  </a:lnTo>
                  <a:lnTo>
                    <a:pt x="358" y="797"/>
                  </a:lnTo>
                  <a:lnTo>
                    <a:pt x="362" y="791"/>
                  </a:lnTo>
                  <a:lnTo>
                    <a:pt x="367" y="791"/>
                  </a:lnTo>
                  <a:lnTo>
                    <a:pt x="373" y="786"/>
                  </a:lnTo>
                  <a:lnTo>
                    <a:pt x="373" y="782"/>
                  </a:lnTo>
                  <a:lnTo>
                    <a:pt x="367" y="782"/>
                  </a:lnTo>
                  <a:lnTo>
                    <a:pt x="367" y="776"/>
                  </a:lnTo>
                  <a:lnTo>
                    <a:pt x="362" y="776"/>
                  </a:lnTo>
                  <a:lnTo>
                    <a:pt x="358" y="776"/>
                  </a:lnTo>
                  <a:lnTo>
                    <a:pt x="353" y="771"/>
                  </a:lnTo>
                  <a:lnTo>
                    <a:pt x="353" y="765"/>
                  </a:lnTo>
                  <a:lnTo>
                    <a:pt x="347" y="760"/>
                  </a:lnTo>
                  <a:lnTo>
                    <a:pt x="347" y="754"/>
                  </a:lnTo>
                  <a:lnTo>
                    <a:pt x="341" y="743"/>
                  </a:lnTo>
                  <a:lnTo>
                    <a:pt x="341" y="739"/>
                  </a:lnTo>
                  <a:lnTo>
                    <a:pt x="341" y="734"/>
                  </a:lnTo>
                  <a:lnTo>
                    <a:pt x="341" y="728"/>
                  </a:lnTo>
                  <a:lnTo>
                    <a:pt x="341" y="723"/>
                  </a:lnTo>
                  <a:lnTo>
                    <a:pt x="341" y="717"/>
                  </a:lnTo>
                  <a:lnTo>
                    <a:pt x="341" y="712"/>
                  </a:lnTo>
                  <a:lnTo>
                    <a:pt x="341" y="706"/>
                  </a:lnTo>
                  <a:lnTo>
                    <a:pt x="336" y="701"/>
                  </a:lnTo>
                  <a:lnTo>
                    <a:pt x="330" y="697"/>
                  </a:lnTo>
                  <a:lnTo>
                    <a:pt x="330" y="691"/>
                  </a:lnTo>
                  <a:lnTo>
                    <a:pt x="325" y="686"/>
                  </a:lnTo>
                  <a:lnTo>
                    <a:pt x="325" y="680"/>
                  </a:lnTo>
                  <a:lnTo>
                    <a:pt x="319" y="675"/>
                  </a:lnTo>
                  <a:lnTo>
                    <a:pt x="314" y="669"/>
                  </a:lnTo>
                  <a:lnTo>
                    <a:pt x="314" y="664"/>
                  </a:lnTo>
                  <a:lnTo>
                    <a:pt x="310" y="658"/>
                  </a:lnTo>
                  <a:lnTo>
                    <a:pt x="305" y="653"/>
                  </a:lnTo>
                  <a:lnTo>
                    <a:pt x="299" y="649"/>
                  </a:lnTo>
                  <a:lnTo>
                    <a:pt x="299" y="644"/>
                  </a:lnTo>
                  <a:lnTo>
                    <a:pt x="294" y="644"/>
                  </a:lnTo>
                  <a:lnTo>
                    <a:pt x="288" y="644"/>
                  </a:lnTo>
                  <a:lnTo>
                    <a:pt x="282" y="644"/>
                  </a:lnTo>
                  <a:lnTo>
                    <a:pt x="282" y="638"/>
                  </a:lnTo>
                  <a:lnTo>
                    <a:pt x="282" y="632"/>
                  </a:lnTo>
                  <a:lnTo>
                    <a:pt x="277" y="632"/>
                  </a:lnTo>
                  <a:lnTo>
                    <a:pt x="277" y="627"/>
                  </a:lnTo>
                  <a:lnTo>
                    <a:pt x="277" y="621"/>
                  </a:lnTo>
                  <a:lnTo>
                    <a:pt x="277" y="616"/>
                  </a:lnTo>
                  <a:lnTo>
                    <a:pt x="271" y="616"/>
                  </a:lnTo>
                  <a:lnTo>
                    <a:pt x="266" y="616"/>
                  </a:lnTo>
                  <a:lnTo>
                    <a:pt x="262" y="616"/>
                  </a:lnTo>
                  <a:lnTo>
                    <a:pt x="257" y="610"/>
                  </a:lnTo>
                  <a:lnTo>
                    <a:pt x="246" y="607"/>
                  </a:lnTo>
                  <a:lnTo>
                    <a:pt x="240" y="601"/>
                  </a:lnTo>
                  <a:lnTo>
                    <a:pt x="240" y="596"/>
                  </a:lnTo>
                  <a:lnTo>
                    <a:pt x="246" y="590"/>
                  </a:lnTo>
                  <a:lnTo>
                    <a:pt x="246" y="584"/>
                  </a:lnTo>
                  <a:lnTo>
                    <a:pt x="246" y="579"/>
                  </a:lnTo>
                  <a:lnTo>
                    <a:pt x="251" y="573"/>
                  </a:lnTo>
                  <a:lnTo>
                    <a:pt x="251" y="568"/>
                  </a:lnTo>
                  <a:lnTo>
                    <a:pt x="257" y="564"/>
                  </a:lnTo>
                  <a:lnTo>
                    <a:pt x="257" y="559"/>
                  </a:lnTo>
                  <a:lnTo>
                    <a:pt x="262" y="553"/>
                  </a:lnTo>
                  <a:lnTo>
                    <a:pt x="257" y="548"/>
                  </a:lnTo>
                  <a:lnTo>
                    <a:pt x="257" y="542"/>
                  </a:lnTo>
                  <a:lnTo>
                    <a:pt x="251" y="542"/>
                  </a:lnTo>
                  <a:lnTo>
                    <a:pt x="251" y="537"/>
                  </a:lnTo>
                  <a:lnTo>
                    <a:pt x="246" y="537"/>
                  </a:lnTo>
                  <a:lnTo>
                    <a:pt x="240" y="537"/>
                  </a:lnTo>
                  <a:lnTo>
                    <a:pt x="234" y="531"/>
                  </a:lnTo>
                  <a:lnTo>
                    <a:pt x="229" y="525"/>
                  </a:lnTo>
                  <a:lnTo>
                    <a:pt x="223" y="522"/>
                  </a:lnTo>
                  <a:lnTo>
                    <a:pt x="220" y="522"/>
                  </a:lnTo>
                  <a:lnTo>
                    <a:pt x="214" y="525"/>
                  </a:lnTo>
                  <a:lnTo>
                    <a:pt x="209" y="531"/>
                  </a:lnTo>
                  <a:lnTo>
                    <a:pt x="203" y="537"/>
                  </a:lnTo>
                  <a:lnTo>
                    <a:pt x="203" y="531"/>
                  </a:lnTo>
                  <a:lnTo>
                    <a:pt x="203" y="525"/>
                  </a:lnTo>
                  <a:lnTo>
                    <a:pt x="203" y="522"/>
                  </a:lnTo>
                  <a:lnTo>
                    <a:pt x="203" y="516"/>
                  </a:lnTo>
                  <a:lnTo>
                    <a:pt x="209" y="516"/>
                  </a:lnTo>
                  <a:lnTo>
                    <a:pt x="209" y="511"/>
                  </a:lnTo>
                  <a:lnTo>
                    <a:pt x="203" y="505"/>
                  </a:lnTo>
                  <a:lnTo>
                    <a:pt x="203" y="500"/>
                  </a:lnTo>
                  <a:lnTo>
                    <a:pt x="209" y="494"/>
                  </a:lnTo>
                  <a:lnTo>
                    <a:pt x="209" y="489"/>
                  </a:lnTo>
                  <a:lnTo>
                    <a:pt x="214" y="483"/>
                  </a:lnTo>
                  <a:lnTo>
                    <a:pt x="214" y="478"/>
                  </a:lnTo>
                  <a:lnTo>
                    <a:pt x="214" y="474"/>
                  </a:lnTo>
                  <a:lnTo>
                    <a:pt x="214" y="468"/>
                  </a:lnTo>
                  <a:lnTo>
                    <a:pt x="214" y="463"/>
                  </a:lnTo>
                  <a:lnTo>
                    <a:pt x="209" y="457"/>
                  </a:lnTo>
                  <a:lnTo>
                    <a:pt x="198" y="452"/>
                  </a:lnTo>
                  <a:lnTo>
                    <a:pt x="198" y="446"/>
                  </a:lnTo>
                  <a:lnTo>
                    <a:pt x="203" y="441"/>
                  </a:lnTo>
                  <a:lnTo>
                    <a:pt x="209" y="446"/>
                  </a:lnTo>
                  <a:lnTo>
                    <a:pt x="214" y="446"/>
                  </a:lnTo>
                  <a:lnTo>
                    <a:pt x="223" y="446"/>
                  </a:lnTo>
                  <a:lnTo>
                    <a:pt x="229" y="446"/>
                  </a:lnTo>
                  <a:lnTo>
                    <a:pt x="234" y="441"/>
                  </a:lnTo>
                  <a:lnTo>
                    <a:pt x="240" y="441"/>
                  </a:lnTo>
                  <a:lnTo>
                    <a:pt x="246" y="441"/>
                  </a:lnTo>
                  <a:lnTo>
                    <a:pt x="246" y="435"/>
                  </a:lnTo>
                  <a:lnTo>
                    <a:pt x="251" y="435"/>
                  </a:lnTo>
                  <a:lnTo>
                    <a:pt x="257" y="431"/>
                  </a:lnTo>
                  <a:lnTo>
                    <a:pt x="262" y="431"/>
                  </a:lnTo>
                  <a:lnTo>
                    <a:pt x="266" y="431"/>
                  </a:lnTo>
                  <a:lnTo>
                    <a:pt x="271" y="431"/>
                  </a:lnTo>
                  <a:lnTo>
                    <a:pt x="277" y="431"/>
                  </a:lnTo>
                  <a:lnTo>
                    <a:pt x="282" y="431"/>
                  </a:lnTo>
                  <a:lnTo>
                    <a:pt x="288" y="431"/>
                  </a:lnTo>
                  <a:lnTo>
                    <a:pt x="294" y="431"/>
                  </a:lnTo>
                  <a:lnTo>
                    <a:pt x="299" y="431"/>
                  </a:lnTo>
                  <a:lnTo>
                    <a:pt x="305" y="431"/>
                  </a:lnTo>
                  <a:lnTo>
                    <a:pt x="310" y="431"/>
                  </a:lnTo>
                  <a:lnTo>
                    <a:pt x="314" y="431"/>
                  </a:lnTo>
                  <a:lnTo>
                    <a:pt x="319" y="431"/>
                  </a:lnTo>
                  <a:lnTo>
                    <a:pt x="325" y="431"/>
                  </a:lnTo>
                  <a:lnTo>
                    <a:pt x="330" y="431"/>
                  </a:lnTo>
                  <a:lnTo>
                    <a:pt x="336" y="426"/>
                  </a:lnTo>
                  <a:lnTo>
                    <a:pt x="336" y="420"/>
                  </a:lnTo>
                  <a:lnTo>
                    <a:pt x="330" y="420"/>
                  </a:lnTo>
                  <a:lnTo>
                    <a:pt x="330" y="415"/>
                  </a:lnTo>
                  <a:lnTo>
                    <a:pt x="330" y="409"/>
                  </a:lnTo>
                  <a:lnTo>
                    <a:pt x="330" y="404"/>
                  </a:lnTo>
                  <a:lnTo>
                    <a:pt x="336" y="398"/>
                  </a:lnTo>
                  <a:lnTo>
                    <a:pt x="341" y="398"/>
                  </a:lnTo>
                  <a:lnTo>
                    <a:pt x="347" y="393"/>
                  </a:lnTo>
                  <a:lnTo>
                    <a:pt x="347" y="389"/>
                  </a:lnTo>
                  <a:lnTo>
                    <a:pt x="347" y="383"/>
                  </a:lnTo>
                  <a:lnTo>
                    <a:pt x="347" y="378"/>
                  </a:lnTo>
                  <a:lnTo>
                    <a:pt x="341" y="378"/>
                  </a:lnTo>
                  <a:lnTo>
                    <a:pt x="341" y="372"/>
                  </a:lnTo>
                  <a:lnTo>
                    <a:pt x="341" y="367"/>
                  </a:lnTo>
                  <a:lnTo>
                    <a:pt x="341" y="361"/>
                  </a:lnTo>
                  <a:lnTo>
                    <a:pt x="347" y="361"/>
                  </a:lnTo>
                  <a:lnTo>
                    <a:pt x="347" y="356"/>
                  </a:lnTo>
                  <a:lnTo>
                    <a:pt x="353" y="350"/>
                  </a:lnTo>
                  <a:lnTo>
                    <a:pt x="362" y="350"/>
                  </a:lnTo>
                  <a:lnTo>
                    <a:pt x="367" y="350"/>
                  </a:lnTo>
                  <a:lnTo>
                    <a:pt x="373" y="350"/>
                  </a:lnTo>
                  <a:lnTo>
                    <a:pt x="378" y="350"/>
                  </a:lnTo>
                  <a:lnTo>
                    <a:pt x="389" y="356"/>
                  </a:lnTo>
                  <a:lnTo>
                    <a:pt x="395" y="356"/>
                  </a:lnTo>
                  <a:lnTo>
                    <a:pt x="401" y="356"/>
                  </a:lnTo>
                  <a:lnTo>
                    <a:pt x="404" y="356"/>
                  </a:lnTo>
                  <a:lnTo>
                    <a:pt x="410" y="361"/>
                  </a:lnTo>
                  <a:lnTo>
                    <a:pt x="415" y="361"/>
                  </a:lnTo>
                  <a:lnTo>
                    <a:pt x="421" y="361"/>
                  </a:lnTo>
                  <a:lnTo>
                    <a:pt x="437" y="361"/>
                  </a:lnTo>
                  <a:lnTo>
                    <a:pt x="443" y="361"/>
                  </a:lnTo>
                  <a:lnTo>
                    <a:pt x="448" y="361"/>
                  </a:lnTo>
                  <a:lnTo>
                    <a:pt x="452" y="361"/>
                  </a:lnTo>
                  <a:lnTo>
                    <a:pt x="458" y="361"/>
                  </a:lnTo>
                  <a:lnTo>
                    <a:pt x="458" y="356"/>
                  </a:lnTo>
                  <a:lnTo>
                    <a:pt x="452" y="350"/>
                  </a:lnTo>
                  <a:lnTo>
                    <a:pt x="452" y="341"/>
                  </a:lnTo>
                  <a:lnTo>
                    <a:pt x="452" y="335"/>
                  </a:lnTo>
                  <a:lnTo>
                    <a:pt x="452" y="330"/>
                  </a:lnTo>
                  <a:lnTo>
                    <a:pt x="452" y="324"/>
                  </a:lnTo>
                  <a:lnTo>
                    <a:pt x="458" y="319"/>
                  </a:lnTo>
                  <a:lnTo>
                    <a:pt x="458" y="313"/>
                  </a:lnTo>
                  <a:lnTo>
                    <a:pt x="458" y="308"/>
                  </a:lnTo>
                  <a:lnTo>
                    <a:pt x="458" y="302"/>
                  </a:lnTo>
                  <a:lnTo>
                    <a:pt x="463" y="293"/>
                  </a:lnTo>
                  <a:lnTo>
                    <a:pt x="463" y="287"/>
                  </a:lnTo>
                  <a:lnTo>
                    <a:pt x="463" y="282"/>
                  </a:lnTo>
                  <a:lnTo>
                    <a:pt x="463" y="276"/>
                  </a:lnTo>
                  <a:lnTo>
                    <a:pt x="463" y="271"/>
                  </a:lnTo>
                  <a:lnTo>
                    <a:pt x="463" y="265"/>
                  </a:lnTo>
                  <a:lnTo>
                    <a:pt x="463" y="260"/>
                  </a:lnTo>
                  <a:lnTo>
                    <a:pt x="463" y="256"/>
                  </a:lnTo>
                  <a:lnTo>
                    <a:pt x="463" y="251"/>
                  </a:lnTo>
                  <a:lnTo>
                    <a:pt x="463" y="245"/>
                  </a:lnTo>
                  <a:lnTo>
                    <a:pt x="463" y="234"/>
                  </a:lnTo>
                  <a:lnTo>
                    <a:pt x="458" y="228"/>
                  </a:lnTo>
                  <a:lnTo>
                    <a:pt x="458" y="223"/>
                  </a:lnTo>
                  <a:lnTo>
                    <a:pt x="458" y="217"/>
                  </a:lnTo>
                  <a:lnTo>
                    <a:pt x="463" y="214"/>
                  </a:lnTo>
                  <a:lnTo>
                    <a:pt x="463" y="208"/>
                  </a:lnTo>
                  <a:lnTo>
                    <a:pt x="469" y="203"/>
                  </a:lnTo>
                  <a:lnTo>
                    <a:pt x="469" y="197"/>
                  </a:lnTo>
                  <a:lnTo>
                    <a:pt x="469" y="192"/>
                  </a:lnTo>
                  <a:lnTo>
                    <a:pt x="469" y="180"/>
                  </a:lnTo>
                  <a:lnTo>
                    <a:pt x="469" y="175"/>
                  </a:lnTo>
                  <a:lnTo>
                    <a:pt x="469" y="169"/>
                  </a:lnTo>
                  <a:lnTo>
                    <a:pt x="469" y="166"/>
                  </a:lnTo>
                  <a:lnTo>
                    <a:pt x="469" y="160"/>
                  </a:lnTo>
                  <a:lnTo>
                    <a:pt x="469" y="155"/>
                  </a:lnTo>
                  <a:lnTo>
                    <a:pt x="469" y="149"/>
                  </a:lnTo>
                  <a:lnTo>
                    <a:pt x="474" y="149"/>
                  </a:lnTo>
                  <a:lnTo>
                    <a:pt x="480" y="149"/>
                  </a:lnTo>
                  <a:lnTo>
                    <a:pt x="491" y="149"/>
                  </a:lnTo>
                  <a:lnTo>
                    <a:pt x="491" y="144"/>
                  </a:lnTo>
                  <a:lnTo>
                    <a:pt x="495" y="138"/>
                  </a:lnTo>
                  <a:lnTo>
                    <a:pt x="491" y="133"/>
                  </a:lnTo>
                  <a:lnTo>
                    <a:pt x="485" y="127"/>
                  </a:lnTo>
                  <a:lnTo>
                    <a:pt x="480" y="127"/>
                  </a:lnTo>
                  <a:lnTo>
                    <a:pt x="469" y="127"/>
                  </a:lnTo>
                  <a:lnTo>
                    <a:pt x="463" y="127"/>
                  </a:lnTo>
                  <a:lnTo>
                    <a:pt x="458" y="127"/>
                  </a:lnTo>
                  <a:lnTo>
                    <a:pt x="458" y="123"/>
                  </a:lnTo>
                  <a:lnTo>
                    <a:pt x="463" y="123"/>
                  </a:lnTo>
                  <a:lnTo>
                    <a:pt x="463" y="118"/>
                  </a:lnTo>
                  <a:lnTo>
                    <a:pt x="469" y="112"/>
                  </a:lnTo>
                  <a:lnTo>
                    <a:pt x="474" y="112"/>
                  </a:lnTo>
                  <a:lnTo>
                    <a:pt x="480" y="107"/>
                  </a:lnTo>
                  <a:lnTo>
                    <a:pt x="485" y="101"/>
                  </a:lnTo>
                  <a:lnTo>
                    <a:pt x="491" y="101"/>
                  </a:lnTo>
                  <a:lnTo>
                    <a:pt x="495" y="96"/>
                  </a:lnTo>
                  <a:lnTo>
                    <a:pt x="500" y="90"/>
                  </a:lnTo>
                  <a:lnTo>
                    <a:pt x="511" y="85"/>
                  </a:lnTo>
                  <a:lnTo>
                    <a:pt x="511" y="81"/>
                  </a:lnTo>
                  <a:lnTo>
                    <a:pt x="517" y="75"/>
                  </a:lnTo>
                  <a:lnTo>
                    <a:pt x="522" y="70"/>
                  </a:lnTo>
                  <a:lnTo>
                    <a:pt x="528" y="70"/>
                  </a:lnTo>
                  <a:lnTo>
                    <a:pt x="533" y="64"/>
                  </a:lnTo>
                  <a:lnTo>
                    <a:pt x="539" y="59"/>
                  </a:lnTo>
                  <a:lnTo>
                    <a:pt x="543" y="59"/>
                  </a:lnTo>
                  <a:lnTo>
                    <a:pt x="543" y="53"/>
                  </a:lnTo>
                  <a:lnTo>
                    <a:pt x="548" y="53"/>
                  </a:lnTo>
                  <a:lnTo>
                    <a:pt x="554" y="48"/>
                  </a:lnTo>
                  <a:lnTo>
                    <a:pt x="559" y="48"/>
                  </a:lnTo>
                  <a:lnTo>
                    <a:pt x="559" y="42"/>
                  </a:lnTo>
                  <a:lnTo>
                    <a:pt x="554" y="38"/>
                  </a:lnTo>
                  <a:lnTo>
                    <a:pt x="554" y="33"/>
                  </a:lnTo>
                  <a:lnTo>
                    <a:pt x="554" y="27"/>
                  </a:lnTo>
                  <a:lnTo>
                    <a:pt x="554" y="22"/>
                  </a:lnTo>
                  <a:lnTo>
                    <a:pt x="559" y="22"/>
                  </a:lnTo>
                  <a:lnTo>
                    <a:pt x="559" y="16"/>
                  </a:lnTo>
                  <a:lnTo>
                    <a:pt x="559" y="11"/>
                  </a:lnTo>
                  <a:lnTo>
                    <a:pt x="559" y="5"/>
                  </a:lnTo>
                  <a:lnTo>
                    <a:pt x="559" y="0"/>
                  </a:lnTo>
                  <a:lnTo>
                    <a:pt x="565" y="0"/>
                  </a:lnTo>
                  <a:lnTo>
                    <a:pt x="570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5" y="5"/>
                  </a:lnTo>
                  <a:lnTo>
                    <a:pt x="585" y="5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1664" y="1332"/>
              <a:ext cx="1373" cy="1985"/>
            </a:xfrm>
            <a:custGeom>
              <a:avLst/>
              <a:gdLst>
                <a:gd name="T0" fmla="*/ 526 w 1373"/>
                <a:gd name="T1" fmla="*/ 74 h 1985"/>
                <a:gd name="T2" fmla="*/ 605 w 1373"/>
                <a:gd name="T3" fmla="*/ 117 h 1985"/>
                <a:gd name="T4" fmla="*/ 670 w 1373"/>
                <a:gd name="T5" fmla="*/ 179 h 1985"/>
                <a:gd name="T6" fmla="*/ 644 w 1373"/>
                <a:gd name="T7" fmla="*/ 270 h 1985"/>
                <a:gd name="T8" fmla="*/ 611 w 1373"/>
                <a:gd name="T9" fmla="*/ 360 h 1985"/>
                <a:gd name="T10" fmla="*/ 580 w 1373"/>
                <a:gd name="T11" fmla="*/ 450 h 1985"/>
                <a:gd name="T12" fmla="*/ 639 w 1373"/>
                <a:gd name="T13" fmla="*/ 546 h 1985"/>
                <a:gd name="T14" fmla="*/ 729 w 1373"/>
                <a:gd name="T15" fmla="*/ 605 h 1985"/>
                <a:gd name="T16" fmla="*/ 744 w 1373"/>
                <a:gd name="T17" fmla="*/ 696 h 1985"/>
                <a:gd name="T18" fmla="*/ 814 w 1373"/>
                <a:gd name="T19" fmla="*/ 749 h 1985"/>
                <a:gd name="T20" fmla="*/ 882 w 1373"/>
                <a:gd name="T21" fmla="*/ 781 h 1985"/>
                <a:gd name="T22" fmla="*/ 995 w 1373"/>
                <a:gd name="T23" fmla="*/ 795 h 1985"/>
                <a:gd name="T24" fmla="*/ 1074 w 1373"/>
                <a:gd name="T25" fmla="*/ 829 h 1985"/>
                <a:gd name="T26" fmla="*/ 1159 w 1373"/>
                <a:gd name="T27" fmla="*/ 871 h 1985"/>
                <a:gd name="T28" fmla="*/ 1255 w 1373"/>
                <a:gd name="T29" fmla="*/ 908 h 1985"/>
                <a:gd name="T30" fmla="*/ 1297 w 1373"/>
                <a:gd name="T31" fmla="*/ 982 h 1985"/>
                <a:gd name="T32" fmla="*/ 1345 w 1373"/>
                <a:gd name="T33" fmla="*/ 1061 h 1985"/>
                <a:gd name="T34" fmla="*/ 1292 w 1373"/>
                <a:gd name="T35" fmla="*/ 1142 h 1985"/>
                <a:gd name="T36" fmla="*/ 1303 w 1373"/>
                <a:gd name="T37" fmla="*/ 1222 h 1985"/>
                <a:gd name="T38" fmla="*/ 1286 w 1373"/>
                <a:gd name="T39" fmla="*/ 1343 h 1985"/>
                <a:gd name="T40" fmla="*/ 1196 w 1373"/>
                <a:gd name="T41" fmla="*/ 1369 h 1985"/>
                <a:gd name="T42" fmla="*/ 1159 w 1373"/>
                <a:gd name="T43" fmla="*/ 1450 h 1985"/>
                <a:gd name="T44" fmla="*/ 1048 w 1373"/>
                <a:gd name="T45" fmla="*/ 1465 h 1985"/>
                <a:gd name="T46" fmla="*/ 1037 w 1373"/>
                <a:gd name="T47" fmla="*/ 1556 h 1985"/>
                <a:gd name="T48" fmla="*/ 1074 w 1373"/>
                <a:gd name="T49" fmla="*/ 1615 h 1985"/>
                <a:gd name="T50" fmla="*/ 1148 w 1373"/>
                <a:gd name="T51" fmla="*/ 1688 h 1985"/>
                <a:gd name="T52" fmla="*/ 1201 w 1373"/>
                <a:gd name="T53" fmla="*/ 1795 h 1985"/>
                <a:gd name="T54" fmla="*/ 1181 w 1373"/>
                <a:gd name="T55" fmla="*/ 1891 h 1985"/>
                <a:gd name="T56" fmla="*/ 1116 w 1373"/>
                <a:gd name="T57" fmla="*/ 1980 h 1985"/>
                <a:gd name="T58" fmla="*/ 1000 w 1373"/>
                <a:gd name="T59" fmla="*/ 1960 h 1985"/>
                <a:gd name="T60" fmla="*/ 899 w 1373"/>
                <a:gd name="T61" fmla="*/ 1948 h 1985"/>
                <a:gd name="T62" fmla="*/ 777 w 1373"/>
                <a:gd name="T63" fmla="*/ 1980 h 1985"/>
                <a:gd name="T64" fmla="*/ 738 w 1373"/>
                <a:gd name="T65" fmla="*/ 1943 h 1985"/>
                <a:gd name="T66" fmla="*/ 792 w 1373"/>
                <a:gd name="T67" fmla="*/ 1853 h 1985"/>
                <a:gd name="T68" fmla="*/ 771 w 1373"/>
                <a:gd name="T69" fmla="*/ 1784 h 1985"/>
                <a:gd name="T70" fmla="*/ 819 w 1373"/>
                <a:gd name="T71" fmla="*/ 1716 h 1985"/>
                <a:gd name="T72" fmla="*/ 851 w 1373"/>
                <a:gd name="T73" fmla="*/ 1598 h 1985"/>
                <a:gd name="T74" fmla="*/ 888 w 1373"/>
                <a:gd name="T75" fmla="*/ 1497 h 1985"/>
                <a:gd name="T76" fmla="*/ 851 w 1373"/>
                <a:gd name="T77" fmla="*/ 1428 h 1985"/>
                <a:gd name="T78" fmla="*/ 760 w 1373"/>
                <a:gd name="T79" fmla="*/ 1408 h 1985"/>
                <a:gd name="T80" fmla="*/ 676 w 1373"/>
                <a:gd name="T81" fmla="*/ 1375 h 1985"/>
                <a:gd name="T82" fmla="*/ 653 w 1373"/>
                <a:gd name="T83" fmla="*/ 1275 h 1985"/>
                <a:gd name="T84" fmla="*/ 591 w 1373"/>
                <a:gd name="T85" fmla="*/ 1188 h 1985"/>
                <a:gd name="T86" fmla="*/ 537 w 1373"/>
                <a:gd name="T87" fmla="*/ 1109 h 1985"/>
                <a:gd name="T88" fmla="*/ 478 w 1373"/>
                <a:gd name="T89" fmla="*/ 1009 h 1985"/>
                <a:gd name="T90" fmla="*/ 441 w 1373"/>
                <a:gd name="T91" fmla="*/ 914 h 1985"/>
                <a:gd name="T92" fmla="*/ 419 w 1373"/>
                <a:gd name="T93" fmla="*/ 801 h 1985"/>
                <a:gd name="T94" fmla="*/ 543 w 1373"/>
                <a:gd name="T95" fmla="*/ 759 h 1985"/>
                <a:gd name="T96" fmla="*/ 447 w 1373"/>
                <a:gd name="T97" fmla="*/ 727 h 1985"/>
                <a:gd name="T98" fmla="*/ 297 w 1373"/>
                <a:gd name="T99" fmla="*/ 722 h 1985"/>
                <a:gd name="T100" fmla="*/ 159 w 1373"/>
                <a:gd name="T101" fmla="*/ 727 h 1985"/>
                <a:gd name="T102" fmla="*/ 54 w 1373"/>
                <a:gd name="T103" fmla="*/ 711 h 1985"/>
                <a:gd name="T104" fmla="*/ 6 w 1373"/>
                <a:gd name="T105" fmla="*/ 668 h 1985"/>
                <a:gd name="T106" fmla="*/ 15 w 1373"/>
                <a:gd name="T107" fmla="*/ 541 h 1985"/>
                <a:gd name="T108" fmla="*/ 32 w 1373"/>
                <a:gd name="T109" fmla="*/ 484 h 1985"/>
                <a:gd name="T110" fmla="*/ 26 w 1373"/>
                <a:gd name="T111" fmla="*/ 408 h 1985"/>
                <a:gd name="T112" fmla="*/ 48 w 1373"/>
                <a:gd name="T113" fmla="*/ 308 h 1985"/>
                <a:gd name="T114" fmla="*/ 102 w 1373"/>
                <a:gd name="T115" fmla="*/ 218 h 1985"/>
                <a:gd name="T116" fmla="*/ 144 w 1373"/>
                <a:gd name="T117" fmla="*/ 133 h 1985"/>
                <a:gd name="T118" fmla="*/ 255 w 1373"/>
                <a:gd name="T119" fmla="*/ 142 h 1985"/>
                <a:gd name="T120" fmla="*/ 319 w 1373"/>
                <a:gd name="T121" fmla="*/ 52 h 1985"/>
                <a:gd name="T122" fmla="*/ 415 w 1373"/>
                <a:gd name="T123" fmla="*/ 10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3" h="1985">
                  <a:moveTo>
                    <a:pt x="452" y="10"/>
                  </a:moveTo>
                  <a:lnTo>
                    <a:pt x="452" y="15"/>
                  </a:lnTo>
                  <a:lnTo>
                    <a:pt x="458" y="15"/>
                  </a:lnTo>
                  <a:lnTo>
                    <a:pt x="458" y="21"/>
                  </a:lnTo>
                  <a:lnTo>
                    <a:pt x="458" y="26"/>
                  </a:lnTo>
                  <a:lnTo>
                    <a:pt x="463" y="32"/>
                  </a:lnTo>
                  <a:lnTo>
                    <a:pt x="463" y="37"/>
                  </a:lnTo>
                  <a:lnTo>
                    <a:pt x="467" y="43"/>
                  </a:lnTo>
                  <a:lnTo>
                    <a:pt x="473" y="46"/>
                  </a:lnTo>
                  <a:lnTo>
                    <a:pt x="478" y="46"/>
                  </a:lnTo>
                  <a:lnTo>
                    <a:pt x="484" y="52"/>
                  </a:lnTo>
                  <a:lnTo>
                    <a:pt x="489" y="52"/>
                  </a:lnTo>
                  <a:lnTo>
                    <a:pt x="489" y="58"/>
                  </a:lnTo>
                  <a:lnTo>
                    <a:pt x="495" y="58"/>
                  </a:lnTo>
                  <a:lnTo>
                    <a:pt x="500" y="58"/>
                  </a:lnTo>
                  <a:lnTo>
                    <a:pt x="506" y="63"/>
                  </a:lnTo>
                  <a:lnTo>
                    <a:pt x="509" y="63"/>
                  </a:lnTo>
                  <a:lnTo>
                    <a:pt x="515" y="69"/>
                  </a:lnTo>
                  <a:lnTo>
                    <a:pt x="515" y="74"/>
                  </a:lnTo>
                  <a:lnTo>
                    <a:pt x="521" y="74"/>
                  </a:lnTo>
                  <a:lnTo>
                    <a:pt x="526" y="74"/>
                  </a:lnTo>
                  <a:lnTo>
                    <a:pt x="532" y="74"/>
                  </a:lnTo>
                  <a:lnTo>
                    <a:pt x="537" y="80"/>
                  </a:lnTo>
                  <a:lnTo>
                    <a:pt x="543" y="80"/>
                  </a:lnTo>
                  <a:lnTo>
                    <a:pt x="548" y="80"/>
                  </a:lnTo>
                  <a:lnTo>
                    <a:pt x="554" y="80"/>
                  </a:lnTo>
                  <a:lnTo>
                    <a:pt x="554" y="85"/>
                  </a:lnTo>
                  <a:lnTo>
                    <a:pt x="557" y="85"/>
                  </a:lnTo>
                  <a:lnTo>
                    <a:pt x="563" y="85"/>
                  </a:lnTo>
                  <a:lnTo>
                    <a:pt x="563" y="91"/>
                  </a:lnTo>
                  <a:lnTo>
                    <a:pt x="569" y="91"/>
                  </a:lnTo>
                  <a:lnTo>
                    <a:pt x="574" y="91"/>
                  </a:lnTo>
                  <a:lnTo>
                    <a:pt x="580" y="91"/>
                  </a:lnTo>
                  <a:lnTo>
                    <a:pt x="585" y="91"/>
                  </a:lnTo>
                  <a:lnTo>
                    <a:pt x="591" y="91"/>
                  </a:lnTo>
                  <a:lnTo>
                    <a:pt x="596" y="91"/>
                  </a:lnTo>
                  <a:lnTo>
                    <a:pt x="596" y="94"/>
                  </a:lnTo>
                  <a:lnTo>
                    <a:pt x="602" y="100"/>
                  </a:lnTo>
                  <a:lnTo>
                    <a:pt x="605" y="100"/>
                  </a:lnTo>
                  <a:lnTo>
                    <a:pt x="605" y="106"/>
                  </a:lnTo>
                  <a:lnTo>
                    <a:pt x="605" y="111"/>
                  </a:lnTo>
                  <a:lnTo>
                    <a:pt x="605" y="117"/>
                  </a:lnTo>
                  <a:lnTo>
                    <a:pt x="611" y="122"/>
                  </a:lnTo>
                  <a:lnTo>
                    <a:pt x="611" y="128"/>
                  </a:lnTo>
                  <a:lnTo>
                    <a:pt x="611" y="133"/>
                  </a:lnTo>
                  <a:lnTo>
                    <a:pt x="616" y="133"/>
                  </a:lnTo>
                  <a:lnTo>
                    <a:pt x="622" y="133"/>
                  </a:lnTo>
                  <a:lnTo>
                    <a:pt x="628" y="137"/>
                  </a:lnTo>
                  <a:lnTo>
                    <a:pt x="633" y="142"/>
                  </a:lnTo>
                  <a:lnTo>
                    <a:pt x="633" y="148"/>
                  </a:lnTo>
                  <a:lnTo>
                    <a:pt x="639" y="148"/>
                  </a:lnTo>
                  <a:lnTo>
                    <a:pt x="639" y="153"/>
                  </a:lnTo>
                  <a:lnTo>
                    <a:pt x="644" y="153"/>
                  </a:lnTo>
                  <a:lnTo>
                    <a:pt x="644" y="159"/>
                  </a:lnTo>
                  <a:lnTo>
                    <a:pt x="648" y="165"/>
                  </a:lnTo>
                  <a:lnTo>
                    <a:pt x="653" y="165"/>
                  </a:lnTo>
                  <a:lnTo>
                    <a:pt x="659" y="170"/>
                  </a:lnTo>
                  <a:lnTo>
                    <a:pt x="664" y="170"/>
                  </a:lnTo>
                  <a:lnTo>
                    <a:pt x="670" y="170"/>
                  </a:lnTo>
                  <a:lnTo>
                    <a:pt x="670" y="176"/>
                  </a:lnTo>
                  <a:lnTo>
                    <a:pt x="676" y="176"/>
                  </a:lnTo>
                  <a:lnTo>
                    <a:pt x="670" y="176"/>
                  </a:lnTo>
                  <a:lnTo>
                    <a:pt x="670" y="179"/>
                  </a:lnTo>
                  <a:lnTo>
                    <a:pt x="670" y="185"/>
                  </a:lnTo>
                  <a:lnTo>
                    <a:pt x="664" y="190"/>
                  </a:lnTo>
                  <a:lnTo>
                    <a:pt x="659" y="190"/>
                  </a:lnTo>
                  <a:lnTo>
                    <a:pt x="659" y="196"/>
                  </a:lnTo>
                  <a:lnTo>
                    <a:pt x="653" y="196"/>
                  </a:lnTo>
                  <a:lnTo>
                    <a:pt x="653" y="201"/>
                  </a:lnTo>
                  <a:lnTo>
                    <a:pt x="653" y="207"/>
                  </a:lnTo>
                  <a:lnTo>
                    <a:pt x="648" y="213"/>
                  </a:lnTo>
                  <a:lnTo>
                    <a:pt x="644" y="218"/>
                  </a:lnTo>
                  <a:lnTo>
                    <a:pt x="639" y="222"/>
                  </a:lnTo>
                  <a:lnTo>
                    <a:pt x="633" y="222"/>
                  </a:lnTo>
                  <a:lnTo>
                    <a:pt x="633" y="227"/>
                  </a:lnTo>
                  <a:lnTo>
                    <a:pt x="633" y="233"/>
                  </a:lnTo>
                  <a:lnTo>
                    <a:pt x="639" y="238"/>
                  </a:lnTo>
                  <a:lnTo>
                    <a:pt x="644" y="238"/>
                  </a:lnTo>
                  <a:lnTo>
                    <a:pt x="644" y="244"/>
                  </a:lnTo>
                  <a:lnTo>
                    <a:pt x="644" y="249"/>
                  </a:lnTo>
                  <a:lnTo>
                    <a:pt x="644" y="255"/>
                  </a:lnTo>
                  <a:lnTo>
                    <a:pt x="644" y="260"/>
                  </a:lnTo>
                  <a:lnTo>
                    <a:pt x="644" y="266"/>
                  </a:lnTo>
                  <a:lnTo>
                    <a:pt x="644" y="270"/>
                  </a:lnTo>
                  <a:lnTo>
                    <a:pt x="639" y="270"/>
                  </a:lnTo>
                  <a:lnTo>
                    <a:pt x="639" y="281"/>
                  </a:lnTo>
                  <a:lnTo>
                    <a:pt x="644" y="281"/>
                  </a:lnTo>
                  <a:lnTo>
                    <a:pt x="644" y="286"/>
                  </a:lnTo>
                  <a:lnTo>
                    <a:pt x="639" y="292"/>
                  </a:lnTo>
                  <a:lnTo>
                    <a:pt x="633" y="292"/>
                  </a:lnTo>
                  <a:lnTo>
                    <a:pt x="628" y="297"/>
                  </a:lnTo>
                  <a:lnTo>
                    <a:pt x="628" y="303"/>
                  </a:lnTo>
                  <a:lnTo>
                    <a:pt x="628" y="308"/>
                  </a:lnTo>
                  <a:lnTo>
                    <a:pt x="628" y="312"/>
                  </a:lnTo>
                  <a:lnTo>
                    <a:pt x="633" y="312"/>
                  </a:lnTo>
                  <a:lnTo>
                    <a:pt x="633" y="318"/>
                  </a:lnTo>
                  <a:lnTo>
                    <a:pt x="633" y="323"/>
                  </a:lnTo>
                  <a:lnTo>
                    <a:pt x="628" y="329"/>
                  </a:lnTo>
                  <a:lnTo>
                    <a:pt x="622" y="334"/>
                  </a:lnTo>
                  <a:lnTo>
                    <a:pt x="622" y="340"/>
                  </a:lnTo>
                  <a:lnTo>
                    <a:pt x="616" y="340"/>
                  </a:lnTo>
                  <a:lnTo>
                    <a:pt x="616" y="345"/>
                  </a:lnTo>
                  <a:lnTo>
                    <a:pt x="616" y="351"/>
                  </a:lnTo>
                  <a:lnTo>
                    <a:pt x="616" y="355"/>
                  </a:lnTo>
                  <a:lnTo>
                    <a:pt x="611" y="360"/>
                  </a:lnTo>
                  <a:lnTo>
                    <a:pt x="605" y="366"/>
                  </a:lnTo>
                  <a:lnTo>
                    <a:pt x="605" y="371"/>
                  </a:lnTo>
                  <a:lnTo>
                    <a:pt x="605" y="377"/>
                  </a:lnTo>
                  <a:lnTo>
                    <a:pt x="605" y="382"/>
                  </a:lnTo>
                  <a:lnTo>
                    <a:pt x="602" y="388"/>
                  </a:lnTo>
                  <a:lnTo>
                    <a:pt x="596" y="393"/>
                  </a:lnTo>
                  <a:lnTo>
                    <a:pt x="596" y="397"/>
                  </a:lnTo>
                  <a:lnTo>
                    <a:pt x="591" y="397"/>
                  </a:lnTo>
                  <a:lnTo>
                    <a:pt x="591" y="403"/>
                  </a:lnTo>
                  <a:lnTo>
                    <a:pt x="591" y="408"/>
                  </a:lnTo>
                  <a:lnTo>
                    <a:pt x="585" y="408"/>
                  </a:lnTo>
                  <a:lnTo>
                    <a:pt x="585" y="414"/>
                  </a:lnTo>
                  <a:lnTo>
                    <a:pt x="585" y="419"/>
                  </a:lnTo>
                  <a:lnTo>
                    <a:pt x="585" y="425"/>
                  </a:lnTo>
                  <a:lnTo>
                    <a:pt x="580" y="430"/>
                  </a:lnTo>
                  <a:lnTo>
                    <a:pt x="585" y="430"/>
                  </a:lnTo>
                  <a:lnTo>
                    <a:pt x="585" y="436"/>
                  </a:lnTo>
                  <a:lnTo>
                    <a:pt x="580" y="436"/>
                  </a:lnTo>
                  <a:lnTo>
                    <a:pt x="580" y="441"/>
                  </a:lnTo>
                  <a:lnTo>
                    <a:pt x="580" y="445"/>
                  </a:lnTo>
                  <a:lnTo>
                    <a:pt x="580" y="450"/>
                  </a:lnTo>
                  <a:lnTo>
                    <a:pt x="580" y="456"/>
                  </a:lnTo>
                  <a:lnTo>
                    <a:pt x="585" y="462"/>
                  </a:lnTo>
                  <a:lnTo>
                    <a:pt x="585" y="467"/>
                  </a:lnTo>
                  <a:lnTo>
                    <a:pt x="585" y="473"/>
                  </a:lnTo>
                  <a:lnTo>
                    <a:pt x="585" y="478"/>
                  </a:lnTo>
                  <a:lnTo>
                    <a:pt x="591" y="478"/>
                  </a:lnTo>
                  <a:lnTo>
                    <a:pt x="591" y="484"/>
                  </a:lnTo>
                  <a:lnTo>
                    <a:pt x="596" y="487"/>
                  </a:lnTo>
                  <a:lnTo>
                    <a:pt x="596" y="493"/>
                  </a:lnTo>
                  <a:lnTo>
                    <a:pt x="602" y="498"/>
                  </a:lnTo>
                  <a:lnTo>
                    <a:pt x="602" y="504"/>
                  </a:lnTo>
                  <a:lnTo>
                    <a:pt x="605" y="510"/>
                  </a:lnTo>
                  <a:lnTo>
                    <a:pt x="605" y="515"/>
                  </a:lnTo>
                  <a:lnTo>
                    <a:pt x="611" y="515"/>
                  </a:lnTo>
                  <a:lnTo>
                    <a:pt x="611" y="521"/>
                  </a:lnTo>
                  <a:lnTo>
                    <a:pt x="611" y="526"/>
                  </a:lnTo>
                  <a:lnTo>
                    <a:pt x="616" y="530"/>
                  </a:lnTo>
                  <a:lnTo>
                    <a:pt x="622" y="535"/>
                  </a:lnTo>
                  <a:lnTo>
                    <a:pt x="628" y="535"/>
                  </a:lnTo>
                  <a:lnTo>
                    <a:pt x="633" y="541"/>
                  </a:lnTo>
                  <a:lnTo>
                    <a:pt x="639" y="546"/>
                  </a:lnTo>
                  <a:lnTo>
                    <a:pt x="644" y="546"/>
                  </a:lnTo>
                  <a:lnTo>
                    <a:pt x="648" y="546"/>
                  </a:lnTo>
                  <a:lnTo>
                    <a:pt x="648" y="552"/>
                  </a:lnTo>
                  <a:lnTo>
                    <a:pt x="648" y="557"/>
                  </a:lnTo>
                  <a:lnTo>
                    <a:pt x="653" y="563"/>
                  </a:lnTo>
                  <a:lnTo>
                    <a:pt x="659" y="569"/>
                  </a:lnTo>
                  <a:lnTo>
                    <a:pt x="659" y="574"/>
                  </a:lnTo>
                  <a:lnTo>
                    <a:pt x="664" y="574"/>
                  </a:lnTo>
                  <a:lnTo>
                    <a:pt x="670" y="574"/>
                  </a:lnTo>
                  <a:lnTo>
                    <a:pt x="676" y="574"/>
                  </a:lnTo>
                  <a:lnTo>
                    <a:pt x="681" y="574"/>
                  </a:lnTo>
                  <a:lnTo>
                    <a:pt x="687" y="578"/>
                  </a:lnTo>
                  <a:lnTo>
                    <a:pt x="692" y="583"/>
                  </a:lnTo>
                  <a:lnTo>
                    <a:pt x="696" y="583"/>
                  </a:lnTo>
                  <a:lnTo>
                    <a:pt x="701" y="589"/>
                  </a:lnTo>
                  <a:lnTo>
                    <a:pt x="707" y="589"/>
                  </a:lnTo>
                  <a:lnTo>
                    <a:pt x="712" y="594"/>
                  </a:lnTo>
                  <a:lnTo>
                    <a:pt x="718" y="600"/>
                  </a:lnTo>
                  <a:lnTo>
                    <a:pt x="723" y="600"/>
                  </a:lnTo>
                  <a:lnTo>
                    <a:pt x="723" y="605"/>
                  </a:lnTo>
                  <a:lnTo>
                    <a:pt x="729" y="605"/>
                  </a:lnTo>
                  <a:lnTo>
                    <a:pt x="735" y="605"/>
                  </a:lnTo>
                  <a:lnTo>
                    <a:pt x="738" y="611"/>
                  </a:lnTo>
                  <a:lnTo>
                    <a:pt x="744" y="611"/>
                  </a:lnTo>
                  <a:lnTo>
                    <a:pt x="744" y="617"/>
                  </a:lnTo>
                  <a:lnTo>
                    <a:pt x="749" y="617"/>
                  </a:lnTo>
                  <a:lnTo>
                    <a:pt x="749" y="620"/>
                  </a:lnTo>
                  <a:lnTo>
                    <a:pt x="755" y="620"/>
                  </a:lnTo>
                  <a:lnTo>
                    <a:pt x="755" y="626"/>
                  </a:lnTo>
                  <a:lnTo>
                    <a:pt x="755" y="631"/>
                  </a:lnTo>
                  <a:lnTo>
                    <a:pt x="755" y="637"/>
                  </a:lnTo>
                  <a:lnTo>
                    <a:pt x="755" y="642"/>
                  </a:lnTo>
                  <a:lnTo>
                    <a:pt x="749" y="648"/>
                  </a:lnTo>
                  <a:lnTo>
                    <a:pt x="749" y="653"/>
                  </a:lnTo>
                  <a:lnTo>
                    <a:pt x="749" y="659"/>
                  </a:lnTo>
                  <a:lnTo>
                    <a:pt x="744" y="663"/>
                  </a:lnTo>
                  <a:lnTo>
                    <a:pt x="744" y="668"/>
                  </a:lnTo>
                  <a:lnTo>
                    <a:pt x="744" y="674"/>
                  </a:lnTo>
                  <a:lnTo>
                    <a:pt x="744" y="679"/>
                  </a:lnTo>
                  <a:lnTo>
                    <a:pt x="744" y="685"/>
                  </a:lnTo>
                  <a:lnTo>
                    <a:pt x="744" y="690"/>
                  </a:lnTo>
                  <a:lnTo>
                    <a:pt x="744" y="696"/>
                  </a:lnTo>
                  <a:lnTo>
                    <a:pt x="744" y="701"/>
                  </a:lnTo>
                  <a:lnTo>
                    <a:pt x="738" y="705"/>
                  </a:lnTo>
                  <a:lnTo>
                    <a:pt x="738" y="711"/>
                  </a:lnTo>
                  <a:lnTo>
                    <a:pt x="738" y="716"/>
                  </a:lnTo>
                  <a:lnTo>
                    <a:pt x="744" y="722"/>
                  </a:lnTo>
                  <a:lnTo>
                    <a:pt x="744" y="727"/>
                  </a:lnTo>
                  <a:lnTo>
                    <a:pt x="749" y="727"/>
                  </a:lnTo>
                  <a:lnTo>
                    <a:pt x="755" y="727"/>
                  </a:lnTo>
                  <a:lnTo>
                    <a:pt x="760" y="727"/>
                  </a:lnTo>
                  <a:lnTo>
                    <a:pt x="766" y="727"/>
                  </a:lnTo>
                  <a:lnTo>
                    <a:pt x="771" y="727"/>
                  </a:lnTo>
                  <a:lnTo>
                    <a:pt x="771" y="733"/>
                  </a:lnTo>
                  <a:lnTo>
                    <a:pt x="777" y="738"/>
                  </a:lnTo>
                  <a:lnTo>
                    <a:pt x="783" y="744"/>
                  </a:lnTo>
                  <a:lnTo>
                    <a:pt x="786" y="749"/>
                  </a:lnTo>
                  <a:lnTo>
                    <a:pt x="792" y="749"/>
                  </a:lnTo>
                  <a:lnTo>
                    <a:pt x="797" y="749"/>
                  </a:lnTo>
                  <a:lnTo>
                    <a:pt x="797" y="744"/>
                  </a:lnTo>
                  <a:lnTo>
                    <a:pt x="803" y="749"/>
                  </a:lnTo>
                  <a:lnTo>
                    <a:pt x="808" y="749"/>
                  </a:lnTo>
                  <a:lnTo>
                    <a:pt x="814" y="749"/>
                  </a:lnTo>
                  <a:lnTo>
                    <a:pt x="814" y="744"/>
                  </a:lnTo>
                  <a:lnTo>
                    <a:pt x="819" y="744"/>
                  </a:lnTo>
                  <a:lnTo>
                    <a:pt x="825" y="744"/>
                  </a:lnTo>
                  <a:lnTo>
                    <a:pt x="829" y="744"/>
                  </a:lnTo>
                  <a:lnTo>
                    <a:pt x="829" y="749"/>
                  </a:lnTo>
                  <a:lnTo>
                    <a:pt x="834" y="753"/>
                  </a:lnTo>
                  <a:lnTo>
                    <a:pt x="834" y="759"/>
                  </a:lnTo>
                  <a:lnTo>
                    <a:pt x="840" y="764"/>
                  </a:lnTo>
                  <a:lnTo>
                    <a:pt x="845" y="759"/>
                  </a:lnTo>
                  <a:lnTo>
                    <a:pt x="851" y="759"/>
                  </a:lnTo>
                  <a:lnTo>
                    <a:pt x="851" y="753"/>
                  </a:lnTo>
                  <a:lnTo>
                    <a:pt x="856" y="759"/>
                  </a:lnTo>
                  <a:lnTo>
                    <a:pt x="856" y="764"/>
                  </a:lnTo>
                  <a:lnTo>
                    <a:pt x="862" y="764"/>
                  </a:lnTo>
                  <a:lnTo>
                    <a:pt x="862" y="770"/>
                  </a:lnTo>
                  <a:lnTo>
                    <a:pt x="867" y="770"/>
                  </a:lnTo>
                  <a:lnTo>
                    <a:pt x="867" y="775"/>
                  </a:lnTo>
                  <a:lnTo>
                    <a:pt x="873" y="775"/>
                  </a:lnTo>
                  <a:lnTo>
                    <a:pt x="873" y="781"/>
                  </a:lnTo>
                  <a:lnTo>
                    <a:pt x="877" y="781"/>
                  </a:lnTo>
                  <a:lnTo>
                    <a:pt x="882" y="781"/>
                  </a:lnTo>
                  <a:lnTo>
                    <a:pt x="888" y="781"/>
                  </a:lnTo>
                  <a:lnTo>
                    <a:pt x="893" y="786"/>
                  </a:lnTo>
                  <a:lnTo>
                    <a:pt x="899" y="786"/>
                  </a:lnTo>
                  <a:lnTo>
                    <a:pt x="904" y="792"/>
                  </a:lnTo>
                  <a:lnTo>
                    <a:pt x="910" y="792"/>
                  </a:lnTo>
                  <a:lnTo>
                    <a:pt x="915" y="792"/>
                  </a:lnTo>
                  <a:lnTo>
                    <a:pt x="919" y="792"/>
                  </a:lnTo>
                  <a:lnTo>
                    <a:pt x="925" y="786"/>
                  </a:lnTo>
                  <a:lnTo>
                    <a:pt x="930" y="786"/>
                  </a:lnTo>
                  <a:lnTo>
                    <a:pt x="936" y="786"/>
                  </a:lnTo>
                  <a:lnTo>
                    <a:pt x="941" y="786"/>
                  </a:lnTo>
                  <a:lnTo>
                    <a:pt x="947" y="786"/>
                  </a:lnTo>
                  <a:lnTo>
                    <a:pt x="952" y="786"/>
                  </a:lnTo>
                  <a:lnTo>
                    <a:pt x="958" y="786"/>
                  </a:lnTo>
                  <a:lnTo>
                    <a:pt x="963" y="792"/>
                  </a:lnTo>
                  <a:lnTo>
                    <a:pt x="967" y="795"/>
                  </a:lnTo>
                  <a:lnTo>
                    <a:pt x="973" y="795"/>
                  </a:lnTo>
                  <a:lnTo>
                    <a:pt x="978" y="792"/>
                  </a:lnTo>
                  <a:lnTo>
                    <a:pt x="984" y="792"/>
                  </a:lnTo>
                  <a:lnTo>
                    <a:pt x="989" y="795"/>
                  </a:lnTo>
                  <a:lnTo>
                    <a:pt x="995" y="795"/>
                  </a:lnTo>
                  <a:lnTo>
                    <a:pt x="995" y="801"/>
                  </a:lnTo>
                  <a:lnTo>
                    <a:pt x="1000" y="801"/>
                  </a:lnTo>
                  <a:lnTo>
                    <a:pt x="1006" y="801"/>
                  </a:lnTo>
                  <a:lnTo>
                    <a:pt x="1009" y="801"/>
                  </a:lnTo>
                  <a:lnTo>
                    <a:pt x="1015" y="795"/>
                  </a:lnTo>
                  <a:lnTo>
                    <a:pt x="1021" y="795"/>
                  </a:lnTo>
                  <a:lnTo>
                    <a:pt x="1026" y="795"/>
                  </a:lnTo>
                  <a:lnTo>
                    <a:pt x="1032" y="801"/>
                  </a:lnTo>
                  <a:lnTo>
                    <a:pt x="1037" y="801"/>
                  </a:lnTo>
                  <a:lnTo>
                    <a:pt x="1037" y="807"/>
                  </a:lnTo>
                  <a:lnTo>
                    <a:pt x="1043" y="807"/>
                  </a:lnTo>
                  <a:lnTo>
                    <a:pt x="1048" y="807"/>
                  </a:lnTo>
                  <a:lnTo>
                    <a:pt x="1054" y="807"/>
                  </a:lnTo>
                  <a:lnTo>
                    <a:pt x="1057" y="807"/>
                  </a:lnTo>
                  <a:lnTo>
                    <a:pt x="1057" y="812"/>
                  </a:lnTo>
                  <a:lnTo>
                    <a:pt x="1063" y="812"/>
                  </a:lnTo>
                  <a:lnTo>
                    <a:pt x="1063" y="818"/>
                  </a:lnTo>
                  <a:lnTo>
                    <a:pt x="1063" y="823"/>
                  </a:lnTo>
                  <a:lnTo>
                    <a:pt x="1063" y="829"/>
                  </a:lnTo>
                  <a:lnTo>
                    <a:pt x="1068" y="829"/>
                  </a:lnTo>
                  <a:lnTo>
                    <a:pt x="1074" y="829"/>
                  </a:lnTo>
                  <a:lnTo>
                    <a:pt x="1080" y="834"/>
                  </a:lnTo>
                  <a:lnTo>
                    <a:pt x="1085" y="834"/>
                  </a:lnTo>
                  <a:lnTo>
                    <a:pt x="1085" y="838"/>
                  </a:lnTo>
                  <a:lnTo>
                    <a:pt x="1091" y="838"/>
                  </a:lnTo>
                  <a:lnTo>
                    <a:pt x="1091" y="843"/>
                  </a:lnTo>
                  <a:lnTo>
                    <a:pt x="1096" y="843"/>
                  </a:lnTo>
                  <a:lnTo>
                    <a:pt x="1100" y="838"/>
                  </a:lnTo>
                  <a:lnTo>
                    <a:pt x="1105" y="838"/>
                  </a:lnTo>
                  <a:lnTo>
                    <a:pt x="1111" y="838"/>
                  </a:lnTo>
                  <a:lnTo>
                    <a:pt x="1111" y="843"/>
                  </a:lnTo>
                  <a:lnTo>
                    <a:pt x="1116" y="843"/>
                  </a:lnTo>
                  <a:lnTo>
                    <a:pt x="1116" y="849"/>
                  </a:lnTo>
                  <a:lnTo>
                    <a:pt x="1122" y="849"/>
                  </a:lnTo>
                  <a:lnTo>
                    <a:pt x="1128" y="849"/>
                  </a:lnTo>
                  <a:lnTo>
                    <a:pt x="1128" y="855"/>
                  </a:lnTo>
                  <a:lnTo>
                    <a:pt x="1133" y="860"/>
                  </a:lnTo>
                  <a:lnTo>
                    <a:pt x="1139" y="860"/>
                  </a:lnTo>
                  <a:lnTo>
                    <a:pt x="1144" y="866"/>
                  </a:lnTo>
                  <a:lnTo>
                    <a:pt x="1148" y="866"/>
                  </a:lnTo>
                  <a:lnTo>
                    <a:pt x="1153" y="871"/>
                  </a:lnTo>
                  <a:lnTo>
                    <a:pt x="1159" y="871"/>
                  </a:lnTo>
                  <a:lnTo>
                    <a:pt x="1164" y="871"/>
                  </a:lnTo>
                  <a:lnTo>
                    <a:pt x="1164" y="877"/>
                  </a:lnTo>
                  <a:lnTo>
                    <a:pt x="1170" y="877"/>
                  </a:lnTo>
                  <a:lnTo>
                    <a:pt x="1170" y="880"/>
                  </a:lnTo>
                  <a:lnTo>
                    <a:pt x="1175" y="880"/>
                  </a:lnTo>
                  <a:lnTo>
                    <a:pt x="1181" y="880"/>
                  </a:lnTo>
                  <a:lnTo>
                    <a:pt x="1187" y="880"/>
                  </a:lnTo>
                  <a:lnTo>
                    <a:pt x="1187" y="886"/>
                  </a:lnTo>
                  <a:lnTo>
                    <a:pt x="1192" y="886"/>
                  </a:lnTo>
                  <a:lnTo>
                    <a:pt x="1196" y="886"/>
                  </a:lnTo>
                  <a:lnTo>
                    <a:pt x="1201" y="886"/>
                  </a:lnTo>
                  <a:lnTo>
                    <a:pt x="1207" y="886"/>
                  </a:lnTo>
                  <a:lnTo>
                    <a:pt x="1212" y="891"/>
                  </a:lnTo>
                  <a:lnTo>
                    <a:pt x="1218" y="897"/>
                  </a:lnTo>
                  <a:lnTo>
                    <a:pt x="1223" y="897"/>
                  </a:lnTo>
                  <a:lnTo>
                    <a:pt x="1229" y="897"/>
                  </a:lnTo>
                  <a:lnTo>
                    <a:pt x="1235" y="902"/>
                  </a:lnTo>
                  <a:lnTo>
                    <a:pt x="1238" y="908"/>
                  </a:lnTo>
                  <a:lnTo>
                    <a:pt x="1244" y="908"/>
                  </a:lnTo>
                  <a:lnTo>
                    <a:pt x="1249" y="908"/>
                  </a:lnTo>
                  <a:lnTo>
                    <a:pt x="1255" y="908"/>
                  </a:lnTo>
                  <a:lnTo>
                    <a:pt x="1260" y="908"/>
                  </a:lnTo>
                  <a:lnTo>
                    <a:pt x="1266" y="902"/>
                  </a:lnTo>
                  <a:lnTo>
                    <a:pt x="1271" y="902"/>
                  </a:lnTo>
                  <a:lnTo>
                    <a:pt x="1277" y="902"/>
                  </a:lnTo>
                  <a:lnTo>
                    <a:pt x="1282" y="902"/>
                  </a:lnTo>
                  <a:lnTo>
                    <a:pt x="1286" y="902"/>
                  </a:lnTo>
                  <a:lnTo>
                    <a:pt x="1286" y="908"/>
                  </a:lnTo>
                  <a:lnTo>
                    <a:pt x="1286" y="914"/>
                  </a:lnTo>
                  <a:lnTo>
                    <a:pt x="1286" y="919"/>
                  </a:lnTo>
                  <a:lnTo>
                    <a:pt x="1286" y="925"/>
                  </a:lnTo>
                  <a:lnTo>
                    <a:pt x="1292" y="928"/>
                  </a:lnTo>
                  <a:lnTo>
                    <a:pt x="1297" y="928"/>
                  </a:lnTo>
                  <a:lnTo>
                    <a:pt x="1292" y="934"/>
                  </a:lnTo>
                  <a:lnTo>
                    <a:pt x="1286" y="939"/>
                  </a:lnTo>
                  <a:lnTo>
                    <a:pt x="1282" y="945"/>
                  </a:lnTo>
                  <a:lnTo>
                    <a:pt x="1282" y="950"/>
                  </a:lnTo>
                  <a:lnTo>
                    <a:pt x="1282" y="956"/>
                  </a:lnTo>
                  <a:lnTo>
                    <a:pt x="1286" y="962"/>
                  </a:lnTo>
                  <a:lnTo>
                    <a:pt x="1292" y="971"/>
                  </a:lnTo>
                  <a:lnTo>
                    <a:pt x="1297" y="976"/>
                  </a:lnTo>
                  <a:lnTo>
                    <a:pt x="1297" y="982"/>
                  </a:lnTo>
                  <a:lnTo>
                    <a:pt x="1303" y="982"/>
                  </a:lnTo>
                  <a:lnTo>
                    <a:pt x="1308" y="987"/>
                  </a:lnTo>
                  <a:lnTo>
                    <a:pt x="1308" y="993"/>
                  </a:lnTo>
                  <a:lnTo>
                    <a:pt x="1308" y="998"/>
                  </a:lnTo>
                  <a:lnTo>
                    <a:pt x="1314" y="1004"/>
                  </a:lnTo>
                  <a:lnTo>
                    <a:pt x="1314" y="1009"/>
                  </a:lnTo>
                  <a:lnTo>
                    <a:pt x="1308" y="1009"/>
                  </a:lnTo>
                  <a:lnTo>
                    <a:pt x="1308" y="1004"/>
                  </a:lnTo>
                  <a:lnTo>
                    <a:pt x="1303" y="1009"/>
                  </a:lnTo>
                  <a:lnTo>
                    <a:pt x="1303" y="1013"/>
                  </a:lnTo>
                  <a:lnTo>
                    <a:pt x="1303" y="1019"/>
                  </a:lnTo>
                  <a:lnTo>
                    <a:pt x="1303" y="1024"/>
                  </a:lnTo>
                  <a:lnTo>
                    <a:pt x="1308" y="1030"/>
                  </a:lnTo>
                  <a:lnTo>
                    <a:pt x="1314" y="1030"/>
                  </a:lnTo>
                  <a:lnTo>
                    <a:pt x="1319" y="1030"/>
                  </a:lnTo>
                  <a:lnTo>
                    <a:pt x="1325" y="1041"/>
                  </a:lnTo>
                  <a:lnTo>
                    <a:pt x="1325" y="1046"/>
                  </a:lnTo>
                  <a:lnTo>
                    <a:pt x="1329" y="1052"/>
                  </a:lnTo>
                  <a:lnTo>
                    <a:pt x="1334" y="1052"/>
                  </a:lnTo>
                  <a:lnTo>
                    <a:pt x="1340" y="1057"/>
                  </a:lnTo>
                  <a:lnTo>
                    <a:pt x="1345" y="1061"/>
                  </a:lnTo>
                  <a:lnTo>
                    <a:pt x="1356" y="1067"/>
                  </a:lnTo>
                  <a:lnTo>
                    <a:pt x="1362" y="1067"/>
                  </a:lnTo>
                  <a:lnTo>
                    <a:pt x="1362" y="1072"/>
                  </a:lnTo>
                  <a:lnTo>
                    <a:pt x="1367" y="1072"/>
                  </a:lnTo>
                  <a:lnTo>
                    <a:pt x="1373" y="1078"/>
                  </a:lnTo>
                  <a:lnTo>
                    <a:pt x="1367" y="1083"/>
                  </a:lnTo>
                  <a:lnTo>
                    <a:pt x="1362" y="1089"/>
                  </a:lnTo>
                  <a:lnTo>
                    <a:pt x="1356" y="1089"/>
                  </a:lnTo>
                  <a:lnTo>
                    <a:pt x="1351" y="1094"/>
                  </a:lnTo>
                  <a:lnTo>
                    <a:pt x="1345" y="1100"/>
                  </a:lnTo>
                  <a:lnTo>
                    <a:pt x="1345" y="1104"/>
                  </a:lnTo>
                  <a:lnTo>
                    <a:pt x="1334" y="1109"/>
                  </a:lnTo>
                  <a:lnTo>
                    <a:pt x="1329" y="1115"/>
                  </a:lnTo>
                  <a:lnTo>
                    <a:pt x="1325" y="1120"/>
                  </a:lnTo>
                  <a:lnTo>
                    <a:pt x="1319" y="1120"/>
                  </a:lnTo>
                  <a:lnTo>
                    <a:pt x="1314" y="1126"/>
                  </a:lnTo>
                  <a:lnTo>
                    <a:pt x="1308" y="1131"/>
                  </a:lnTo>
                  <a:lnTo>
                    <a:pt x="1303" y="1131"/>
                  </a:lnTo>
                  <a:lnTo>
                    <a:pt x="1297" y="1137"/>
                  </a:lnTo>
                  <a:lnTo>
                    <a:pt x="1297" y="1142"/>
                  </a:lnTo>
                  <a:lnTo>
                    <a:pt x="1292" y="1142"/>
                  </a:lnTo>
                  <a:lnTo>
                    <a:pt x="1292" y="1146"/>
                  </a:lnTo>
                  <a:lnTo>
                    <a:pt x="1297" y="1146"/>
                  </a:lnTo>
                  <a:lnTo>
                    <a:pt x="1303" y="1146"/>
                  </a:lnTo>
                  <a:lnTo>
                    <a:pt x="1314" y="1146"/>
                  </a:lnTo>
                  <a:lnTo>
                    <a:pt x="1319" y="1146"/>
                  </a:lnTo>
                  <a:lnTo>
                    <a:pt x="1325" y="1152"/>
                  </a:lnTo>
                  <a:lnTo>
                    <a:pt x="1329" y="1157"/>
                  </a:lnTo>
                  <a:lnTo>
                    <a:pt x="1325" y="1163"/>
                  </a:lnTo>
                  <a:lnTo>
                    <a:pt x="1325" y="1168"/>
                  </a:lnTo>
                  <a:lnTo>
                    <a:pt x="1314" y="1168"/>
                  </a:lnTo>
                  <a:lnTo>
                    <a:pt x="1308" y="1168"/>
                  </a:lnTo>
                  <a:lnTo>
                    <a:pt x="1303" y="1168"/>
                  </a:lnTo>
                  <a:lnTo>
                    <a:pt x="1303" y="1174"/>
                  </a:lnTo>
                  <a:lnTo>
                    <a:pt x="1303" y="1179"/>
                  </a:lnTo>
                  <a:lnTo>
                    <a:pt x="1303" y="1185"/>
                  </a:lnTo>
                  <a:lnTo>
                    <a:pt x="1303" y="1188"/>
                  </a:lnTo>
                  <a:lnTo>
                    <a:pt x="1303" y="1194"/>
                  </a:lnTo>
                  <a:lnTo>
                    <a:pt x="1303" y="1199"/>
                  </a:lnTo>
                  <a:lnTo>
                    <a:pt x="1303" y="1211"/>
                  </a:lnTo>
                  <a:lnTo>
                    <a:pt x="1303" y="1216"/>
                  </a:lnTo>
                  <a:lnTo>
                    <a:pt x="1303" y="1222"/>
                  </a:lnTo>
                  <a:lnTo>
                    <a:pt x="1297" y="1227"/>
                  </a:lnTo>
                  <a:lnTo>
                    <a:pt x="1297" y="1233"/>
                  </a:lnTo>
                  <a:lnTo>
                    <a:pt x="1292" y="1236"/>
                  </a:lnTo>
                  <a:lnTo>
                    <a:pt x="1292" y="1242"/>
                  </a:lnTo>
                  <a:lnTo>
                    <a:pt x="1292" y="1247"/>
                  </a:lnTo>
                  <a:lnTo>
                    <a:pt x="1297" y="1253"/>
                  </a:lnTo>
                  <a:lnTo>
                    <a:pt x="1297" y="1264"/>
                  </a:lnTo>
                  <a:lnTo>
                    <a:pt x="1297" y="1270"/>
                  </a:lnTo>
                  <a:lnTo>
                    <a:pt x="1297" y="1275"/>
                  </a:lnTo>
                  <a:lnTo>
                    <a:pt x="1297" y="1279"/>
                  </a:lnTo>
                  <a:lnTo>
                    <a:pt x="1297" y="1284"/>
                  </a:lnTo>
                  <a:lnTo>
                    <a:pt x="1297" y="1290"/>
                  </a:lnTo>
                  <a:lnTo>
                    <a:pt x="1297" y="1295"/>
                  </a:lnTo>
                  <a:lnTo>
                    <a:pt x="1297" y="1301"/>
                  </a:lnTo>
                  <a:lnTo>
                    <a:pt x="1297" y="1306"/>
                  </a:lnTo>
                  <a:lnTo>
                    <a:pt x="1297" y="1312"/>
                  </a:lnTo>
                  <a:lnTo>
                    <a:pt x="1292" y="1321"/>
                  </a:lnTo>
                  <a:lnTo>
                    <a:pt x="1292" y="1327"/>
                  </a:lnTo>
                  <a:lnTo>
                    <a:pt x="1292" y="1332"/>
                  </a:lnTo>
                  <a:lnTo>
                    <a:pt x="1292" y="1338"/>
                  </a:lnTo>
                  <a:lnTo>
                    <a:pt x="1286" y="1343"/>
                  </a:lnTo>
                  <a:lnTo>
                    <a:pt x="1286" y="1349"/>
                  </a:lnTo>
                  <a:lnTo>
                    <a:pt x="1286" y="1354"/>
                  </a:lnTo>
                  <a:lnTo>
                    <a:pt x="1286" y="1360"/>
                  </a:lnTo>
                  <a:lnTo>
                    <a:pt x="1286" y="1369"/>
                  </a:lnTo>
                  <a:lnTo>
                    <a:pt x="1292" y="1375"/>
                  </a:lnTo>
                  <a:lnTo>
                    <a:pt x="1292" y="1380"/>
                  </a:lnTo>
                  <a:lnTo>
                    <a:pt x="1286" y="1380"/>
                  </a:lnTo>
                  <a:lnTo>
                    <a:pt x="1282" y="1380"/>
                  </a:lnTo>
                  <a:lnTo>
                    <a:pt x="1277" y="1380"/>
                  </a:lnTo>
                  <a:lnTo>
                    <a:pt x="1271" y="1380"/>
                  </a:lnTo>
                  <a:lnTo>
                    <a:pt x="1255" y="1380"/>
                  </a:lnTo>
                  <a:lnTo>
                    <a:pt x="1249" y="1380"/>
                  </a:lnTo>
                  <a:lnTo>
                    <a:pt x="1244" y="1380"/>
                  </a:lnTo>
                  <a:lnTo>
                    <a:pt x="1238" y="1375"/>
                  </a:lnTo>
                  <a:lnTo>
                    <a:pt x="1235" y="1375"/>
                  </a:lnTo>
                  <a:lnTo>
                    <a:pt x="1229" y="1375"/>
                  </a:lnTo>
                  <a:lnTo>
                    <a:pt x="1223" y="1375"/>
                  </a:lnTo>
                  <a:lnTo>
                    <a:pt x="1212" y="1369"/>
                  </a:lnTo>
                  <a:lnTo>
                    <a:pt x="1207" y="1369"/>
                  </a:lnTo>
                  <a:lnTo>
                    <a:pt x="1201" y="1369"/>
                  </a:lnTo>
                  <a:lnTo>
                    <a:pt x="1196" y="1369"/>
                  </a:lnTo>
                  <a:lnTo>
                    <a:pt x="1187" y="1369"/>
                  </a:lnTo>
                  <a:lnTo>
                    <a:pt x="1181" y="1375"/>
                  </a:lnTo>
                  <a:lnTo>
                    <a:pt x="1181" y="1380"/>
                  </a:lnTo>
                  <a:lnTo>
                    <a:pt x="1175" y="1380"/>
                  </a:lnTo>
                  <a:lnTo>
                    <a:pt x="1175" y="1386"/>
                  </a:lnTo>
                  <a:lnTo>
                    <a:pt x="1175" y="1391"/>
                  </a:lnTo>
                  <a:lnTo>
                    <a:pt x="1175" y="1397"/>
                  </a:lnTo>
                  <a:lnTo>
                    <a:pt x="1181" y="1397"/>
                  </a:lnTo>
                  <a:lnTo>
                    <a:pt x="1181" y="1402"/>
                  </a:lnTo>
                  <a:lnTo>
                    <a:pt x="1181" y="1408"/>
                  </a:lnTo>
                  <a:lnTo>
                    <a:pt x="1181" y="1412"/>
                  </a:lnTo>
                  <a:lnTo>
                    <a:pt x="1175" y="1417"/>
                  </a:lnTo>
                  <a:lnTo>
                    <a:pt x="1170" y="1417"/>
                  </a:lnTo>
                  <a:lnTo>
                    <a:pt x="1164" y="1423"/>
                  </a:lnTo>
                  <a:lnTo>
                    <a:pt x="1164" y="1428"/>
                  </a:lnTo>
                  <a:lnTo>
                    <a:pt x="1164" y="1434"/>
                  </a:lnTo>
                  <a:lnTo>
                    <a:pt x="1164" y="1439"/>
                  </a:lnTo>
                  <a:lnTo>
                    <a:pt x="1170" y="1439"/>
                  </a:lnTo>
                  <a:lnTo>
                    <a:pt x="1170" y="1445"/>
                  </a:lnTo>
                  <a:lnTo>
                    <a:pt x="1164" y="1450"/>
                  </a:lnTo>
                  <a:lnTo>
                    <a:pt x="1159" y="1450"/>
                  </a:lnTo>
                  <a:lnTo>
                    <a:pt x="1153" y="1450"/>
                  </a:lnTo>
                  <a:lnTo>
                    <a:pt x="1148" y="1450"/>
                  </a:lnTo>
                  <a:lnTo>
                    <a:pt x="1144" y="1450"/>
                  </a:lnTo>
                  <a:lnTo>
                    <a:pt x="1139" y="1450"/>
                  </a:lnTo>
                  <a:lnTo>
                    <a:pt x="1133" y="1450"/>
                  </a:lnTo>
                  <a:lnTo>
                    <a:pt x="1128" y="1450"/>
                  </a:lnTo>
                  <a:lnTo>
                    <a:pt x="1122" y="1450"/>
                  </a:lnTo>
                  <a:lnTo>
                    <a:pt x="1116" y="1450"/>
                  </a:lnTo>
                  <a:lnTo>
                    <a:pt x="1111" y="1450"/>
                  </a:lnTo>
                  <a:lnTo>
                    <a:pt x="1105" y="1450"/>
                  </a:lnTo>
                  <a:lnTo>
                    <a:pt x="1100" y="1450"/>
                  </a:lnTo>
                  <a:lnTo>
                    <a:pt x="1096" y="1450"/>
                  </a:lnTo>
                  <a:lnTo>
                    <a:pt x="1091" y="1450"/>
                  </a:lnTo>
                  <a:lnTo>
                    <a:pt x="1085" y="1454"/>
                  </a:lnTo>
                  <a:lnTo>
                    <a:pt x="1080" y="1454"/>
                  </a:lnTo>
                  <a:lnTo>
                    <a:pt x="1080" y="1460"/>
                  </a:lnTo>
                  <a:lnTo>
                    <a:pt x="1074" y="1460"/>
                  </a:lnTo>
                  <a:lnTo>
                    <a:pt x="1068" y="1460"/>
                  </a:lnTo>
                  <a:lnTo>
                    <a:pt x="1063" y="1465"/>
                  </a:lnTo>
                  <a:lnTo>
                    <a:pt x="1057" y="1465"/>
                  </a:lnTo>
                  <a:lnTo>
                    <a:pt x="1048" y="1465"/>
                  </a:lnTo>
                  <a:lnTo>
                    <a:pt x="1043" y="1465"/>
                  </a:lnTo>
                  <a:lnTo>
                    <a:pt x="1037" y="1460"/>
                  </a:lnTo>
                  <a:lnTo>
                    <a:pt x="1032" y="1465"/>
                  </a:lnTo>
                  <a:lnTo>
                    <a:pt x="1032" y="1471"/>
                  </a:lnTo>
                  <a:lnTo>
                    <a:pt x="1043" y="1476"/>
                  </a:lnTo>
                  <a:lnTo>
                    <a:pt x="1048" y="1482"/>
                  </a:lnTo>
                  <a:lnTo>
                    <a:pt x="1048" y="1487"/>
                  </a:lnTo>
                  <a:lnTo>
                    <a:pt x="1048" y="1493"/>
                  </a:lnTo>
                  <a:lnTo>
                    <a:pt x="1048" y="1497"/>
                  </a:lnTo>
                  <a:lnTo>
                    <a:pt x="1048" y="1502"/>
                  </a:lnTo>
                  <a:lnTo>
                    <a:pt x="1043" y="1508"/>
                  </a:lnTo>
                  <a:lnTo>
                    <a:pt x="1043" y="1513"/>
                  </a:lnTo>
                  <a:lnTo>
                    <a:pt x="1037" y="1519"/>
                  </a:lnTo>
                  <a:lnTo>
                    <a:pt x="1037" y="1524"/>
                  </a:lnTo>
                  <a:lnTo>
                    <a:pt x="1043" y="1530"/>
                  </a:lnTo>
                  <a:lnTo>
                    <a:pt x="1043" y="1535"/>
                  </a:lnTo>
                  <a:lnTo>
                    <a:pt x="1037" y="1535"/>
                  </a:lnTo>
                  <a:lnTo>
                    <a:pt x="1037" y="1541"/>
                  </a:lnTo>
                  <a:lnTo>
                    <a:pt x="1037" y="1544"/>
                  </a:lnTo>
                  <a:lnTo>
                    <a:pt x="1037" y="1550"/>
                  </a:lnTo>
                  <a:lnTo>
                    <a:pt x="1037" y="1556"/>
                  </a:lnTo>
                  <a:lnTo>
                    <a:pt x="1043" y="1550"/>
                  </a:lnTo>
                  <a:lnTo>
                    <a:pt x="1048" y="1544"/>
                  </a:lnTo>
                  <a:lnTo>
                    <a:pt x="1054" y="1541"/>
                  </a:lnTo>
                  <a:lnTo>
                    <a:pt x="1057" y="1541"/>
                  </a:lnTo>
                  <a:lnTo>
                    <a:pt x="1063" y="1544"/>
                  </a:lnTo>
                  <a:lnTo>
                    <a:pt x="1068" y="1550"/>
                  </a:lnTo>
                  <a:lnTo>
                    <a:pt x="1074" y="1556"/>
                  </a:lnTo>
                  <a:lnTo>
                    <a:pt x="1080" y="1556"/>
                  </a:lnTo>
                  <a:lnTo>
                    <a:pt x="1085" y="1556"/>
                  </a:lnTo>
                  <a:lnTo>
                    <a:pt x="1085" y="1561"/>
                  </a:lnTo>
                  <a:lnTo>
                    <a:pt x="1091" y="1561"/>
                  </a:lnTo>
                  <a:lnTo>
                    <a:pt x="1091" y="1567"/>
                  </a:lnTo>
                  <a:lnTo>
                    <a:pt x="1096" y="1572"/>
                  </a:lnTo>
                  <a:lnTo>
                    <a:pt x="1091" y="1578"/>
                  </a:lnTo>
                  <a:lnTo>
                    <a:pt x="1091" y="1583"/>
                  </a:lnTo>
                  <a:lnTo>
                    <a:pt x="1085" y="1587"/>
                  </a:lnTo>
                  <a:lnTo>
                    <a:pt x="1085" y="1592"/>
                  </a:lnTo>
                  <a:lnTo>
                    <a:pt x="1080" y="1598"/>
                  </a:lnTo>
                  <a:lnTo>
                    <a:pt x="1080" y="1603"/>
                  </a:lnTo>
                  <a:lnTo>
                    <a:pt x="1080" y="1609"/>
                  </a:lnTo>
                  <a:lnTo>
                    <a:pt x="1074" y="1615"/>
                  </a:lnTo>
                  <a:lnTo>
                    <a:pt x="1074" y="1620"/>
                  </a:lnTo>
                  <a:lnTo>
                    <a:pt x="1080" y="1626"/>
                  </a:lnTo>
                  <a:lnTo>
                    <a:pt x="1091" y="1629"/>
                  </a:lnTo>
                  <a:lnTo>
                    <a:pt x="1096" y="1635"/>
                  </a:lnTo>
                  <a:lnTo>
                    <a:pt x="1100" y="1635"/>
                  </a:lnTo>
                  <a:lnTo>
                    <a:pt x="1105" y="1635"/>
                  </a:lnTo>
                  <a:lnTo>
                    <a:pt x="1111" y="1635"/>
                  </a:lnTo>
                  <a:lnTo>
                    <a:pt x="1111" y="1640"/>
                  </a:lnTo>
                  <a:lnTo>
                    <a:pt x="1111" y="1646"/>
                  </a:lnTo>
                  <a:lnTo>
                    <a:pt x="1111" y="1651"/>
                  </a:lnTo>
                  <a:lnTo>
                    <a:pt x="1116" y="1651"/>
                  </a:lnTo>
                  <a:lnTo>
                    <a:pt x="1116" y="1657"/>
                  </a:lnTo>
                  <a:lnTo>
                    <a:pt x="1116" y="1663"/>
                  </a:lnTo>
                  <a:lnTo>
                    <a:pt x="1122" y="1663"/>
                  </a:lnTo>
                  <a:lnTo>
                    <a:pt x="1128" y="1663"/>
                  </a:lnTo>
                  <a:lnTo>
                    <a:pt x="1133" y="1663"/>
                  </a:lnTo>
                  <a:lnTo>
                    <a:pt x="1133" y="1668"/>
                  </a:lnTo>
                  <a:lnTo>
                    <a:pt x="1139" y="1672"/>
                  </a:lnTo>
                  <a:lnTo>
                    <a:pt x="1144" y="1677"/>
                  </a:lnTo>
                  <a:lnTo>
                    <a:pt x="1148" y="1683"/>
                  </a:lnTo>
                  <a:lnTo>
                    <a:pt x="1148" y="1688"/>
                  </a:lnTo>
                  <a:lnTo>
                    <a:pt x="1153" y="1694"/>
                  </a:lnTo>
                  <a:lnTo>
                    <a:pt x="1159" y="1699"/>
                  </a:lnTo>
                  <a:lnTo>
                    <a:pt x="1159" y="1705"/>
                  </a:lnTo>
                  <a:lnTo>
                    <a:pt x="1164" y="1710"/>
                  </a:lnTo>
                  <a:lnTo>
                    <a:pt x="1164" y="1716"/>
                  </a:lnTo>
                  <a:lnTo>
                    <a:pt x="1170" y="1720"/>
                  </a:lnTo>
                  <a:lnTo>
                    <a:pt x="1175" y="1725"/>
                  </a:lnTo>
                  <a:lnTo>
                    <a:pt x="1175" y="1731"/>
                  </a:lnTo>
                  <a:lnTo>
                    <a:pt x="1175" y="1736"/>
                  </a:lnTo>
                  <a:lnTo>
                    <a:pt x="1175" y="1742"/>
                  </a:lnTo>
                  <a:lnTo>
                    <a:pt x="1175" y="1747"/>
                  </a:lnTo>
                  <a:lnTo>
                    <a:pt x="1175" y="1753"/>
                  </a:lnTo>
                  <a:lnTo>
                    <a:pt x="1175" y="1758"/>
                  </a:lnTo>
                  <a:lnTo>
                    <a:pt x="1175" y="1762"/>
                  </a:lnTo>
                  <a:lnTo>
                    <a:pt x="1181" y="1773"/>
                  </a:lnTo>
                  <a:lnTo>
                    <a:pt x="1181" y="1779"/>
                  </a:lnTo>
                  <a:lnTo>
                    <a:pt x="1187" y="1784"/>
                  </a:lnTo>
                  <a:lnTo>
                    <a:pt x="1187" y="1790"/>
                  </a:lnTo>
                  <a:lnTo>
                    <a:pt x="1192" y="1795"/>
                  </a:lnTo>
                  <a:lnTo>
                    <a:pt x="1196" y="1795"/>
                  </a:lnTo>
                  <a:lnTo>
                    <a:pt x="1201" y="1795"/>
                  </a:lnTo>
                  <a:lnTo>
                    <a:pt x="1201" y="1801"/>
                  </a:lnTo>
                  <a:lnTo>
                    <a:pt x="1207" y="1801"/>
                  </a:lnTo>
                  <a:lnTo>
                    <a:pt x="1207" y="1805"/>
                  </a:lnTo>
                  <a:lnTo>
                    <a:pt x="1201" y="1810"/>
                  </a:lnTo>
                  <a:lnTo>
                    <a:pt x="1196" y="1810"/>
                  </a:lnTo>
                  <a:lnTo>
                    <a:pt x="1192" y="1816"/>
                  </a:lnTo>
                  <a:lnTo>
                    <a:pt x="1192" y="1821"/>
                  </a:lnTo>
                  <a:lnTo>
                    <a:pt x="1192" y="1827"/>
                  </a:lnTo>
                  <a:lnTo>
                    <a:pt x="1192" y="1832"/>
                  </a:lnTo>
                  <a:lnTo>
                    <a:pt x="1192" y="1838"/>
                  </a:lnTo>
                  <a:lnTo>
                    <a:pt x="1192" y="1843"/>
                  </a:lnTo>
                  <a:lnTo>
                    <a:pt x="1187" y="1843"/>
                  </a:lnTo>
                  <a:lnTo>
                    <a:pt x="1187" y="1847"/>
                  </a:lnTo>
                  <a:lnTo>
                    <a:pt x="1187" y="1853"/>
                  </a:lnTo>
                  <a:lnTo>
                    <a:pt x="1187" y="1858"/>
                  </a:lnTo>
                  <a:lnTo>
                    <a:pt x="1181" y="1864"/>
                  </a:lnTo>
                  <a:lnTo>
                    <a:pt x="1181" y="1869"/>
                  </a:lnTo>
                  <a:lnTo>
                    <a:pt x="1181" y="1875"/>
                  </a:lnTo>
                  <a:lnTo>
                    <a:pt x="1181" y="1880"/>
                  </a:lnTo>
                  <a:lnTo>
                    <a:pt x="1181" y="1886"/>
                  </a:lnTo>
                  <a:lnTo>
                    <a:pt x="1181" y="1891"/>
                  </a:lnTo>
                  <a:lnTo>
                    <a:pt x="1175" y="1901"/>
                  </a:lnTo>
                  <a:lnTo>
                    <a:pt x="1175" y="1912"/>
                  </a:lnTo>
                  <a:lnTo>
                    <a:pt x="1175" y="1917"/>
                  </a:lnTo>
                  <a:lnTo>
                    <a:pt x="1175" y="1923"/>
                  </a:lnTo>
                  <a:lnTo>
                    <a:pt x="1175" y="1928"/>
                  </a:lnTo>
                  <a:lnTo>
                    <a:pt x="1175" y="1934"/>
                  </a:lnTo>
                  <a:lnTo>
                    <a:pt x="1175" y="1937"/>
                  </a:lnTo>
                  <a:lnTo>
                    <a:pt x="1175" y="1943"/>
                  </a:lnTo>
                  <a:lnTo>
                    <a:pt x="1170" y="1948"/>
                  </a:lnTo>
                  <a:lnTo>
                    <a:pt x="1164" y="1954"/>
                  </a:lnTo>
                  <a:lnTo>
                    <a:pt x="1159" y="1960"/>
                  </a:lnTo>
                  <a:lnTo>
                    <a:pt x="1159" y="1965"/>
                  </a:lnTo>
                  <a:lnTo>
                    <a:pt x="1153" y="1971"/>
                  </a:lnTo>
                  <a:lnTo>
                    <a:pt x="1148" y="1976"/>
                  </a:lnTo>
                  <a:lnTo>
                    <a:pt x="1144" y="1976"/>
                  </a:lnTo>
                  <a:lnTo>
                    <a:pt x="1144" y="1980"/>
                  </a:lnTo>
                  <a:lnTo>
                    <a:pt x="1139" y="1980"/>
                  </a:lnTo>
                  <a:lnTo>
                    <a:pt x="1133" y="1985"/>
                  </a:lnTo>
                  <a:lnTo>
                    <a:pt x="1128" y="1985"/>
                  </a:lnTo>
                  <a:lnTo>
                    <a:pt x="1122" y="1980"/>
                  </a:lnTo>
                  <a:lnTo>
                    <a:pt x="1116" y="1980"/>
                  </a:lnTo>
                  <a:lnTo>
                    <a:pt x="1111" y="1976"/>
                  </a:lnTo>
                  <a:lnTo>
                    <a:pt x="1105" y="1976"/>
                  </a:lnTo>
                  <a:lnTo>
                    <a:pt x="1100" y="1976"/>
                  </a:lnTo>
                  <a:lnTo>
                    <a:pt x="1096" y="1976"/>
                  </a:lnTo>
                  <a:lnTo>
                    <a:pt x="1091" y="1976"/>
                  </a:lnTo>
                  <a:lnTo>
                    <a:pt x="1085" y="1976"/>
                  </a:lnTo>
                  <a:lnTo>
                    <a:pt x="1080" y="1980"/>
                  </a:lnTo>
                  <a:lnTo>
                    <a:pt x="1074" y="1980"/>
                  </a:lnTo>
                  <a:lnTo>
                    <a:pt x="1068" y="1980"/>
                  </a:lnTo>
                  <a:lnTo>
                    <a:pt x="1063" y="1980"/>
                  </a:lnTo>
                  <a:lnTo>
                    <a:pt x="1057" y="1980"/>
                  </a:lnTo>
                  <a:lnTo>
                    <a:pt x="1054" y="1980"/>
                  </a:lnTo>
                  <a:lnTo>
                    <a:pt x="1048" y="1976"/>
                  </a:lnTo>
                  <a:lnTo>
                    <a:pt x="1043" y="1976"/>
                  </a:lnTo>
                  <a:lnTo>
                    <a:pt x="1037" y="1976"/>
                  </a:lnTo>
                  <a:lnTo>
                    <a:pt x="1032" y="1971"/>
                  </a:lnTo>
                  <a:lnTo>
                    <a:pt x="1026" y="1971"/>
                  </a:lnTo>
                  <a:lnTo>
                    <a:pt x="1021" y="1965"/>
                  </a:lnTo>
                  <a:lnTo>
                    <a:pt x="1015" y="1965"/>
                  </a:lnTo>
                  <a:lnTo>
                    <a:pt x="1009" y="1965"/>
                  </a:lnTo>
                  <a:lnTo>
                    <a:pt x="1000" y="1960"/>
                  </a:lnTo>
                  <a:lnTo>
                    <a:pt x="1000" y="1954"/>
                  </a:lnTo>
                  <a:lnTo>
                    <a:pt x="995" y="1948"/>
                  </a:lnTo>
                  <a:lnTo>
                    <a:pt x="989" y="1943"/>
                  </a:lnTo>
                  <a:lnTo>
                    <a:pt x="984" y="1943"/>
                  </a:lnTo>
                  <a:lnTo>
                    <a:pt x="984" y="1937"/>
                  </a:lnTo>
                  <a:lnTo>
                    <a:pt x="978" y="1937"/>
                  </a:lnTo>
                  <a:lnTo>
                    <a:pt x="973" y="1934"/>
                  </a:lnTo>
                  <a:lnTo>
                    <a:pt x="967" y="1928"/>
                  </a:lnTo>
                  <a:lnTo>
                    <a:pt x="963" y="1928"/>
                  </a:lnTo>
                  <a:lnTo>
                    <a:pt x="958" y="1923"/>
                  </a:lnTo>
                  <a:lnTo>
                    <a:pt x="952" y="1917"/>
                  </a:lnTo>
                  <a:lnTo>
                    <a:pt x="947" y="1917"/>
                  </a:lnTo>
                  <a:lnTo>
                    <a:pt x="941" y="1917"/>
                  </a:lnTo>
                  <a:lnTo>
                    <a:pt x="936" y="1917"/>
                  </a:lnTo>
                  <a:lnTo>
                    <a:pt x="930" y="1923"/>
                  </a:lnTo>
                  <a:lnTo>
                    <a:pt x="925" y="1923"/>
                  </a:lnTo>
                  <a:lnTo>
                    <a:pt x="919" y="1928"/>
                  </a:lnTo>
                  <a:lnTo>
                    <a:pt x="915" y="1934"/>
                  </a:lnTo>
                  <a:lnTo>
                    <a:pt x="910" y="1937"/>
                  </a:lnTo>
                  <a:lnTo>
                    <a:pt x="904" y="1943"/>
                  </a:lnTo>
                  <a:lnTo>
                    <a:pt x="899" y="1948"/>
                  </a:lnTo>
                  <a:lnTo>
                    <a:pt x="893" y="1954"/>
                  </a:lnTo>
                  <a:lnTo>
                    <a:pt x="882" y="1960"/>
                  </a:lnTo>
                  <a:lnTo>
                    <a:pt x="882" y="1965"/>
                  </a:lnTo>
                  <a:lnTo>
                    <a:pt x="877" y="1971"/>
                  </a:lnTo>
                  <a:lnTo>
                    <a:pt x="873" y="1976"/>
                  </a:lnTo>
                  <a:lnTo>
                    <a:pt x="867" y="1980"/>
                  </a:lnTo>
                  <a:lnTo>
                    <a:pt x="856" y="1980"/>
                  </a:lnTo>
                  <a:lnTo>
                    <a:pt x="851" y="1980"/>
                  </a:lnTo>
                  <a:lnTo>
                    <a:pt x="845" y="1980"/>
                  </a:lnTo>
                  <a:lnTo>
                    <a:pt x="840" y="1980"/>
                  </a:lnTo>
                  <a:lnTo>
                    <a:pt x="834" y="1976"/>
                  </a:lnTo>
                  <a:lnTo>
                    <a:pt x="829" y="1976"/>
                  </a:lnTo>
                  <a:lnTo>
                    <a:pt x="825" y="1976"/>
                  </a:lnTo>
                  <a:lnTo>
                    <a:pt x="819" y="1976"/>
                  </a:lnTo>
                  <a:lnTo>
                    <a:pt x="814" y="1976"/>
                  </a:lnTo>
                  <a:lnTo>
                    <a:pt x="808" y="1976"/>
                  </a:lnTo>
                  <a:lnTo>
                    <a:pt x="803" y="1976"/>
                  </a:lnTo>
                  <a:lnTo>
                    <a:pt x="797" y="1976"/>
                  </a:lnTo>
                  <a:lnTo>
                    <a:pt x="792" y="1976"/>
                  </a:lnTo>
                  <a:lnTo>
                    <a:pt x="786" y="1976"/>
                  </a:lnTo>
                  <a:lnTo>
                    <a:pt x="777" y="1980"/>
                  </a:lnTo>
                  <a:lnTo>
                    <a:pt x="771" y="1980"/>
                  </a:lnTo>
                  <a:lnTo>
                    <a:pt x="766" y="1980"/>
                  </a:lnTo>
                  <a:lnTo>
                    <a:pt x="755" y="1980"/>
                  </a:lnTo>
                  <a:lnTo>
                    <a:pt x="749" y="1980"/>
                  </a:lnTo>
                  <a:lnTo>
                    <a:pt x="744" y="1980"/>
                  </a:lnTo>
                  <a:lnTo>
                    <a:pt x="738" y="1980"/>
                  </a:lnTo>
                  <a:lnTo>
                    <a:pt x="735" y="1980"/>
                  </a:lnTo>
                  <a:lnTo>
                    <a:pt x="729" y="1980"/>
                  </a:lnTo>
                  <a:lnTo>
                    <a:pt x="723" y="1976"/>
                  </a:lnTo>
                  <a:lnTo>
                    <a:pt x="718" y="1976"/>
                  </a:lnTo>
                  <a:lnTo>
                    <a:pt x="707" y="1976"/>
                  </a:lnTo>
                  <a:lnTo>
                    <a:pt x="707" y="1971"/>
                  </a:lnTo>
                  <a:lnTo>
                    <a:pt x="707" y="1965"/>
                  </a:lnTo>
                  <a:lnTo>
                    <a:pt x="712" y="1965"/>
                  </a:lnTo>
                  <a:lnTo>
                    <a:pt x="712" y="1960"/>
                  </a:lnTo>
                  <a:lnTo>
                    <a:pt x="718" y="1960"/>
                  </a:lnTo>
                  <a:lnTo>
                    <a:pt x="718" y="1954"/>
                  </a:lnTo>
                  <a:lnTo>
                    <a:pt x="723" y="1954"/>
                  </a:lnTo>
                  <a:lnTo>
                    <a:pt x="735" y="1948"/>
                  </a:lnTo>
                  <a:lnTo>
                    <a:pt x="735" y="1943"/>
                  </a:lnTo>
                  <a:lnTo>
                    <a:pt x="738" y="1943"/>
                  </a:lnTo>
                  <a:lnTo>
                    <a:pt x="738" y="1937"/>
                  </a:lnTo>
                  <a:lnTo>
                    <a:pt x="744" y="1937"/>
                  </a:lnTo>
                  <a:lnTo>
                    <a:pt x="749" y="1934"/>
                  </a:lnTo>
                  <a:lnTo>
                    <a:pt x="755" y="1928"/>
                  </a:lnTo>
                  <a:lnTo>
                    <a:pt x="760" y="1928"/>
                  </a:lnTo>
                  <a:lnTo>
                    <a:pt x="766" y="1923"/>
                  </a:lnTo>
                  <a:lnTo>
                    <a:pt x="771" y="1917"/>
                  </a:lnTo>
                  <a:lnTo>
                    <a:pt x="777" y="1917"/>
                  </a:lnTo>
                  <a:lnTo>
                    <a:pt x="777" y="1912"/>
                  </a:lnTo>
                  <a:lnTo>
                    <a:pt x="783" y="1912"/>
                  </a:lnTo>
                  <a:lnTo>
                    <a:pt x="783" y="1906"/>
                  </a:lnTo>
                  <a:lnTo>
                    <a:pt x="786" y="1901"/>
                  </a:lnTo>
                  <a:lnTo>
                    <a:pt x="786" y="1895"/>
                  </a:lnTo>
                  <a:lnTo>
                    <a:pt x="786" y="1891"/>
                  </a:lnTo>
                  <a:lnTo>
                    <a:pt x="786" y="1886"/>
                  </a:lnTo>
                  <a:lnTo>
                    <a:pt x="786" y="1880"/>
                  </a:lnTo>
                  <a:lnTo>
                    <a:pt x="786" y="1875"/>
                  </a:lnTo>
                  <a:lnTo>
                    <a:pt x="792" y="1869"/>
                  </a:lnTo>
                  <a:lnTo>
                    <a:pt x="792" y="1864"/>
                  </a:lnTo>
                  <a:lnTo>
                    <a:pt x="792" y="1858"/>
                  </a:lnTo>
                  <a:lnTo>
                    <a:pt x="792" y="1853"/>
                  </a:lnTo>
                  <a:lnTo>
                    <a:pt x="792" y="1847"/>
                  </a:lnTo>
                  <a:lnTo>
                    <a:pt x="792" y="1843"/>
                  </a:lnTo>
                  <a:lnTo>
                    <a:pt x="792" y="1838"/>
                  </a:lnTo>
                  <a:lnTo>
                    <a:pt x="797" y="1832"/>
                  </a:lnTo>
                  <a:lnTo>
                    <a:pt x="797" y="1827"/>
                  </a:lnTo>
                  <a:lnTo>
                    <a:pt x="797" y="1821"/>
                  </a:lnTo>
                  <a:lnTo>
                    <a:pt x="803" y="1816"/>
                  </a:lnTo>
                  <a:lnTo>
                    <a:pt x="803" y="1810"/>
                  </a:lnTo>
                  <a:lnTo>
                    <a:pt x="803" y="1805"/>
                  </a:lnTo>
                  <a:lnTo>
                    <a:pt x="808" y="1801"/>
                  </a:lnTo>
                  <a:lnTo>
                    <a:pt x="808" y="1795"/>
                  </a:lnTo>
                  <a:lnTo>
                    <a:pt x="808" y="1790"/>
                  </a:lnTo>
                  <a:lnTo>
                    <a:pt x="808" y="1784"/>
                  </a:lnTo>
                  <a:lnTo>
                    <a:pt x="808" y="1779"/>
                  </a:lnTo>
                  <a:lnTo>
                    <a:pt x="803" y="1784"/>
                  </a:lnTo>
                  <a:lnTo>
                    <a:pt x="797" y="1784"/>
                  </a:lnTo>
                  <a:lnTo>
                    <a:pt x="792" y="1784"/>
                  </a:lnTo>
                  <a:lnTo>
                    <a:pt x="786" y="1790"/>
                  </a:lnTo>
                  <a:lnTo>
                    <a:pt x="783" y="1790"/>
                  </a:lnTo>
                  <a:lnTo>
                    <a:pt x="777" y="1790"/>
                  </a:lnTo>
                  <a:lnTo>
                    <a:pt x="771" y="1784"/>
                  </a:lnTo>
                  <a:lnTo>
                    <a:pt x="766" y="1784"/>
                  </a:lnTo>
                  <a:lnTo>
                    <a:pt x="766" y="1779"/>
                  </a:lnTo>
                  <a:lnTo>
                    <a:pt x="766" y="1773"/>
                  </a:lnTo>
                  <a:lnTo>
                    <a:pt x="760" y="1768"/>
                  </a:lnTo>
                  <a:lnTo>
                    <a:pt x="760" y="1762"/>
                  </a:lnTo>
                  <a:lnTo>
                    <a:pt x="766" y="1758"/>
                  </a:lnTo>
                  <a:lnTo>
                    <a:pt x="771" y="1753"/>
                  </a:lnTo>
                  <a:lnTo>
                    <a:pt x="777" y="1753"/>
                  </a:lnTo>
                  <a:lnTo>
                    <a:pt x="783" y="1747"/>
                  </a:lnTo>
                  <a:lnTo>
                    <a:pt x="777" y="1742"/>
                  </a:lnTo>
                  <a:lnTo>
                    <a:pt x="777" y="1736"/>
                  </a:lnTo>
                  <a:lnTo>
                    <a:pt x="783" y="1736"/>
                  </a:lnTo>
                  <a:lnTo>
                    <a:pt x="786" y="1731"/>
                  </a:lnTo>
                  <a:lnTo>
                    <a:pt x="792" y="1731"/>
                  </a:lnTo>
                  <a:lnTo>
                    <a:pt x="792" y="1725"/>
                  </a:lnTo>
                  <a:lnTo>
                    <a:pt x="797" y="1725"/>
                  </a:lnTo>
                  <a:lnTo>
                    <a:pt x="803" y="1720"/>
                  </a:lnTo>
                  <a:lnTo>
                    <a:pt x="808" y="1720"/>
                  </a:lnTo>
                  <a:lnTo>
                    <a:pt x="808" y="1716"/>
                  </a:lnTo>
                  <a:lnTo>
                    <a:pt x="814" y="1716"/>
                  </a:lnTo>
                  <a:lnTo>
                    <a:pt x="819" y="1716"/>
                  </a:lnTo>
                  <a:lnTo>
                    <a:pt x="819" y="1710"/>
                  </a:lnTo>
                  <a:lnTo>
                    <a:pt x="825" y="1705"/>
                  </a:lnTo>
                  <a:lnTo>
                    <a:pt x="825" y="1699"/>
                  </a:lnTo>
                  <a:lnTo>
                    <a:pt x="825" y="1694"/>
                  </a:lnTo>
                  <a:lnTo>
                    <a:pt x="829" y="1688"/>
                  </a:lnTo>
                  <a:lnTo>
                    <a:pt x="829" y="1683"/>
                  </a:lnTo>
                  <a:lnTo>
                    <a:pt x="829" y="1677"/>
                  </a:lnTo>
                  <a:lnTo>
                    <a:pt x="834" y="1672"/>
                  </a:lnTo>
                  <a:lnTo>
                    <a:pt x="834" y="1668"/>
                  </a:lnTo>
                  <a:lnTo>
                    <a:pt x="834" y="1663"/>
                  </a:lnTo>
                  <a:lnTo>
                    <a:pt x="834" y="1657"/>
                  </a:lnTo>
                  <a:lnTo>
                    <a:pt x="834" y="1651"/>
                  </a:lnTo>
                  <a:lnTo>
                    <a:pt x="834" y="1640"/>
                  </a:lnTo>
                  <a:lnTo>
                    <a:pt x="840" y="1640"/>
                  </a:lnTo>
                  <a:lnTo>
                    <a:pt x="840" y="1629"/>
                  </a:lnTo>
                  <a:lnTo>
                    <a:pt x="840" y="1626"/>
                  </a:lnTo>
                  <a:lnTo>
                    <a:pt x="845" y="1620"/>
                  </a:lnTo>
                  <a:lnTo>
                    <a:pt x="845" y="1615"/>
                  </a:lnTo>
                  <a:lnTo>
                    <a:pt x="851" y="1609"/>
                  </a:lnTo>
                  <a:lnTo>
                    <a:pt x="851" y="1603"/>
                  </a:lnTo>
                  <a:lnTo>
                    <a:pt x="851" y="1598"/>
                  </a:lnTo>
                  <a:lnTo>
                    <a:pt x="856" y="1592"/>
                  </a:lnTo>
                  <a:lnTo>
                    <a:pt x="856" y="1587"/>
                  </a:lnTo>
                  <a:lnTo>
                    <a:pt x="856" y="1583"/>
                  </a:lnTo>
                  <a:lnTo>
                    <a:pt x="856" y="1578"/>
                  </a:lnTo>
                  <a:lnTo>
                    <a:pt x="862" y="1572"/>
                  </a:lnTo>
                  <a:lnTo>
                    <a:pt x="862" y="1567"/>
                  </a:lnTo>
                  <a:lnTo>
                    <a:pt x="862" y="1561"/>
                  </a:lnTo>
                  <a:lnTo>
                    <a:pt x="862" y="1556"/>
                  </a:lnTo>
                  <a:lnTo>
                    <a:pt x="862" y="1550"/>
                  </a:lnTo>
                  <a:lnTo>
                    <a:pt x="867" y="1544"/>
                  </a:lnTo>
                  <a:lnTo>
                    <a:pt x="867" y="1541"/>
                  </a:lnTo>
                  <a:lnTo>
                    <a:pt x="867" y="1535"/>
                  </a:lnTo>
                  <a:lnTo>
                    <a:pt x="873" y="1535"/>
                  </a:lnTo>
                  <a:lnTo>
                    <a:pt x="873" y="1530"/>
                  </a:lnTo>
                  <a:lnTo>
                    <a:pt x="873" y="1524"/>
                  </a:lnTo>
                  <a:lnTo>
                    <a:pt x="877" y="1519"/>
                  </a:lnTo>
                  <a:lnTo>
                    <a:pt x="877" y="1513"/>
                  </a:lnTo>
                  <a:lnTo>
                    <a:pt x="882" y="1513"/>
                  </a:lnTo>
                  <a:lnTo>
                    <a:pt x="882" y="1508"/>
                  </a:lnTo>
                  <a:lnTo>
                    <a:pt x="888" y="1502"/>
                  </a:lnTo>
                  <a:lnTo>
                    <a:pt x="888" y="1497"/>
                  </a:lnTo>
                  <a:lnTo>
                    <a:pt x="893" y="1493"/>
                  </a:lnTo>
                  <a:lnTo>
                    <a:pt x="899" y="1487"/>
                  </a:lnTo>
                  <a:lnTo>
                    <a:pt x="899" y="1482"/>
                  </a:lnTo>
                  <a:lnTo>
                    <a:pt x="899" y="1476"/>
                  </a:lnTo>
                  <a:lnTo>
                    <a:pt x="899" y="1471"/>
                  </a:lnTo>
                  <a:lnTo>
                    <a:pt x="899" y="1465"/>
                  </a:lnTo>
                  <a:lnTo>
                    <a:pt x="899" y="1460"/>
                  </a:lnTo>
                  <a:lnTo>
                    <a:pt x="899" y="1454"/>
                  </a:lnTo>
                  <a:lnTo>
                    <a:pt x="893" y="1454"/>
                  </a:lnTo>
                  <a:lnTo>
                    <a:pt x="882" y="1454"/>
                  </a:lnTo>
                  <a:lnTo>
                    <a:pt x="877" y="1454"/>
                  </a:lnTo>
                  <a:lnTo>
                    <a:pt x="873" y="1454"/>
                  </a:lnTo>
                  <a:lnTo>
                    <a:pt x="867" y="1454"/>
                  </a:lnTo>
                  <a:lnTo>
                    <a:pt x="862" y="1450"/>
                  </a:lnTo>
                  <a:lnTo>
                    <a:pt x="862" y="1445"/>
                  </a:lnTo>
                  <a:lnTo>
                    <a:pt x="862" y="1439"/>
                  </a:lnTo>
                  <a:lnTo>
                    <a:pt x="862" y="1434"/>
                  </a:lnTo>
                  <a:lnTo>
                    <a:pt x="862" y="1428"/>
                  </a:lnTo>
                  <a:lnTo>
                    <a:pt x="856" y="1423"/>
                  </a:lnTo>
                  <a:lnTo>
                    <a:pt x="856" y="1428"/>
                  </a:lnTo>
                  <a:lnTo>
                    <a:pt x="851" y="1428"/>
                  </a:lnTo>
                  <a:lnTo>
                    <a:pt x="845" y="1428"/>
                  </a:lnTo>
                  <a:lnTo>
                    <a:pt x="834" y="1434"/>
                  </a:lnTo>
                  <a:lnTo>
                    <a:pt x="829" y="1434"/>
                  </a:lnTo>
                  <a:lnTo>
                    <a:pt x="819" y="1439"/>
                  </a:lnTo>
                  <a:lnTo>
                    <a:pt x="814" y="1439"/>
                  </a:lnTo>
                  <a:lnTo>
                    <a:pt x="814" y="1434"/>
                  </a:lnTo>
                  <a:lnTo>
                    <a:pt x="808" y="1428"/>
                  </a:lnTo>
                  <a:lnTo>
                    <a:pt x="808" y="1423"/>
                  </a:lnTo>
                  <a:lnTo>
                    <a:pt x="808" y="1417"/>
                  </a:lnTo>
                  <a:lnTo>
                    <a:pt x="808" y="1408"/>
                  </a:lnTo>
                  <a:lnTo>
                    <a:pt x="808" y="1402"/>
                  </a:lnTo>
                  <a:lnTo>
                    <a:pt x="803" y="1402"/>
                  </a:lnTo>
                  <a:lnTo>
                    <a:pt x="797" y="1408"/>
                  </a:lnTo>
                  <a:lnTo>
                    <a:pt x="792" y="1408"/>
                  </a:lnTo>
                  <a:lnTo>
                    <a:pt x="786" y="1412"/>
                  </a:lnTo>
                  <a:lnTo>
                    <a:pt x="783" y="1412"/>
                  </a:lnTo>
                  <a:lnTo>
                    <a:pt x="777" y="1417"/>
                  </a:lnTo>
                  <a:lnTo>
                    <a:pt x="771" y="1417"/>
                  </a:lnTo>
                  <a:lnTo>
                    <a:pt x="766" y="1417"/>
                  </a:lnTo>
                  <a:lnTo>
                    <a:pt x="760" y="1412"/>
                  </a:lnTo>
                  <a:lnTo>
                    <a:pt x="760" y="1408"/>
                  </a:lnTo>
                  <a:lnTo>
                    <a:pt x="755" y="1402"/>
                  </a:lnTo>
                  <a:lnTo>
                    <a:pt x="749" y="1397"/>
                  </a:lnTo>
                  <a:lnTo>
                    <a:pt x="749" y="1391"/>
                  </a:lnTo>
                  <a:lnTo>
                    <a:pt x="744" y="1391"/>
                  </a:lnTo>
                  <a:lnTo>
                    <a:pt x="738" y="1386"/>
                  </a:lnTo>
                  <a:lnTo>
                    <a:pt x="735" y="1386"/>
                  </a:lnTo>
                  <a:lnTo>
                    <a:pt x="729" y="1380"/>
                  </a:lnTo>
                  <a:lnTo>
                    <a:pt x="723" y="1380"/>
                  </a:lnTo>
                  <a:lnTo>
                    <a:pt x="718" y="1375"/>
                  </a:lnTo>
                  <a:lnTo>
                    <a:pt x="707" y="1375"/>
                  </a:lnTo>
                  <a:lnTo>
                    <a:pt x="701" y="1375"/>
                  </a:lnTo>
                  <a:lnTo>
                    <a:pt x="701" y="1380"/>
                  </a:lnTo>
                  <a:lnTo>
                    <a:pt x="696" y="1380"/>
                  </a:lnTo>
                  <a:lnTo>
                    <a:pt x="696" y="1386"/>
                  </a:lnTo>
                  <a:lnTo>
                    <a:pt x="692" y="1386"/>
                  </a:lnTo>
                  <a:lnTo>
                    <a:pt x="692" y="1391"/>
                  </a:lnTo>
                  <a:lnTo>
                    <a:pt x="687" y="1391"/>
                  </a:lnTo>
                  <a:lnTo>
                    <a:pt x="681" y="1391"/>
                  </a:lnTo>
                  <a:lnTo>
                    <a:pt x="681" y="1386"/>
                  </a:lnTo>
                  <a:lnTo>
                    <a:pt x="676" y="1380"/>
                  </a:lnTo>
                  <a:lnTo>
                    <a:pt x="676" y="1375"/>
                  </a:lnTo>
                  <a:lnTo>
                    <a:pt x="681" y="1369"/>
                  </a:lnTo>
                  <a:lnTo>
                    <a:pt x="681" y="1364"/>
                  </a:lnTo>
                  <a:lnTo>
                    <a:pt x="681" y="1360"/>
                  </a:lnTo>
                  <a:lnTo>
                    <a:pt x="681" y="1354"/>
                  </a:lnTo>
                  <a:lnTo>
                    <a:pt x="681" y="1349"/>
                  </a:lnTo>
                  <a:lnTo>
                    <a:pt x="681" y="1343"/>
                  </a:lnTo>
                  <a:lnTo>
                    <a:pt x="681" y="1338"/>
                  </a:lnTo>
                  <a:lnTo>
                    <a:pt x="681" y="1332"/>
                  </a:lnTo>
                  <a:lnTo>
                    <a:pt x="687" y="1321"/>
                  </a:lnTo>
                  <a:lnTo>
                    <a:pt x="687" y="1318"/>
                  </a:lnTo>
                  <a:lnTo>
                    <a:pt x="687" y="1312"/>
                  </a:lnTo>
                  <a:lnTo>
                    <a:pt x="681" y="1306"/>
                  </a:lnTo>
                  <a:lnTo>
                    <a:pt x="676" y="1306"/>
                  </a:lnTo>
                  <a:lnTo>
                    <a:pt x="676" y="1301"/>
                  </a:lnTo>
                  <a:lnTo>
                    <a:pt x="670" y="1301"/>
                  </a:lnTo>
                  <a:lnTo>
                    <a:pt x="670" y="1295"/>
                  </a:lnTo>
                  <a:lnTo>
                    <a:pt x="664" y="1295"/>
                  </a:lnTo>
                  <a:lnTo>
                    <a:pt x="659" y="1290"/>
                  </a:lnTo>
                  <a:lnTo>
                    <a:pt x="653" y="1284"/>
                  </a:lnTo>
                  <a:lnTo>
                    <a:pt x="653" y="1279"/>
                  </a:lnTo>
                  <a:lnTo>
                    <a:pt x="653" y="1275"/>
                  </a:lnTo>
                  <a:lnTo>
                    <a:pt x="648" y="1270"/>
                  </a:lnTo>
                  <a:lnTo>
                    <a:pt x="648" y="1264"/>
                  </a:lnTo>
                  <a:lnTo>
                    <a:pt x="644" y="1264"/>
                  </a:lnTo>
                  <a:lnTo>
                    <a:pt x="644" y="1259"/>
                  </a:lnTo>
                  <a:lnTo>
                    <a:pt x="639" y="1259"/>
                  </a:lnTo>
                  <a:lnTo>
                    <a:pt x="633" y="1253"/>
                  </a:lnTo>
                  <a:lnTo>
                    <a:pt x="628" y="1247"/>
                  </a:lnTo>
                  <a:lnTo>
                    <a:pt x="628" y="1242"/>
                  </a:lnTo>
                  <a:lnTo>
                    <a:pt x="622" y="1236"/>
                  </a:lnTo>
                  <a:lnTo>
                    <a:pt x="616" y="1233"/>
                  </a:lnTo>
                  <a:lnTo>
                    <a:pt x="616" y="1227"/>
                  </a:lnTo>
                  <a:lnTo>
                    <a:pt x="616" y="1222"/>
                  </a:lnTo>
                  <a:lnTo>
                    <a:pt x="611" y="1216"/>
                  </a:lnTo>
                  <a:lnTo>
                    <a:pt x="611" y="1211"/>
                  </a:lnTo>
                  <a:lnTo>
                    <a:pt x="611" y="1205"/>
                  </a:lnTo>
                  <a:lnTo>
                    <a:pt x="605" y="1199"/>
                  </a:lnTo>
                  <a:lnTo>
                    <a:pt x="605" y="1194"/>
                  </a:lnTo>
                  <a:lnTo>
                    <a:pt x="602" y="1188"/>
                  </a:lnTo>
                  <a:lnTo>
                    <a:pt x="596" y="1188"/>
                  </a:lnTo>
                  <a:lnTo>
                    <a:pt x="596" y="1185"/>
                  </a:lnTo>
                  <a:lnTo>
                    <a:pt x="591" y="1188"/>
                  </a:lnTo>
                  <a:lnTo>
                    <a:pt x="585" y="1185"/>
                  </a:lnTo>
                  <a:lnTo>
                    <a:pt x="585" y="1179"/>
                  </a:lnTo>
                  <a:lnTo>
                    <a:pt x="580" y="1179"/>
                  </a:lnTo>
                  <a:lnTo>
                    <a:pt x="574" y="1179"/>
                  </a:lnTo>
                  <a:lnTo>
                    <a:pt x="574" y="1174"/>
                  </a:lnTo>
                  <a:lnTo>
                    <a:pt x="569" y="1168"/>
                  </a:lnTo>
                  <a:lnTo>
                    <a:pt x="569" y="1163"/>
                  </a:lnTo>
                  <a:lnTo>
                    <a:pt x="563" y="1163"/>
                  </a:lnTo>
                  <a:lnTo>
                    <a:pt x="563" y="1157"/>
                  </a:lnTo>
                  <a:lnTo>
                    <a:pt x="557" y="1157"/>
                  </a:lnTo>
                  <a:lnTo>
                    <a:pt x="554" y="1152"/>
                  </a:lnTo>
                  <a:lnTo>
                    <a:pt x="554" y="1146"/>
                  </a:lnTo>
                  <a:lnTo>
                    <a:pt x="548" y="1146"/>
                  </a:lnTo>
                  <a:lnTo>
                    <a:pt x="543" y="1142"/>
                  </a:lnTo>
                  <a:lnTo>
                    <a:pt x="532" y="1137"/>
                  </a:lnTo>
                  <a:lnTo>
                    <a:pt x="526" y="1137"/>
                  </a:lnTo>
                  <a:lnTo>
                    <a:pt x="526" y="1131"/>
                  </a:lnTo>
                  <a:lnTo>
                    <a:pt x="526" y="1126"/>
                  </a:lnTo>
                  <a:lnTo>
                    <a:pt x="532" y="1120"/>
                  </a:lnTo>
                  <a:lnTo>
                    <a:pt x="532" y="1115"/>
                  </a:lnTo>
                  <a:lnTo>
                    <a:pt x="537" y="1109"/>
                  </a:lnTo>
                  <a:lnTo>
                    <a:pt x="543" y="1109"/>
                  </a:lnTo>
                  <a:lnTo>
                    <a:pt x="537" y="1100"/>
                  </a:lnTo>
                  <a:lnTo>
                    <a:pt x="532" y="1094"/>
                  </a:lnTo>
                  <a:lnTo>
                    <a:pt x="526" y="1089"/>
                  </a:lnTo>
                  <a:lnTo>
                    <a:pt x="521" y="1083"/>
                  </a:lnTo>
                  <a:lnTo>
                    <a:pt x="515" y="1078"/>
                  </a:lnTo>
                  <a:lnTo>
                    <a:pt x="515" y="1072"/>
                  </a:lnTo>
                  <a:lnTo>
                    <a:pt x="509" y="1072"/>
                  </a:lnTo>
                  <a:lnTo>
                    <a:pt x="509" y="1067"/>
                  </a:lnTo>
                  <a:lnTo>
                    <a:pt x="506" y="1067"/>
                  </a:lnTo>
                  <a:lnTo>
                    <a:pt x="500" y="1061"/>
                  </a:lnTo>
                  <a:lnTo>
                    <a:pt x="500" y="1057"/>
                  </a:lnTo>
                  <a:lnTo>
                    <a:pt x="495" y="1052"/>
                  </a:lnTo>
                  <a:lnTo>
                    <a:pt x="489" y="1046"/>
                  </a:lnTo>
                  <a:lnTo>
                    <a:pt x="478" y="1041"/>
                  </a:lnTo>
                  <a:lnTo>
                    <a:pt x="478" y="1035"/>
                  </a:lnTo>
                  <a:lnTo>
                    <a:pt x="478" y="1030"/>
                  </a:lnTo>
                  <a:lnTo>
                    <a:pt x="478" y="1024"/>
                  </a:lnTo>
                  <a:lnTo>
                    <a:pt x="478" y="1019"/>
                  </a:lnTo>
                  <a:lnTo>
                    <a:pt x="478" y="1013"/>
                  </a:lnTo>
                  <a:lnTo>
                    <a:pt x="478" y="1009"/>
                  </a:lnTo>
                  <a:lnTo>
                    <a:pt x="478" y="1004"/>
                  </a:lnTo>
                  <a:lnTo>
                    <a:pt x="478" y="998"/>
                  </a:lnTo>
                  <a:lnTo>
                    <a:pt x="478" y="993"/>
                  </a:lnTo>
                  <a:lnTo>
                    <a:pt x="478" y="987"/>
                  </a:lnTo>
                  <a:lnTo>
                    <a:pt x="478" y="982"/>
                  </a:lnTo>
                  <a:lnTo>
                    <a:pt x="478" y="976"/>
                  </a:lnTo>
                  <a:lnTo>
                    <a:pt x="473" y="971"/>
                  </a:lnTo>
                  <a:lnTo>
                    <a:pt x="473" y="967"/>
                  </a:lnTo>
                  <a:lnTo>
                    <a:pt x="473" y="962"/>
                  </a:lnTo>
                  <a:lnTo>
                    <a:pt x="467" y="962"/>
                  </a:lnTo>
                  <a:lnTo>
                    <a:pt x="467" y="956"/>
                  </a:lnTo>
                  <a:lnTo>
                    <a:pt x="463" y="956"/>
                  </a:lnTo>
                  <a:lnTo>
                    <a:pt x="458" y="956"/>
                  </a:lnTo>
                  <a:lnTo>
                    <a:pt x="452" y="950"/>
                  </a:lnTo>
                  <a:lnTo>
                    <a:pt x="447" y="945"/>
                  </a:lnTo>
                  <a:lnTo>
                    <a:pt x="447" y="939"/>
                  </a:lnTo>
                  <a:lnTo>
                    <a:pt x="447" y="934"/>
                  </a:lnTo>
                  <a:lnTo>
                    <a:pt x="447" y="928"/>
                  </a:lnTo>
                  <a:lnTo>
                    <a:pt x="447" y="925"/>
                  </a:lnTo>
                  <a:lnTo>
                    <a:pt x="441" y="919"/>
                  </a:lnTo>
                  <a:lnTo>
                    <a:pt x="441" y="914"/>
                  </a:lnTo>
                  <a:lnTo>
                    <a:pt x="441" y="908"/>
                  </a:lnTo>
                  <a:lnTo>
                    <a:pt x="441" y="902"/>
                  </a:lnTo>
                  <a:lnTo>
                    <a:pt x="436" y="897"/>
                  </a:lnTo>
                  <a:lnTo>
                    <a:pt x="436" y="891"/>
                  </a:lnTo>
                  <a:lnTo>
                    <a:pt x="436" y="886"/>
                  </a:lnTo>
                  <a:lnTo>
                    <a:pt x="430" y="880"/>
                  </a:lnTo>
                  <a:lnTo>
                    <a:pt x="430" y="877"/>
                  </a:lnTo>
                  <a:lnTo>
                    <a:pt x="430" y="871"/>
                  </a:lnTo>
                  <a:lnTo>
                    <a:pt x="430" y="860"/>
                  </a:lnTo>
                  <a:lnTo>
                    <a:pt x="425" y="855"/>
                  </a:lnTo>
                  <a:lnTo>
                    <a:pt x="425" y="849"/>
                  </a:lnTo>
                  <a:lnTo>
                    <a:pt x="419" y="843"/>
                  </a:lnTo>
                  <a:lnTo>
                    <a:pt x="419" y="838"/>
                  </a:lnTo>
                  <a:lnTo>
                    <a:pt x="419" y="834"/>
                  </a:lnTo>
                  <a:lnTo>
                    <a:pt x="419" y="829"/>
                  </a:lnTo>
                  <a:lnTo>
                    <a:pt x="419" y="823"/>
                  </a:lnTo>
                  <a:lnTo>
                    <a:pt x="419" y="818"/>
                  </a:lnTo>
                  <a:lnTo>
                    <a:pt x="415" y="812"/>
                  </a:lnTo>
                  <a:lnTo>
                    <a:pt x="415" y="807"/>
                  </a:lnTo>
                  <a:lnTo>
                    <a:pt x="415" y="801"/>
                  </a:lnTo>
                  <a:lnTo>
                    <a:pt x="419" y="801"/>
                  </a:lnTo>
                  <a:lnTo>
                    <a:pt x="425" y="801"/>
                  </a:lnTo>
                  <a:lnTo>
                    <a:pt x="430" y="795"/>
                  </a:lnTo>
                  <a:lnTo>
                    <a:pt x="436" y="795"/>
                  </a:lnTo>
                  <a:lnTo>
                    <a:pt x="441" y="795"/>
                  </a:lnTo>
                  <a:lnTo>
                    <a:pt x="447" y="795"/>
                  </a:lnTo>
                  <a:lnTo>
                    <a:pt x="452" y="792"/>
                  </a:lnTo>
                  <a:lnTo>
                    <a:pt x="458" y="792"/>
                  </a:lnTo>
                  <a:lnTo>
                    <a:pt x="463" y="792"/>
                  </a:lnTo>
                  <a:lnTo>
                    <a:pt x="467" y="786"/>
                  </a:lnTo>
                  <a:lnTo>
                    <a:pt x="478" y="786"/>
                  </a:lnTo>
                  <a:lnTo>
                    <a:pt x="478" y="781"/>
                  </a:lnTo>
                  <a:lnTo>
                    <a:pt x="484" y="781"/>
                  </a:lnTo>
                  <a:lnTo>
                    <a:pt x="489" y="781"/>
                  </a:lnTo>
                  <a:lnTo>
                    <a:pt x="495" y="781"/>
                  </a:lnTo>
                  <a:lnTo>
                    <a:pt x="500" y="775"/>
                  </a:lnTo>
                  <a:lnTo>
                    <a:pt x="506" y="775"/>
                  </a:lnTo>
                  <a:lnTo>
                    <a:pt x="509" y="775"/>
                  </a:lnTo>
                  <a:lnTo>
                    <a:pt x="521" y="770"/>
                  </a:lnTo>
                  <a:lnTo>
                    <a:pt x="532" y="764"/>
                  </a:lnTo>
                  <a:lnTo>
                    <a:pt x="537" y="764"/>
                  </a:lnTo>
                  <a:lnTo>
                    <a:pt x="543" y="759"/>
                  </a:lnTo>
                  <a:lnTo>
                    <a:pt x="543" y="753"/>
                  </a:lnTo>
                  <a:lnTo>
                    <a:pt x="543" y="749"/>
                  </a:lnTo>
                  <a:lnTo>
                    <a:pt x="543" y="744"/>
                  </a:lnTo>
                  <a:lnTo>
                    <a:pt x="537" y="744"/>
                  </a:lnTo>
                  <a:lnTo>
                    <a:pt x="537" y="738"/>
                  </a:lnTo>
                  <a:lnTo>
                    <a:pt x="537" y="733"/>
                  </a:lnTo>
                  <a:lnTo>
                    <a:pt x="537" y="727"/>
                  </a:lnTo>
                  <a:lnTo>
                    <a:pt x="532" y="727"/>
                  </a:lnTo>
                  <a:lnTo>
                    <a:pt x="526" y="727"/>
                  </a:lnTo>
                  <a:lnTo>
                    <a:pt x="521" y="727"/>
                  </a:lnTo>
                  <a:lnTo>
                    <a:pt x="509" y="727"/>
                  </a:lnTo>
                  <a:lnTo>
                    <a:pt x="506" y="727"/>
                  </a:lnTo>
                  <a:lnTo>
                    <a:pt x="495" y="727"/>
                  </a:lnTo>
                  <a:lnTo>
                    <a:pt x="489" y="727"/>
                  </a:lnTo>
                  <a:lnTo>
                    <a:pt x="484" y="727"/>
                  </a:lnTo>
                  <a:lnTo>
                    <a:pt x="478" y="733"/>
                  </a:lnTo>
                  <a:lnTo>
                    <a:pt x="467" y="727"/>
                  </a:lnTo>
                  <a:lnTo>
                    <a:pt x="463" y="727"/>
                  </a:lnTo>
                  <a:lnTo>
                    <a:pt x="458" y="727"/>
                  </a:lnTo>
                  <a:lnTo>
                    <a:pt x="452" y="727"/>
                  </a:lnTo>
                  <a:lnTo>
                    <a:pt x="447" y="727"/>
                  </a:lnTo>
                  <a:lnTo>
                    <a:pt x="441" y="727"/>
                  </a:lnTo>
                  <a:lnTo>
                    <a:pt x="430" y="727"/>
                  </a:lnTo>
                  <a:lnTo>
                    <a:pt x="425" y="727"/>
                  </a:lnTo>
                  <a:lnTo>
                    <a:pt x="419" y="727"/>
                  </a:lnTo>
                  <a:lnTo>
                    <a:pt x="415" y="727"/>
                  </a:lnTo>
                  <a:lnTo>
                    <a:pt x="404" y="727"/>
                  </a:lnTo>
                  <a:lnTo>
                    <a:pt x="399" y="727"/>
                  </a:lnTo>
                  <a:lnTo>
                    <a:pt x="388" y="727"/>
                  </a:lnTo>
                  <a:lnTo>
                    <a:pt x="382" y="727"/>
                  </a:lnTo>
                  <a:lnTo>
                    <a:pt x="377" y="727"/>
                  </a:lnTo>
                  <a:lnTo>
                    <a:pt x="367" y="727"/>
                  </a:lnTo>
                  <a:lnTo>
                    <a:pt x="356" y="722"/>
                  </a:lnTo>
                  <a:lnTo>
                    <a:pt x="345" y="722"/>
                  </a:lnTo>
                  <a:lnTo>
                    <a:pt x="340" y="716"/>
                  </a:lnTo>
                  <a:lnTo>
                    <a:pt x="334" y="716"/>
                  </a:lnTo>
                  <a:lnTo>
                    <a:pt x="329" y="716"/>
                  </a:lnTo>
                  <a:lnTo>
                    <a:pt x="325" y="716"/>
                  </a:lnTo>
                  <a:lnTo>
                    <a:pt x="314" y="722"/>
                  </a:lnTo>
                  <a:lnTo>
                    <a:pt x="308" y="722"/>
                  </a:lnTo>
                  <a:lnTo>
                    <a:pt x="303" y="722"/>
                  </a:lnTo>
                  <a:lnTo>
                    <a:pt x="297" y="722"/>
                  </a:lnTo>
                  <a:lnTo>
                    <a:pt x="292" y="722"/>
                  </a:lnTo>
                  <a:lnTo>
                    <a:pt x="286" y="722"/>
                  </a:lnTo>
                  <a:lnTo>
                    <a:pt x="277" y="716"/>
                  </a:lnTo>
                  <a:lnTo>
                    <a:pt x="272" y="716"/>
                  </a:lnTo>
                  <a:lnTo>
                    <a:pt x="266" y="716"/>
                  </a:lnTo>
                  <a:lnTo>
                    <a:pt x="260" y="716"/>
                  </a:lnTo>
                  <a:lnTo>
                    <a:pt x="255" y="722"/>
                  </a:lnTo>
                  <a:lnTo>
                    <a:pt x="244" y="722"/>
                  </a:lnTo>
                  <a:lnTo>
                    <a:pt x="238" y="722"/>
                  </a:lnTo>
                  <a:lnTo>
                    <a:pt x="235" y="727"/>
                  </a:lnTo>
                  <a:lnTo>
                    <a:pt x="229" y="727"/>
                  </a:lnTo>
                  <a:lnTo>
                    <a:pt x="224" y="727"/>
                  </a:lnTo>
                  <a:lnTo>
                    <a:pt x="212" y="722"/>
                  </a:lnTo>
                  <a:lnTo>
                    <a:pt x="207" y="722"/>
                  </a:lnTo>
                  <a:lnTo>
                    <a:pt x="201" y="722"/>
                  </a:lnTo>
                  <a:lnTo>
                    <a:pt x="192" y="722"/>
                  </a:lnTo>
                  <a:lnTo>
                    <a:pt x="187" y="722"/>
                  </a:lnTo>
                  <a:lnTo>
                    <a:pt x="181" y="722"/>
                  </a:lnTo>
                  <a:lnTo>
                    <a:pt x="170" y="727"/>
                  </a:lnTo>
                  <a:lnTo>
                    <a:pt x="164" y="727"/>
                  </a:lnTo>
                  <a:lnTo>
                    <a:pt x="159" y="727"/>
                  </a:lnTo>
                  <a:lnTo>
                    <a:pt x="153" y="727"/>
                  </a:lnTo>
                  <a:lnTo>
                    <a:pt x="144" y="727"/>
                  </a:lnTo>
                  <a:lnTo>
                    <a:pt x="144" y="722"/>
                  </a:lnTo>
                  <a:lnTo>
                    <a:pt x="139" y="722"/>
                  </a:lnTo>
                  <a:lnTo>
                    <a:pt x="133" y="722"/>
                  </a:lnTo>
                  <a:lnTo>
                    <a:pt x="128" y="722"/>
                  </a:lnTo>
                  <a:lnTo>
                    <a:pt x="122" y="727"/>
                  </a:lnTo>
                  <a:lnTo>
                    <a:pt x="117" y="727"/>
                  </a:lnTo>
                  <a:lnTo>
                    <a:pt x="111" y="722"/>
                  </a:lnTo>
                  <a:lnTo>
                    <a:pt x="105" y="722"/>
                  </a:lnTo>
                  <a:lnTo>
                    <a:pt x="102" y="722"/>
                  </a:lnTo>
                  <a:lnTo>
                    <a:pt x="96" y="722"/>
                  </a:lnTo>
                  <a:lnTo>
                    <a:pt x="96" y="716"/>
                  </a:lnTo>
                  <a:lnTo>
                    <a:pt x="91" y="716"/>
                  </a:lnTo>
                  <a:lnTo>
                    <a:pt x="85" y="716"/>
                  </a:lnTo>
                  <a:lnTo>
                    <a:pt x="80" y="716"/>
                  </a:lnTo>
                  <a:lnTo>
                    <a:pt x="74" y="716"/>
                  </a:lnTo>
                  <a:lnTo>
                    <a:pt x="69" y="716"/>
                  </a:lnTo>
                  <a:lnTo>
                    <a:pt x="63" y="716"/>
                  </a:lnTo>
                  <a:lnTo>
                    <a:pt x="57" y="711"/>
                  </a:lnTo>
                  <a:lnTo>
                    <a:pt x="54" y="711"/>
                  </a:lnTo>
                  <a:lnTo>
                    <a:pt x="48" y="711"/>
                  </a:lnTo>
                  <a:lnTo>
                    <a:pt x="43" y="711"/>
                  </a:lnTo>
                  <a:lnTo>
                    <a:pt x="37" y="711"/>
                  </a:lnTo>
                  <a:lnTo>
                    <a:pt x="37" y="716"/>
                  </a:lnTo>
                  <a:lnTo>
                    <a:pt x="32" y="716"/>
                  </a:lnTo>
                  <a:lnTo>
                    <a:pt x="26" y="716"/>
                  </a:lnTo>
                  <a:lnTo>
                    <a:pt x="21" y="716"/>
                  </a:lnTo>
                  <a:lnTo>
                    <a:pt x="15" y="716"/>
                  </a:lnTo>
                  <a:lnTo>
                    <a:pt x="11" y="716"/>
                  </a:lnTo>
                  <a:lnTo>
                    <a:pt x="6" y="711"/>
                  </a:lnTo>
                  <a:lnTo>
                    <a:pt x="0" y="711"/>
                  </a:lnTo>
                  <a:lnTo>
                    <a:pt x="0" y="705"/>
                  </a:lnTo>
                  <a:lnTo>
                    <a:pt x="6" y="701"/>
                  </a:lnTo>
                  <a:lnTo>
                    <a:pt x="6" y="696"/>
                  </a:lnTo>
                  <a:lnTo>
                    <a:pt x="0" y="696"/>
                  </a:lnTo>
                  <a:lnTo>
                    <a:pt x="0" y="690"/>
                  </a:lnTo>
                  <a:lnTo>
                    <a:pt x="0" y="685"/>
                  </a:lnTo>
                  <a:lnTo>
                    <a:pt x="6" y="685"/>
                  </a:lnTo>
                  <a:lnTo>
                    <a:pt x="6" y="679"/>
                  </a:lnTo>
                  <a:lnTo>
                    <a:pt x="6" y="674"/>
                  </a:lnTo>
                  <a:lnTo>
                    <a:pt x="6" y="668"/>
                  </a:lnTo>
                  <a:lnTo>
                    <a:pt x="0" y="668"/>
                  </a:lnTo>
                  <a:lnTo>
                    <a:pt x="0" y="659"/>
                  </a:lnTo>
                  <a:lnTo>
                    <a:pt x="0" y="653"/>
                  </a:lnTo>
                  <a:lnTo>
                    <a:pt x="0" y="648"/>
                  </a:lnTo>
                  <a:lnTo>
                    <a:pt x="0" y="637"/>
                  </a:lnTo>
                  <a:lnTo>
                    <a:pt x="0" y="631"/>
                  </a:lnTo>
                  <a:lnTo>
                    <a:pt x="0" y="626"/>
                  </a:lnTo>
                  <a:lnTo>
                    <a:pt x="0" y="620"/>
                  </a:lnTo>
                  <a:lnTo>
                    <a:pt x="0" y="617"/>
                  </a:lnTo>
                  <a:lnTo>
                    <a:pt x="0" y="611"/>
                  </a:lnTo>
                  <a:lnTo>
                    <a:pt x="0" y="600"/>
                  </a:lnTo>
                  <a:lnTo>
                    <a:pt x="0" y="589"/>
                  </a:lnTo>
                  <a:lnTo>
                    <a:pt x="0" y="578"/>
                  </a:lnTo>
                  <a:lnTo>
                    <a:pt x="0" y="574"/>
                  </a:lnTo>
                  <a:lnTo>
                    <a:pt x="0" y="557"/>
                  </a:lnTo>
                  <a:lnTo>
                    <a:pt x="0" y="552"/>
                  </a:lnTo>
                  <a:lnTo>
                    <a:pt x="6" y="552"/>
                  </a:lnTo>
                  <a:lnTo>
                    <a:pt x="6" y="546"/>
                  </a:lnTo>
                  <a:lnTo>
                    <a:pt x="11" y="546"/>
                  </a:lnTo>
                  <a:lnTo>
                    <a:pt x="11" y="541"/>
                  </a:lnTo>
                  <a:lnTo>
                    <a:pt x="15" y="541"/>
                  </a:lnTo>
                  <a:lnTo>
                    <a:pt x="21" y="535"/>
                  </a:lnTo>
                  <a:lnTo>
                    <a:pt x="26" y="535"/>
                  </a:lnTo>
                  <a:lnTo>
                    <a:pt x="32" y="535"/>
                  </a:lnTo>
                  <a:lnTo>
                    <a:pt x="37" y="541"/>
                  </a:lnTo>
                  <a:lnTo>
                    <a:pt x="43" y="541"/>
                  </a:lnTo>
                  <a:lnTo>
                    <a:pt x="48" y="541"/>
                  </a:lnTo>
                  <a:lnTo>
                    <a:pt x="54" y="535"/>
                  </a:lnTo>
                  <a:lnTo>
                    <a:pt x="54" y="530"/>
                  </a:lnTo>
                  <a:lnTo>
                    <a:pt x="48" y="526"/>
                  </a:lnTo>
                  <a:lnTo>
                    <a:pt x="43" y="526"/>
                  </a:lnTo>
                  <a:lnTo>
                    <a:pt x="37" y="526"/>
                  </a:lnTo>
                  <a:lnTo>
                    <a:pt x="32" y="526"/>
                  </a:lnTo>
                  <a:lnTo>
                    <a:pt x="26" y="526"/>
                  </a:lnTo>
                  <a:lnTo>
                    <a:pt x="26" y="521"/>
                  </a:lnTo>
                  <a:lnTo>
                    <a:pt x="26" y="515"/>
                  </a:lnTo>
                  <a:lnTo>
                    <a:pt x="26" y="510"/>
                  </a:lnTo>
                  <a:lnTo>
                    <a:pt x="32" y="504"/>
                  </a:lnTo>
                  <a:lnTo>
                    <a:pt x="32" y="498"/>
                  </a:lnTo>
                  <a:lnTo>
                    <a:pt x="32" y="493"/>
                  </a:lnTo>
                  <a:lnTo>
                    <a:pt x="32" y="487"/>
                  </a:lnTo>
                  <a:lnTo>
                    <a:pt x="32" y="484"/>
                  </a:lnTo>
                  <a:lnTo>
                    <a:pt x="32" y="478"/>
                  </a:lnTo>
                  <a:lnTo>
                    <a:pt x="32" y="473"/>
                  </a:lnTo>
                  <a:lnTo>
                    <a:pt x="26" y="467"/>
                  </a:lnTo>
                  <a:lnTo>
                    <a:pt x="21" y="467"/>
                  </a:lnTo>
                  <a:lnTo>
                    <a:pt x="15" y="467"/>
                  </a:lnTo>
                  <a:lnTo>
                    <a:pt x="11" y="467"/>
                  </a:lnTo>
                  <a:lnTo>
                    <a:pt x="11" y="462"/>
                  </a:lnTo>
                  <a:lnTo>
                    <a:pt x="6" y="456"/>
                  </a:lnTo>
                  <a:lnTo>
                    <a:pt x="6" y="450"/>
                  </a:lnTo>
                  <a:lnTo>
                    <a:pt x="6" y="445"/>
                  </a:lnTo>
                  <a:lnTo>
                    <a:pt x="0" y="445"/>
                  </a:lnTo>
                  <a:lnTo>
                    <a:pt x="0" y="441"/>
                  </a:lnTo>
                  <a:lnTo>
                    <a:pt x="0" y="436"/>
                  </a:lnTo>
                  <a:lnTo>
                    <a:pt x="6" y="436"/>
                  </a:lnTo>
                  <a:lnTo>
                    <a:pt x="6" y="430"/>
                  </a:lnTo>
                  <a:lnTo>
                    <a:pt x="6" y="425"/>
                  </a:lnTo>
                  <a:lnTo>
                    <a:pt x="11" y="425"/>
                  </a:lnTo>
                  <a:lnTo>
                    <a:pt x="15" y="419"/>
                  </a:lnTo>
                  <a:lnTo>
                    <a:pt x="21" y="414"/>
                  </a:lnTo>
                  <a:lnTo>
                    <a:pt x="21" y="408"/>
                  </a:lnTo>
                  <a:lnTo>
                    <a:pt x="26" y="408"/>
                  </a:lnTo>
                  <a:lnTo>
                    <a:pt x="32" y="403"/>
                  </a:lnTo>
                  <a:lnTo>
                    <a:pt x="32" y="397"/>
                  </a:lnTo>
                  <a:lnTo>
                    <a:pt x="32" y="393"/>
                  </a:lnTo>
                  <a:lnTo>
                    <a:pt x="32" y="388"/>
                  </a:lnTo>
                  <a:lnTo>
                    <a:pt x="32" y="382"/>
                  </a:lnTo>
                  <a:lnTo>
                    <a:pt x="32" y="377"/>
                  </a:lnTo>
                  <a:lnTo>
                    <a:pt x="37" y="377"/>
                  </a:lnTo>
                  <a:lnTo>
                    <a:pt x="37" y="371"/>
                  </a:lnTo>
                  <a:lnTo>
                    <a:pt x="37" y="366"/>
                  </a:lnTo>
                  <a:lnTo>
                    <a:pt x="43" y="366"/>
                  </a:lnTo>
                  <a:lnTo>
                    <a:pt x="43" y="360"/>
                  </a:lnTo>
                  <a:lnTo>
                    <a:pt x="37" y="351"/>
                  </a:lnTo>
                  <a:lnTo>
                    <a:pt x="37" y="345"/>
                  </a:lnTo>
                  <a:lnTo>
                    <a:pt x="32" y="340"/>
                  </a:lnTo>
                  <a:lnTo>
                    <a:pt x="32" y="334"/>
                  </a:lnTo>
                  <a:lnTo>
                    <a:pt x="32" y="329"/>
                  </a:lnTo>
                  <a:lnTo>
                    <a:pt x="37" y="329"/>
                  </a:lnTo>
                  <a:lnTo>
                    <a:pt x="37" y="323"/>
                  </a:lnTo>
                  <a:lnTo>
                    <a:pt x="43" y="318"/>
                  </a:lnTo>
                  <a:lnTo>
                    <a:pt x="43" y="312"/>
                  </a:lnTo>
                  <a:lnTo>
                    <a:pt x="48" y="308"/>
                  </a:lnTo>
                  <a:lnTo>
                    <a:pt x="54" y="308"/>
                  </a:lnTo>
                  <a:lnTo>
                    <a:pt x="57" y="308"/>
                  </a:lnTo>
                  <a:lnTo>
                    <a:pt x="63" y="308"/>
                  </a:lnTo>
                  <a:lnTo>
                    <a:pt x="69" y="308"/>
                  </a:lnTo>
                  <a:lnTo>
                    <a:pt x="74" y="303"/>
                  </a:lnTo>
                  <a:lnTo>
                    <a:pt x="80" y="297"/>
                  </a:lnTo>
                  <a:lnTo>
                    <a:pt x="80" y="292"/>
                  </a:lnTo>
                  <a:lnTo>
                    <a:pt x="85" y="286"/>
                  </a:lnTo>
                  <a:lnTo>
                    <a:pt x="91" y="281"/>
                  </a:lnTo>
                  <a:lnTo>
                    <a:pt x="91" y="275"/>
                  </a:lnTo>
                  <a:lnTo>
                    <a:pt x="96" y="270"/>
                  </a:lnTo>
                  <a:lnTo>
                    <a:pt x="96" y="266"/>
                  </a:lnTo>
                  <a:lnTo>
                    <a:pt x="96" y="260"/>
                  </a:lnTo>
                  <a:lnTo>
                    <a:pt x="96" y="255"/>
                  </a:lnTo>
                  <a:lnTo>
                    <a:pt x="96" y="249"/>
                  </a:lnTo>
                  <a:lnTo>
                    <a:pt x="96" y="244"/>
                  </a:lnTo>
                  <a:lnTo>
                    <a:pt x="96" y="238"/>
                  </a:lnTo>
                  <a:lnTo>
                    <a:pt x="102" y="233"/>
                  </a:lnTo>
                  <a:lnTo>
                    <a:pt x="102" y="227"/>
                  </a:lnTo>
                  <a:lnTo>
                    <a:pt x="102" y="222"/>
                  </a:lnTo>
                  <a:lnTo>
                    <a:pt x="102" y="218"/>
                  </a:lnTo>
                  <a:lnTo>
                    <a:pt x="102" y="213"/>
                  </a:lnTo>
                  <a:lnTo>
                    <a:pt x="102" y="207"/>
                  </a:lnTo>
                  <a:lnTo>
                    <a:pt x="102" y="201"/>
                  </a:lnTo>
                  <a:lnTo>
                    <a:pt x="102" y="196"/>
                  </a:lnTo>
                  <a:lnTo>
                    <a:pt x="102" y="190"/>
                  </a:lnTo>
                  <a:lnTo>
                    <a:pt x="105" y="190"/>
                  </a:lnTo>
                  <a:lnTo>
                    <a:pt x="105" y="185"/>
                  </a:lnTo>
                  <a:lnTo>
                    <a:pt x="111" y="179"/>
                  </a:lnTo>
                  <a:lnTo>
                    <a:pt x="111" y="176"/>
                  </a:lnTo>
                  <a:lnTo>
                    <a:pt x="111" y="170"/>
                  </a:lnTo>
                  <a:lnTo>
                    <a:pt x="111" y="165"/>
                  </a:lnTo>
                  <a:lnTo>
                    <a:pt x="117" y="159"/>
                  </a:lnTo>
                  <a:lnTo>
                    <a:pt x="117" y="153"/>
                  </a:lnTo>
                  <a:lnTo>
                    <a:pt x="117" y="148"/>
                  </a:lnTo>
                  <a:lnTo>
                    <a:pt x="117" y="142"/>
                  </a:lnTo>
                  <a:lnTo>
                    <a:pt x="122" y="137"/>
                  </a:lnTo>
                  <a:lnTo>
                    <a:pt x="128" y="137"/>
                  </a:lnTo>
                  <a:lnTo>
                    <a:pt x="133" y="137"/>
                  </a:lnTo>
                  <a:lnTo>
                    <a:pt x="133" y="133"/>
                  </a:lnTo>
                  <a:lnTo>
                    <a:pt x="139" y="133"/>
                  </a:lnTo>
                  <a:lnTo>
                    <a:pt x="144" y="133"/>
                  </a:lnTo>
                  <a:lnTo>
                    <a:pt x="144" y="137"/>
                  </a:lnTo>
                  <a:lnTo>
                    <a:pt x="148" y="137"/>
                  </a:lnTo>
                  <a:lnTo>
                    <a:pt x="153" y="137"/>
                  </a:lnTo>
                  <a:lnTo>
                    <a:pt x="159" y="137"/>
                  </a:lnTo>
                  <a:lnTo>
                    <a:pt x="164" y="133"/>
                  </a:lnTo>
                  <a:lnTo>
                    <a:pt x="170" y="128"/>
                  </a:lnTo>
                  <a:lnTo>
                    <a:pt x="176" y="128"/>
                  </a:lnTo>
                  <a:lnTo>
                    <a:pt x="181" y="128"/>
                  </a:lnTo>
                  <a:lnTo>
                    <a:pt x="187" y="128"/>
                  </a:lnTo>
                  <a:lnTo>
                    <a:pt x="196" y="128"/>
                  </a:lnTo>
                  <a:lnTo>
                    <a:pt x="201" y="128"/>
                  </a:lnTo>
                  <a:lnTo>
                    <a:pt x="207" y="122"/>
                  </a:lnTo>
                  <a:lnTo>
                    <a:pt x="212" y="122"/>
                  </a:lnTo>
                  <a:lnTo>
                    <a:pt x="218" y="122"/>
                  </a:lnTo>
                  <a:lnTo>
                    <a:pt x="224" y="122"/>
                  </a:lnTo>
                  <a:lnTo>
                    <a:pt x="229" y="128"/>
                  </a:lnTo>
                  <a:lnTo>
                    <a:pt x="235" y="128"/>
                  </a:lnTo>
                  <a:lnTo>
                    <a:pt x="238" y="133"/>
                  </a:lnTo>
                  <a:lnTo>
                    <a:pt x="244" y="133"/>
                  </a:lnTo>
                  <a:lnTo>
                    <a:pt x="249" y="137"/>
                  </a:lnTo>
                  <a:lnTo>
                    <a:pt x="255" y="142"/>
                  </a:lnTo>
                  <a:lnTo>
                    <a:pt x="260" y="142"/>
                  </a:lnTo>
                  <a:lnTo>
                    <a:pt x="260" y="137"/>
                  </a:lnTo>
                  <a:lnTo>
                    <a:pt x="266" y="133"/>
                  </a:lnTo>
                  <a:lnTo>
                    <a:pt x="266" y="128"/>
                  </a:lnTo>
                  <a:lnTo>
                    <a:pt x="266" y="122"/>
                  </a:lnTo>
                  <a:lnTo>
                    <a:pt x="272" y="122"/>
                  </a:lnTo>
                  <a:lnTo>
                    <a:pt x="277" y="117"/>
                  </a:lnTo>
                  <a:lnTo>
                    <a:pt x="283" y="111"/>
                  </a:lnTo>
                  <a:lnTo>
                    <a:pt x="283" y="106"/>
                  </a:lnTo>
                  <a:lnTo>
                    <a:pt x="286" y="100"/>
                  </a:lnTo>
                  <a:lnTo>
                    <a:pt x="292" y="94"/>
                  </a:lnTo>
                  <a:lnTo>
                    <a:pt x="297" y="91"/>
                  </a:lnTo>
                  <a:lnTo>
                    <a:pt x="303" y="91"/>
                  </a:lnTo>
                  <a:lnTo>
                    <a:pt x="303" y="85"/>
                  </a:lnTo>
                  <a:lnTo>
                    <a:pt x="308" y="80"/>
                  </a:lnTo>
                  <a:lnTo>
                    <a:pt x="308" y="74"/>
                  </a:lnTo>
                  <a:lnTo>
                    <a:pt x="308" y="69"/>
                  </a:lnTo>
                  <a:lnTo>
                    <a:pt x="308" y="63"/>
                  </a:lnTo>
                  <a:lnTo>
                    <a:pt x="314" y="63"/>
                  </a:lnTo>
                  <a:lnTo>
                    <a:pt x="314" y="58"/>
                  </a:lnTo>
                  <a:lnTo>
                    <a:pt x="319" y="52"/>
                  </a:lnTo>
                  <a:lnTo>
                    <a:pt x="325" y="46"/>
                  </a:lnTo>
                  <a:lnTo>
                    <a:pt x="325" y="43"/>
                  </a:lnTo>
                  <a:lnTo>
                    <a:pt x="329" y="43"/>
                  </a:lnTo>
                  <a:lnTo>
                    <a:pt x="334" y="43"/>
                  </a:lnTo>
                  <a:lnTo>
                    <a:pt x="340" y="43"/>
                  </a:lnTo>
                  <a:lnTo>
                    <a:pt x="345" y="37"/>
                  </a:lnTo>
                  <a:lnTo>
                    <a:pt x="345" y="32"/>
                  </a:lnTo>
                  <a:lnTo>
                    <a:pt x="351" y="32"/>
                  </a:lnTo>
                  <a:lnTo>
                    <a:pt x="356" y="26"/>
                  </a:lnTo>
                  <a:lnTo>
                    <a:pt x="362" y="21"/>
                  </a:lnTo>
                  <a:lnTo>
                    <a:pt x="367" y="21"/>
                  </a:lnTo>
                  <a:lnTo>
                    <a:pt x="373" y="21"/>
                  </a:lnTo>
                  <a:lnTo>
                    <a:pt x="373" y="15"/>
                  </a:lnTo>
                  <a:lnTo>
                    <a:pt x="377" y="15"/>
                  </a:lnTo>
                  <a:lnTo>
                    <a:pt x="382" y="10"/>
                  </a:lnTo>
                  <a:lnTo>
                    <a:pt x="388" y="10"/>
                  </a:lnTo>
                  <a:lnTo>
                    <a:pt x="393" y="10"/>
                  </a:lnTo>
                  <a:lnTo>
                    <a:pt x="399" y="10"/>
                  </a:lnTo>
                  <a:lnTo>
                    <a:pt x="404" y="10"/>
                  </a:lnTo>
                  <a:lnTo>
                    <a:pt x="410" y="10"/>
                  </a:lnTo>
                  <a:lnTo>
                    <a:pt x="415" y="10"/>
                  </a:lnTo>
                  <a:lnTo>
                    <a:pt x="419" y="10"/>
                  </a:lnTo>
                  <a:lnTo>
                    <a:pt x="425" y="10"/>
                  </a:lnTo>
                  <a:lnTo>
                    <a:pt x="430" y="10"/>
                  </a:lnTo>
                  <a:lnTo>
                    <a:pt x="430" y="4"/>
                  </a:lnTo>
                  <a:lnTo>
                    <a:pt x="436" y="4"/>
                  </a:lnTo>
                  <a:lnTo>
                    <a:pt x="441" y="4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7" y="4"/>
                  </a:lnTo>
                  <a:lnTo>
                    <a:pt x="452" y="4"/>
                  </a:lnTo>
                  <a:lnTo>
                    <a:pt x="452" y="10"/>
                  </a:lnTo>
                  <a:lnTo>
                    <a:pt x="452" y="10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4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50" name="TextBox 3"/>
          <p:cNvSpPr txBox="1">
            <a:spLocks noChangeArrowheads="1"/>
          </p:cNvSpPr>
          <p:nvPr/>
        </p:nvSpPr>
        <p:spPr bwMode="auto">
          <a:xfrm>
            <a:off x="1036638" y="3367088"/>
            <a:ext cx="2209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Matabeleland North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4.1</a:t>
            </a:r>
          </a:p>
        </p:txBody>
      </p:sp>
      <p:sp>
        <p:nvSpPr>
          <p:cNvPr id="10251" name="TextBox 20"/>
          <p:cNvSpPr txBox="1">
            <a:spLocks noChangeArrowheads="1"/>
          </p:cNvSpPr>
          <p:nvPr/>
        </p:nvSpPr>
        <p:spPr bwMode="auto">
          <a:xfrm>
            <a:off x="3181350" y="3533775"/>
            <a:ext cx="1790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Midlands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4.2</a:t>
            </a:r>
          </a:p>
        </p:txBody>
      </p:sp>
      <p:sp>
        <p:nvSpPr>
          <p:cNvPr id="10252" name="TextBox 19"/>
          <p:cNvSpPr txBox="1">
            <a:spLocks noChangeArrowheads="1"/>
          </p:cNvSpPr>
          <p:nvPr/>
        </p:nvSpPr>
        <p:spPr bwMode="auto">
          <a:xfrm>
            <a:off x="2151063" y="4800600"/>
            <a:ext cx="2209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Matabeleland</a:t>
            </a:r>
            <a:br>
              <a:rPr lang="en-US">
                <a:solidFill>
                  <a:schemeClr val="bg1"/>
                </a:solidFill>
                <a:latin typeface="Calibri" pitchFamily="34" charset="0"/>
              </a:rPr>
            </a:br>
            <a:r>
              <a:rPr lang="en-US">
                <a:solidFill>
                  <a:schemeClr val="bg1"/>
                </a:solidFill>
                <a:latin typeface="Calibri" pitchFamily="34" charset="0"/>
              </a:rPr>
              <a:t>South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4.2</a:t>
            </a:r>
          </a:p>
        </p:txBody>
      </p:sp>
      <p:sp>
        <p:nvSpPr>
          <p:cNvPr id="10253" name="TextBox 13"/>
          <p:cNvSpPr txBox="1">
            <a:spLocks noChangeArrowheads="1"/>
          </p:cNvSpPr>
          <p:nvPr/>
        </p:nvSpPr>
        <p:spPr bwMode="auto">
          <a:xfrm>
            <a:off x="2819400" y="1819275"/>
            <a:ext cx="2209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West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4.5</a:t>
            </a:r>
          </a:p>
        </p:txBody>
      </p:sp>
      <p:sp>
        <p:nvSpPr>
          <p:cNvPr id="10254" name="TextBox 18"/>
          <p:cNvSpPr txBox="1">
            <a:spLocks noChangeArrowheads="1"/>
          </p:cNvSpPr>
          <p:nvPr/>
        </p:nvSpPr>
        <p:spPr bwMode="auto">
          <a:xfrm>
            <a:off x="4540250" y="4772025"/>
            <a:ext cx="14620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Masvingo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4.7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371600" y="4508500"/>
            <a:ext cx="1600200" cy="292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897563" y="3660775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6042025" y="1712913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8" name="TextBox 14"/>
          <p:cNvSpPr txBox="1">
            <a:spLocks noChangeArrowheads="1"/>
          </p:cNvSpPr>
          <p:nvPr/>
        </p:nvSpPr>
        <p:spPr bwMode="auto">
          <a:xfrm>
            <a:off x="4076700" y="1447800"/>
            <a:ext cx="2209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Central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4.5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4994275" y="2695575"/>
            <a:ext cx="2105025" cy="4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Fertility by Education</a:t>
            </a:r>
          </a:p>
        </p:txBody>
      </p:sp>
      <p:graphicFrame>
        <p:nvGraphicFramePr>
          <p:cNvPr id="11267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778000"/>
          <a:ext cx="8331200" cy="4627563"/>
        </p:xfrm>
        <a:graphic>
          <a:graphicData uri="http://schemas.openxmlformats.org/presentationml/2006/ole">
            <p:oleObj spid="_x0000_s11267" r:id="rId4" imgW="8327858" imgH="4627265" progId="Excel.Chart.8">
              <p:embed/>
            </p:oleObj>
          </a:graphicData>
        </a:graphic>
      </p:graphicFrame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6781800" y="1066800"/>
            <a:ext cx="182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Fertility By Wealth</a:t>
            </a:r>
          </a:p>
        </p:txBody>
      </p:sp>
      <p:graphicFrame>
        <p:nvGraphicFramePr>
          <p:cNvPr id="12291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320800"/>
          <a:ext cx="8331200" cy="4627563"/>
        </p:xfrm>
        <a:graphic>
          <a:graphicData uri="http://schemas.openxmlformats.org/presentationml/2006/ole">
            <p:oleObj spid="_x0000_s12291" r:id="rId4" imgW="8327858" imgH="4627265" progId="Excel.Chart.8">
              <p:embed/>
            </p:oleObj>
          </a:graphicData>
        </a:graphic>
      </p:graphicFrame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7162800" y="990600"/>
            <a:ext cx="1752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</a:t>
            </a:r>
          </a:p>
        </p:txBody>
      </p:sp>
      <p:grpSp>
        <p:nvGrpSpPr>
          <p:cNvPr id="12293" name="Group 9"/>
          <p:cNvGrpSpPr>
            <a:grpSpLocks/>
          </p:cNvGrpSpPr>
          <p:nvPr/>
        </p:nvGrpSpPr>
        <p:grpSpPr bwMode="auto">
          <a:xfrm>
            <a:off x="1066800" y="5830888"/>
            <a:ext cx="6934200" cy="646112"/>
            <a:chOff x="1447800" y="5715000"/>
            <a:chExt cx="6934200" cy="646331"/>
          </a:xfrm>
        </p:grpSpPr>
        <p:sp>
          <p:nvSpPr>
            <p:cNvPr id="12294" name="TextBox 6"/>
            <p:cNvSpPr txBox="1">
              <a:spLocks noChangeArrowheads="1"/>
            </p:cNvSpPr>
            <p:nvPr/>
          </p:nvSpPr>
          <p:spPr bwMode="auto">
            <a:xfrm>
              <a:off x="1447800" y="5715000"/>
              <a:ext cx="1981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Poorest households</a:t>
              </a:r>
            </a:p>
          </p:txBody>
        </p:sp>
        <p:sp>
          <p:nvSpPr>
            <p:cNvPr id="12295" name="TextBox 7"/>
            <p:cNvSpPr txBox="1">
              <a:spLocks noChangeArrowheads="1"/>
            </p:cNvSpPr>
            <p:nvPr/>
          </p:nvSpPr>
          <p:spPr bwMode="auto">
            <a:xfrm>
              <a:off x="6400800" y="5715000"/>
              <a:ext cx="19812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Wealthiest households</a:t>
              </a:r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accent4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Content Placeholder 9"/>
          <p:cNvGraphicFramePr>
            <a:graphicFrameLocks noGrp="1"/>
          </p:cNvGraphicFramePr>
          <p:nvPr>
            <p:ph idx="1"/>
          </p:nvPr>
        </p:nvGraphicFramePr>
        <p:xfrm>
          <a:off x="225425" y="711200"/>
          <a:ext cx="8331200" cy="6162675"/>
        </p:xfrm>
        <a:graphic>
          <a:graphicData uri="http://schemas.openxmlformats.org/presentationml/2006/ole">
            <p:oleObj spid="_x0000_s13314" r:id="rId4" imgW="8333954" imgH="6157494" progId="Excel.Chart.8">
              <p:embed/>
            </p:oleObj>
          </a:graphicData>
        </a:graphic>
      </p:graphicFrame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sz="4000" smtClean="0"/>
              <a:t>How Does Zimbabwe Compare?</a:t>
            </a:r>
          </a:p>
        </p:txBody>
      </p:sp>
      <p:sp>
        <p:nvSpPr>
          <p:cNvPr id="7" name="Left Arrow 6"/>
          <p:cNvSpPr/>
          <p:nvPr/>
        </p:nvSpPr>
        <p:spPr>
          <a:xfrm>
            <a:off x="6248400" y="5629870"/>
            <a:ext cx="1183574" cy="609600"/>
          </a:xfrm>
          <a:prstGeom prst="leftArrow">
            <a:avLst/>
          </a:prstGeom>
          <a:solidFill>
            <a:schemeClr val="accent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319" name="TextBox 7"/>
          <p:cNvSpPr txBox="1">
            <a:spLocks noChangeArrowheads="1"/>
          </p:cNvSpPr>
          <p:nvPr/>
        </p:nvSpPr>
        <p:spPr bwMode="auto">
          <a:xfrm>
            <a:off x="7461250" y="3352800"/>
            <a:ext cx="17129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TFR for women age 15-49 for the 3-year period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Zimbabwe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Zimbabwe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3431</TotalTime>
  <Words>527</Words>
  <Application>Microsoft Office PowerPoint</Application>
  <PresentationFormat>On-screen Show (4:3)</PresentationFormat>
  <Paragraphs>125</Paragraphs>
  <Slides>24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Calibri</vt:lpstr>
      <vt:lpstr>Arial</vt:lpstr>
      <vt:lpstr>Custom Design</vt:lpstr>
      <vt:lpstr>1_Custom Design</vt:lpstr>
      <vt:lpstr>Microsoft Office Excel Chart</vt:lpstr>
      <vt:lpstr>Fertility and Determinants</vt:lpstr>
      <vt:lpstr>Slide 2</vt:lpstr>
      <vt:lpstr>Slide 3</vt:lpstr>
      <vt:lpstr>Trends in Fertility</vt:lpstr>
      <vt:lpstr>Fertility Differentials</vt:lpstr>
      <vt:lpstr>Slide 6</vt:lpstr>
      <vt:lpstr>Fertility by Education</vt:lpstr>
      <vt:lpstr>Fertility By Wealth</vt:lpstr>
      <vt:lpstr>How Does Zimbabwe Compare?</vt:lpstr>
      <vt:lpstr>Slide 10</vt:lpstr>
      <vt:lpstr>Length of Birth Intervals</vt:lpstr>
      <vt:lpstr>Median Age at First Birth</vt:lpstr>
      <vt:lpstr>Teenage Pregnancy and Motherhood</vt:lpstr>
      <vt:lpstr>Slide 14</vt:lpstr>
      <vt:lpstr>Current Marital Status: Women</vt:lpstr>
      <vt:lpstr>Age at First Sexual Intercourse and  Age at First Marriage</vt:lpstr>
      <vt:lpstr>Slide 17</vt:lpstr>
      <vt:lpstr>Fertility Preferences</vt:lpstr>
      <vt:lpstr>Slide 19</vt:lpstr>
      <vt:lpstr>Ideal Family Size</vt:lpstr>
      <vt:lpstr>Ideal Family Size by Education</vt:lpstr>
      <vt:lpstr>Difference Between Wanted and  Actual Fertility Rates</vt:lpstr>
      <vt:lpstr>Desired Timing of Last Birth</vt:lpstr>
      <vt:lpstr>Key Findings: Fertility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302</cp:revision>
  <dcterms:created xsi:type="dcterms:W3CDTF">2008-03-17T19:32:21Z</dcterms:created>
  <dcterms:modified xsi:type="dcterms:W3CDTF">2012-05-09T21:32:08Z</dcterms:modified>
</cp:coreProperties>
</file>