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21"/>
  </p:notesMasterIdLst>
  <p:sldIdLst>
    <p:sldId id="365" r:id="rId3"/>
    <p:sldId id="258" r:id="rId4"/>
    <p:sldId id="335" r:id="rId5"/>
    <p:sldId id="336" r:id="rId6"/>
    <p:sldId id="337" r:id="rId7"/>
    <p:sldId id="369" r:id="rId8"/>
    <p:sldId id="340" r:id="rId9"/>
    <p:sldId id="341" r:id="rId10"/>
    <p:sldId id="367" r:id="rId11"/>
    <p:sldId id="344" r:id="rId12"/>
    <p:sldId id="345" r:id="rId13"/>
    <p:sldId id="346" r:id="rId14"/>
    <p:sldId id="347" r:id="rId15"/>
    <p:sldId id="368" r:id="rId16"/>
    <p:sldId id="370" r:id="rId17"/>
    <p:sldId id="371" r:id="rId18"/>
    <p:sldId id="372" r:id="rId19"/>
    <p:sldId id="352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FBE21E3-558F-4B46-88DE-C163E516BC4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23497BA-90EB-4462-874C-3AE81FAFCD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8CC0E50-350F-48B9-A37C-6269F0D6DF6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14954A7-1242-4BA9-9323-2E29FCE7022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300633E-FD33-4EB3-8A45-D8829B19BB5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AB2DD6C-BE32-49E2-AA02-31A0B889445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0825CA9-332E-4414-91CE-3FC5DE07D7A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8239B45-726C-4BB8-A32A-AAF00594179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E79F0E-1279-4F6F-B660-E77F0B0272E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F53471-D7A8-482D-A951-566A6BCB188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0BE7A32-AFBC-4C88-9EED-58E7707561F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7F133F1-5339-4FBE-9A82-06BB8F4A4C6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8955C41-F52E-4818-91C6-2D99C57FFD7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DB4CE6C-EF4E-4203-BEE3-1F1770B8ABC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52400" y="5740400"/>
            <a:ext cx="8763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FFFFFF"/>
                </a:solidFill>
                <a:latin typeface="+mn-lt"/>
                <a:cs typeface="+mn-cs"/>
              </a:rPr>
              <a:t>2010-11 Zimbabwe Demographic and Health Survey</a:t>
            </a:r>
            <a:endParaRPr lang="en-US" sz="320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25908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47244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ZDHS201011motif1024low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706291"/>
            <a:ext cx="9144000" cy="20181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C77B5-A974-4782-B6E1-440018B3F6B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E5B1F-2A1F-453B-A6FB-CEB82C8AB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F1F6A-E0A5-4041-86B9-2866CBE78EB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D3B42-E6DE-4143-A565-2507C0F7C7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081EF-E7A0-4826-84F5-6B55A53159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3E734-E82A-4BB2-9DAC-A13636B8F6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297-C0E1-4910-8479-944FA9EE17F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44160-30BF-4D6E-A2B9-2CAAA7676D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8630D-8108-4667-B6D0-1F15E9A629D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45E56-3076-4C93-8870-000EA6FB57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666E0-3482-4D9A-BEC4-593CE6FA86E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072DB-EB0E-42E8-9457-8A7BC85329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84DC3-885C-48C2-B632-C1182DF7708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BE744-3FA9-4941-A3B5-5F3B62F77D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C5D14-530F-4E85-A463-4E921E687C2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EF590-9B07-4A9D-B3A0-DC99F95FCE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A2B44-07A9-497A-8145-AA4DC3AE993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9ECD2-821B-4557-9952-EB000FDAE0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5717F-F58E-469A-BA47-290F52F2F20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26EAF-B02E-4A1E-8789-FEF91E760C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C0C2B-6180-4CD5-893D-4D0D930CB34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A30A4-B856-4E05-9427-46565E4CCF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4A3D4-5677-45ED-97D0-1C432B441E3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C9F9D-4C53-49CD-81AB-13162E1528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218ED-8702-4DED-9F83-E5424B83F85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CF80A-34CF-46EB-9870-7D4D4EFC34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B4B06-64D4-4CA9-84CE-C3D46CA0A46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B87F2-E654-4F0C-B876-4CFB0DC0FC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6124E-F797-4B68-AC77-B4BE3059809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9255F-6C5E-4103-8BCA-1E01EF07CF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209D0-29EB-4B0F-9C2B-6A3E4983E1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A1C3E-F82E-4D8E-A5A0-53A4534E00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42A98-22E6-4948-9556-7E478C39E98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E3F94-40F7-41DB-A093-897D75CD3D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2FEF-C2D0-47C7-837C-2A638583217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1C88D-F093-4E1B-B290-369893B74F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D985F-BE86-43C6-B1AA-E54CBD82B04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AA78F-0E56-4593-8C50-D9325AF54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C0D4D-8DC0-460B-A95C-B0A7372A9FC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2A962-7618-45DF-93CF-BF42D23081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691D4-87C3-4698-8D71-59B9CAE2C19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CB1DF-71D3-4173-85A2-F543005AC6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78D2F-C33E-438C-A317-9EC094A7AE7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DE498-C9F0-49A7-9AF9-ECF02EB56A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2EA91-AC1B-4DD2-A422-06A9BBD1E2B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389D8-EA0E-4D92-B419-0682CF5396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688339-161C-43CA-969F-983AA904C18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21F6C0-EEFC-4A9D-963A-7A159F4217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17" r:id="rId12"/>
    <p:sldLayoutId id="2147483718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B6E4EC-29DD-40DC-8879-52354402022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4565FC-6238-4F92-8D4C-D86FD190E9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9" r:id="rId12"/>
    <p:sldLayoutId id="2147483720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Chart6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7.xls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Chart8.xls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Chart3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Chart4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0" y="3810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>
                <a:latin typeface="Calibri" pitchFamily="34" charset="0"/>
              </a:rPr>
              <a:t>Mortality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360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108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>
                <a:latin typeface="Calibri" pitchFamily="34" charset="0"/>
              </a:rPr>
              <a:t>Too short birth interval: less than 24 months after a previous birth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>
                <a:latin typeface="Calibri" pitchFamily="34" charset="0"/>
              </a:rPr>
              <a:t>Mother is “too young” (under 18) or “too old” (over 40)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>
                <a:latin typeface="Calibri" pitchFamily="34" charset="0"/>
              </a:rPr>
              <a:t>High birth order: mother has four or more children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>
                <a:latin typeface="Calibri" pitchFamily="34" charset="0"/>
              </a:rPr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1219200"/>
          </a:xfrm>
        </p:spPr>
        <p:txBody>
          <a:bodyPr/>
          <a:lstStyle/>
          <a:p>
            <a:r>
              <a:rPr lang="en-US" sz="4000" smtClean="0">
                <a:cs typeface="Times New Roman" pitchFamily="18" charset="0"/>
              </a:rPr>
              <a:t>Under-five Mortality by Previous Birth Interval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0" y="1371600"/>
            <a:ext cx="6934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  <p:graphicFrame>
        <p:nvGraphicFramePr>
          <p:cNvPr id="18436" name="Chart Placeholder 2"/>
          <p:cNvGraphicFramePr>
            <a:graphicFrameLocks noGrp="1"/>
          </p:cNvGraphicFramePr>
          <p:nvPr>
            <p:ph type="chart" idx="1"/>
          </p:nvPr>
        </p:nvGraphicFramePr>
        <p:xfrm>
          <a:off x="406400" y="2082800"/>
          <a:ext cx="8331200" cy="4627563"/>
        </p:xfrm>
        <a:graphic>
          <a:graphicData uri="http://schemas.openxmlformats.org/presentationml/2006/ole">
            <p:oleObj spid="_x0000_s18436" r:id="rId4" imgW="8327858" imgH="4627265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-14288"/>
            <a:ext cx="7467600" cy="1081088"/>
          </a:xfrm>
        </p:spPr>
        <p:txBody>
          <a:bodyPr/>
          <a:lstStyle/>
          <a:p>
            <a:r>
              <a:rPr lang="en-US" sz="4000" smtClean="0">
                <a:cs typeface="Times New Roman" pitchFamily="18" charset="0"/>
              </a:rPr>
              <a:t>Mortality by Mother’s Age at Birth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857250"/>
            <a:ext cx="678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  <p:sp>
        <p:nvSpPr>
          <p:cNvPr id="19460" name="TextBox 7"/>
          <p:cNvSpPr txBox="1">
            <a:spLocks noChangeArrowheads="1"/>
          </p:cNvSpPr>
          <p:nvPr/>
        </p:nvSpPr>
        <p:spPr bwMode="auto">
          <a:xfrm>
            <a:off x="3419475" y="5943600"/>
            <a:ext cx="23050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Mother’s Age at Birth</a:t>
            </a:r>
          </a:p>
        </p:txBody>
      </p:sp>
      <p:graphicFrame>
        <p:nvGraphicFramePr>
          <p:cNvPr id="19461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406400" y="1320800"/>
          <a:ext cx="8331200" cy="4627563"/>
        </p:xfrm>
        <a:graphic>
          <a:graphicData uri="http://schemas.openxmlformats.org/presentationml/2006/ole">
            <p:oleObj spid="_x0000_s19461" r:id="rId4" imgW="8327858" imgH="4627265" progId="Excel.Chart.8">
              <p:embed/>
            </p:oleObj>
          </a:graphicData>
        </a:graphic>
      </p:graphicFrame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0" y="633412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ZW" sz="1400" i="1">
                <a:latin typeface="Calibri" pitchFamily="34" charset="0"/>
              </a:rPr>
              <a:t>Note: An asterisk indicates a rate based on fewer than 250 unweighted person-years of exposure to the risk of death and has been suppressed.</a:t>
            </a:r>
            <a:endParaRPr lang="en-US" sz="1400" i="1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892175"/>
          </a:xfrm>
        </p:spPr>
        <p:txBody>
          <a:bodyPr/>
          <a:lstStyle/>
          <a:p>
            <a:r>
              <a:rPr lang="en-US" sz="4000" smtClean="0">
                <a:cs typeface="Times New Roman" pitchFamily="18" charset="0"/>
              </a:rPr>
              <a:t>Mortality by Birth Order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61925" y="915988"/>
            <a:ext cx="65151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  <p:graphicFrame>
        <p:nvGraphicFramePr>
          <p:cNvPr id="20484" name="Chart 2"/>
          <p:cNvGraphicFramePr>
            <a:graphicFrameLocks/>
          </p:cNvGraphicFramePr>
          <p:nvPr/>
        </p:nvGraphicFramePr>
        <p:xfrm>
          <a:off x="673100" y="1397000"/>
          <a:ext cx="7797800" cy="4749800"/>
        </p:xfrm>
        <a:graphic>
          <a:graphicData uri="http://schemas.openxmlformats.org/presentationml/2006/ole">
            <p:oleObj spid="_x0000_s20484" r:id="rId4" imgW="7803556" imgH="4749196" progId="Excel.Chart.8">
              <p:embed/>
            </p:oleObj>
          </a:graphicData>
        </a:graphic>
      </p:graphicFrame>
      <p:sp>
        <p:nvSpPr>
          <p:cNvPr id="20485" name="TextBox 3"/>
          <p:cNvSpPr txBox="1">
            <a:spLocks noChangeArrowheads="1"/>
          </p:cNvSpPr>
          <p:nvPr/>
        </p:nvSpPr>
        <p:spPr bwMode="auto">
          <a:xfrm>
            <a:off x="3419475" y="6089650"/>
            <a:ext cx="23050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</a:rPr>
              <a:t>Birth Order</a:t>
            </a:r>
          </a:p>
        </p:txBody>
      </p:sp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-76200" y="6550025"/>
            <a:ext cx="914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ZW" sz="1400" i="1">
                <a:latin typeface="Calibri" pitchFamily="34" charset="0"/>
              </a:rPr>
              <a:t>Note: Figures in parentheses are based on 250-499 unweighted person-years of exposure to the risk of death. </a:t>
            </a:r>
            <a:endParaRPr lang="en-US" sz="1400" i="1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695450"/>
            <a:ext cx="4038600" cy="3467100"/>
          </a:xfrm>
        </p:spPr>
        <p:txBody>
          <a:bodyPr rtlCol="0">
            <a:noAutofit/>
          </a:bodyPr>
          <a:lstStyle/>
          <a:p>
            <a:pPr marL="0" indent="0" eaLnBrk="0" fontAlgn="auto" hangingPunct="0">
              <a:lnSpc>
                <a:spcPct val="70000"/>
              </a:lnSpc>
              <a:spcAft>
                <a:spcPts val="1200"/>
              </a:spcAft>
              <a:buFont typeface="Arial" pitchFamily="34" charset="0"/>
              <a:buNone/>
              <a:defRPr/>
            </a:pPr>
            <a:r>
              <a:rPr lang="en-US" sz="2400" dirty="0" smtClean="0"/>
              <a:t>Infant and Child Mortality</a:t>
            </a:r>
          </a:p>
          <a:p>
            <a:pPr eaLnBrk="0" fontAlgn="auto" hangingPunct="0">
              <a:lnSpc>
                <a:spcPct val="70000"/>
              </a:lnSpc>
              <a:spcAft>
                <a:spcPct val="110000"/>
              </a:spcAft>
              <a:buFontTx/>
              <a:buChar char="•"/>
              <a:defRPr/>
            </a:pPr>
            <a:r>
              <a:rPr lang="en-US" sz="2400" dirty="0" smtClean="0"/>
              <a:t>Levels and Trends</a:t>
            </a:r>
          </a:p>
          <a:p>
            <a:pPr eaLnBrk="0" fontAlgn="auto" hangingPunct="0">
              <a:lnSpc>
                <a:spcPct val="70000"/>
              </a:lnSpc>
              <a:spcAft>
                <a:spcPct val="110000"/>
              </a:spcAft>
              <a:buFontTx/>
              <a:buChar char="•"/>
              <a:defRPr/>
            </a:pPr>
            <a:r>
              <a:rPr lang="en-US" sz="2400" dirty="0" smtClean="0"/>
              <a:t>Socioeconomic Differentials </a:t>
            </a:r>
          </a:p>
          <a:p>
            <a:pPr eaLnBrk="0" fontAlgn="auto" hangingPunct="0">
              <a:lnSpc>
                <a:spcPct val="70000"/>
              </a:lnSpc>
              <a:spcAft>
                <a:spcPts val="1200"/>
              </a:spcAft>
              <a:buFontTx/>
              <a:buChar char="•"/>
              <a:defRPr/>
            </a:pPr>
            <a:r>
              <a:rPr lang="en-US" sz="2400" dirty="0" smtClean="0"/>
              <a:t>Differentials by Mother’s Characteristics</a:t>
            </a:r>
          </a:p>
          <a:p>
            <a:pPr marL="0" indent="0" eaLnBrk="0" fontAlgn="auto" hangingPunct="0">
              <a:lnSpc>
                <a:spcPct val="70000"/>
              </a:lnSpc>
              <a:spcBef>
                <a:spcPts val="1200"/>
              </a:spcBef>
              <a:spcAft>
                <a:spcPct val="110000"/>
              </a:spcAft>
              <a:buFont typeface="Arial" pitchFamily="34" charset="0"/>
              <a:buNone/>
              <a:defRPr/>
            </a:pPr>
            <a:r>
              <a:rPr lang="en-US" sz="2400" b="1" dirty="0" smtClean="0"/>
              <a:t>Adult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Adult Mortality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2514600"/>
          </a:xfrm>
        </p:spPr>
        <p:txBody>
          <a:bodyPr/>
          <a:lstStyle/>
          <a:p>
            <a:r>
              <a:rPr lang="en-US" smtClean="0"/>
              <a:t>In the seven-year period before the survey:</a:t>
            </a:r>
          </a:p>
          <a:p>
            <a:pPr lvl="1">
              <a:buFont typeface="Arial" charset="0"/>
              <a:buNone/>
            </a:pPr>
            <a:r>
              <a:rPr lang="en-US" b="1" smtClean="0"/>
              <a:t>	11.4 </a:t>
            </a:r>
            <a:r>
              <a:rPr lang="en-US" smtClean="0"/>
              <a:t>women died for every 1,000 women per year in the population</a:t>
            </a:r>
          </a:p>
          <a:p>
            <a:pPr lvl="1">
              <a:buFont typeface="Arial" charset="0"/>
              <a:buNone/>
            </a:pPr>
            <a:r>
              <a:rPr lang="en-US" b="1" smtClean="0"/>
              <a:t>	11.5</a:t>
            </a:r>
            <a:r>
              <a:rPr lang="en-US" smtClean="0"/>
              <a:t> men died for every 1,000 men per year in the population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Maternal Mortality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8800"/>
            <a:ext cx="7162800" cy="28194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b="1" smtClean="0"/>
              <a:t>Maternal mortality </a:t>
            </a:r>
            <a:r>
              <a:rPr lang="en-US" smtClean="0"/>
              <a:t>includes all deaths that occur to women during </a:t>
            </a:r>
            <a:r>
              <a:rPr lang="en-US" b="1" smtClean="0"/>
              <a:t>pregnancy</a:t>
            </a:r>
            <a:r>
              <a:rPr lang="en-US" smtClean="0"/>
              <a:t>, </a:t>
            </a:r>
            <a:r>
              <a:rPr lang="en-US" b="1" smtClean="0"/>
              <a:t>during birth</a:t>
            </a:r>
            <a:r>
              <a:rPr lang="en-US" smtClean="0"/>
              <a:t>, and </a:t>
            </a:r>
            <a:r>
              <a:rPr lang="en-US" b="1" smtClean="0"/>
              <a:t>up to 2 months after birth</a:t>
            </a:r>
            <a:r>
              <a:rPr lang="en-US" smtClean="0"/>
              <a:t> or the end of the pregnancy.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Maternal Mortality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7620000" cy="2286000"/>
          </a:xfrm>
        </p:spPr>
        <p:txBody>
          <a:bodyPr/>
          <a:lstStyle/>
          <a:p>
            <a:pPr marL="0" algn="ctr">
              <a:buFont typeface="Arial" charset="0"/>
              <a:buNone/>
            </a:pPr>
            <a:r>
              <a:rPr lang="en-US" sz="3600" smtClean="0"/>
              <a:t>Maternal mortality ratio (MMR) for the 7-year period before the survey =</a:t>
            </a:r>
          </a:p>
          <a:p>
            <a:pPr marL="0" algn="ctr">
              <a:buFont typeface="Arial" charset="0"/>
              <a:buNone/>
            </a:pPr>
            <a:r>
              <a:rPr lang="en-US" sz="3600" b="1" smtClean="0"/>
              <a:t>960 </a:t>
            </a:r>
            <a:r>
              <a:rPr lang="en-US" sz="3600" smtClean="0"/>
              <a:t>deaths per 100,000 births</a:t>
            </a:r>
          </a:p>
          <a:p>
            <a:pPr marL="0" algn="ctr">
              <a:buFont typeface="Arial" charset="0"/>
              <a:buNone/>
            </a:pPr>
            <a:r>
              <a:rPr lang="en-US" sz="2800" smtClean="0"/>
              <a:t>[95% Confidence Interval ranges from 778 to 1142 deaths per 100,000 births]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sz="400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5603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smtClean="0"/>
              <a:t>Current </a:t>
            </a:r>
            <a:r>
              <a:rPr lang="en-US" sz="2800" b="1" smtClean="0">
                <a:solidFill>
                  <a:schemeClr val="tx2"/>
                </a:solidFill>
              </a:rPr>
              <a:t>infant mortality rate </a:t>
            </a:r>
            <a:r>
              <a:rPr lang="en-US" sz="2800" smtClean="0"/>
              <a:t>is </a:t>
            </a:r>
            <a:r>
              <a:rPr lang="en-US" sz="2800" b="1" smtClean="0">
                <a:solidFill>
                  <a:schemeClr val="tx2"/>
                </a:solidFill>
              </a:rPr>
              <a:t>57</a:t>
            </a:r>
            <a:r>
              <a:rPr lang="en-US" sz="2800" b="1" smtClean="0"/>
              <a:t> </a:t>
            </a:r>
            <a:r>
              <a:rPr lang="en-US" sz="2800" smtClean="0"/>
              <a:t>deaths per 1,000 live births and </a:t>
            </a:r>
            <a:r>
              <a:rPr lang="en-US" sz="2800" b="1" smtClean="0">
                <a:solidFill>
                  <a:schemeClr val="tx2"/>
                </a:solidFill>
              </a:rPr>
              <a:t>under-five mortality </a:t>
            </a:r>
            <a:r>
              <a:rPr lang="en-US" sz="2800" smtClean="0"/>
              <a:t>rate is </a:t>
            </a:r>
            <a:r>
              <a:rPr lang="en-US" sz="2800" b="1" smtClean="0">
                <a:solidFill>
                  <a:schemeClr val="tx2"/>
                </a:solidFill>
              </a:rPr>
              <a:t>84</a:t>
            </a:r>
            <a:r>
              <a:rPr lang="en-US" sz="2800" b="1" smtClean="0"/>
              <a:t> </a:t>
            </a:r>
            <a:r>
              <a:rPr lang="en-US" sz="2800" smtClean="0"/>
              <a:t>deaths per 1,000 live births. 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smtClean="0"/>
              <a:t>Childhood mortality is generally </a:t>
            </a:r>
            <a:r>
              <a:rPr lang="en-US" sz="2800" b="1" smtClean="0">
                <a:solidFill>
                  <a:schemeClr val="tx2"/>
                </a:solidFill>
              </a:rPr>
              <a:t>higher</a:t>
            </a:r>
            <a:r>
              <a:rPr lang="en-US" sz="2800" smtClean="0"/>
              <a:t> among children from </a:t>
            </a:r>
            <a:r>
              <a:rPr lang="en-US" sz="2800" b="1" smtClean="0">
                <a:solidFill>
                  <a:schemeClr val="tx2"/>
                </a:solidFill>
              </a:rPr>
              <a:t>poorer households</a:t>
            </a:r>
            <a:r>
              <a:rPr lang="en-US" sz="2800" smtClean="0"/>
              <a:t>.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smtClean="0"/>
              <a:t>Child mortality is </a:t>
            </a:r>
            <a:r>
              <a:rPr lang="en-US" sz="2800" b="1" smtClean="0">
                <a:solidFill>
                  <a:schemeClr val="tx2"/>
                </a:solidFill>
              </a:rPr>
              <a:t>highest</a:t>
            </a:r>
            <a:r>
              <a:rPr lang="en-US" sz="2800" smtClean="0"/>
              <a:t> among children </a:t>
            </a:r>
            <a:r>
              <a:rPr lang="en-US" sz="2800" b="1" smtClean="0">
                <a:solidFill>
                  <a:schemeClr val="tx2"/>
                </a:solidFill>
              </a:rPr>
              <a:t>born less than 2 years after a previous birth</a:t>
            </a:r>
            <a:r>
              <a:rPr lang="en-US" sz="2800" smtClean="0"/>
              <a:t>.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smtClean="0"/>
              <a:t>Maternal mortality ratio is </a:t>
            </a:r>
            <a:r>
              <a:rPr lang="en-US" sz="2800" b="1" smtClean="0">
                <a:solidFill>
                  <a:schemeClr val="tx2"/>
                </a:solidFill>
              </a:rPr>
              <a:t>960</a:t>
            </a:r>
            <a:r>
              <a:rPr lang="en-US" sz="2800" b="1" smtClean="0"/>
              <a:t> </a:t>
            </a:r>
            <a:r>
              <a:rPr lang="en-US" sz="2800" smtClean="0"/>
              <a:t>deaths per 100,000 live births.  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endParaRPr lang="en-US" sz="2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695450"/>
            <a:ext cx="4038600" cy="3467100"/>
          </a:xfrm>
        </p:spPr>
        <p:txBody>
          <a:bodyPr rtlCol="0">
            <a:noAutofit/>
          </a:bodyPr>
          <a:lstStyle/>
          <a:p>
            <a:pPr marL="0" indent="0" eaLnBrk="0" fontAlgn="auto" hangingPunct="0">
              <a:lnSpc>
                <a:spcPct val="70000"/>
              </a:lnSpc>
              <a:spcAft>
                <a:spcPts val="1200"/>
              </a:spcAft>
              <a:buFont typeface="Arial" pitchFamily="34" charset="0"/>
              <a:buNone/>
              <a:defRPr/>
            </a:pPr>
            <a:r>
              <a:rPr lang="en-US" sz="2400" b="1" dirty="0" smtClean="0"/>
              <a:t>Infant and Child Mortality</a:t>
            </a:r>
          </a:p>
          <a:p>
            <a:pPr eaLnBrk="0" fontAlgn="auto" hangingPunct="0">
              <a:lnSpc>
                <a:spcPct val="70000"/>
              </a:lnSpc>
              <a:spcAft>
                <a:spcPct val="110000"/>
              </a:spcAft>
              <a:buFontTx/>
              <a:buChar char="•"/>
              <a:defRPr/>
            </a:pPr>
            <a:r>
              <a:rPr lang="en-US" sz="2400" dirty="0" smtClean="0"/>
              <a:t>Levels and Trends</a:t>
            </a:r>
          </a:p>
          <a:p>
            <a:pPr eaLnBrk="0" fontAlgn="auto" hangingPunct="0">
              <a:lnSpc>
                <a:spcPct val="70000"/>
              </a:lnSpc>
              <a:spcAft>
                <a:spcPct val="110000"/>
              </a:spcAft>
              <a:buFontTx/>
              <a:buChar char="•"/>
              <a:defRPr/>
            </a:pPr>
            <a:r>
              <a:rPr lang="en-US" sz="2400" dirty="0" smtClean="0"/>
              <a:t>Socioeconomic Differentials </a:t>
            </a:r>
          </a:p>
          <a:p>
            <a:pPr eaLnBrk="0" fontAlgn="auto" hangingPunct="0">
              <a:lnSpc>
                <a:spcPct val="70000"/>
              </a:lnSpc>
              <a:spcAft>
                <a:spcPts val="1200"/>
              </a:spcAft>
              <a:buFontTx/>
              <a:buChar char="•"/>
              <a:defRPr/>
            </a:pPr>
            <a:r>
              <a:rPr lang="en-US" sz="2400" dirty="0" smtClean="0"/>
              <a:t>Differentials by Mother’s Characteristics</a:t>
            </a:r>
          </a:p>
          <a:p>
            <a:pPr marL="0" indent="0" eaLnBrk="0" fontAlgn="auto" hangingPunct="0">
              <a:lnSpc>
                <a:spcPct val="70000"/>
              </a:lnSpc>
              <a:spcBef>
                <a:spcPts val="1200"/>
              </a:spcBef>
              <a:spcAft>
                <a:spcPct val="110000"/>
              </a:spcAft>
              <a:buFont typeface="Arial" pitchFamily="34" charset="0"/>
              <a:buNone/>
              <a:defRPr/>
            </a:pPr>
            <a:r>
              <a:rPr lang="en-US" sz="2400" dirty="0" smtClean="0"/>
              <a:t>Adult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988"/>
            <a:ext cx="8458200" cy="44688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 Neonatal 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000" dirty="0">
                <a:latin typeface="+mj-lt"/>
                <a:cs typeface="+mn-cs"/>
              </a:rPr>
              <a:t>Probability of dying in the first month of life</a:t>
            </a:r>
          </a:p>
          <a:p>
            <a:pPr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 </a:t>
            </a:r>
            <a:r>
              <a:rPr lang="en-US" sz="2800" b="1" dirty="0" err="1">
                <a:ln w="12700">
                  <a:noFill/>
                  <a:prstDash val="solid"/>
                </a:ln>
                <a:latin typeface="+mj-lt"/>
                <a:cs typeface="+mn-cs"/>
              </a:rPr>
              <a:t>Postneonatal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000" dirty="0">
                <a:latin typeface="+mj-lt"/>
                <a:cs typeface="+mn-cs"/>
              </a:rPr>
              <a:t>Probability of dying between one month and first birthday</a:t>
            </a:r>
          </a:p>
          <a:p>
            <a:pPr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000" dirty="0">
                <a:latin typeface="+mj-lt"/>
                <a:cs typeface="+mn-cs"/>
              </a:rPr>
              <a:t>Probability of dying before the first birthday</a:t>
            </a:r>
          </a:p>
          <a:p>
            <a:pPr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000" dirty="0">
                <a:latin typeface="+mj-lt"/>
                <a:cs typeface="+mn-cs"/>
              </a:rPr>
              <a:t>Probability of dying between age one and five</a:t>
            </a:r>
          </a:p>
          <a:p>
            <a:pPr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accent4"/>
              </a:buClr>
              <a:defRPr/>
            </a:pPr>
            <a:r>
              <a:rPr lang="en-US" sz="2800" dirty="0">
                <a:latin typeface="+mj-lt"/>
                <a:cs typeface="+mn-cs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  <a:cs typeface="+mn-cs"/>
              </a:rPr>
              <a:t>Under-five mortality</a:t>
            </a:r>
          </a:p>
          <a:p>
            <a:pPr lvl="1" eaLnBrk="0" fontAlgn="auto" hangingPunct="0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defRPr/>
            </a:pPr>
            <a:r>
              <a:rPr lang="en-US" sz="2000" dirty="0">
                <a:latin typeface="+mj-lt"/>
                <a:cs typeface="+mn-cs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407988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400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1126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77800" y="1244600"/>
          <a:ext cx="8764588" cy="5053013"/>
        </p:xfrm>
        <a:graphic>
          <a:graphicData uri="http://schemas.openxmlformats.org/presentationml/2006/ole">
            <p:oleObj spid="_x0000_s11267" r:id="rId4" imgW="8766808" imgH="5054022" progId="Excel.Chart.8">
              <p:embed/>
            </p:oleObj>
          </a:graphicData>
        </a:graphic>
      </p:graphicFrame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0" y="1143000"/>
            <a:ext cx="3581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Deaths per 1,000 live births for the 5-year period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/>
          <a:lstStyle/>
          <a:p>
            <a:r>
              <a:rPr lang="en-US" sz="4000" smtClean="0">
                <a:cs typeface="Times New Roman" pitchFamily="18" charset="0"/>
              </a:rPr>
              <a:t>Trends in Early Childhood </a:t>
            </a:r>
            <a:br>
              <a:rPr lang="en-US" sz="4000" smtClean="0">
                <a:cs typeface="Times New Roman" pitchFamily="18" charset="0"/>
              </a:rPr>
            </a:br>
            <a:r>
              <a:rPr lang="en-US" sz="4000" smtClean="0">
                <a:cs typeface="Times New Roman" pitchFamily="18" charset="0"/>
              </a:rPr>
              <a:t>Mortality Rates</a:t>
            </a: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0" y="1422400"/>
            <a:ext cx="297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</a:t>
            </a:r>
          </a:p>
        </p:txBody>
      </p:sp>
      <p:graphicFrame>
        <p:nvGraphicFramePr>
          <p:cNvPr id="12292" name="Chart Placeholder 2"/>
          <p:cNvGraphicFramePr>
            <a:graphicFrameLocks noGrp="1"/>
          </p:cNvGraphicFramePr>
          <p:nvPr>
            <p:ph type="chart" idx="1"/>
          </p:nvPr>
        </p:nvGraphicFramePr>
        <p:xfrm>
          <a:off x="406400" y="1930400"/>
          <a:ext cx="8331200" cy="4627563"/>
        </p:xfrm>
        <a:graphic>
          <a:graphicData uri="http://schemas.openxmlformats.org/presentationml/2006/ole">
            <p:oleObj spid="_x0000_s12292" r:id="rId4" imgW="8327858" imgH="4627265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82600" y="1092200"/>
          <a:ext cx="7950200" cy="5816600"/>
        </p:xfrm>
        <a:graphic>
          <a:graphicData uri="http://schemas.openxmlformats.org/presentationml/2006/ole">
            <p:oleObj spid="_x0000_s13314" r:id="rId4" imgW="7949873" imgH="5816088" progId="Excel.Chart.8">
              <p:embed/>
            </p:oleObj>
          </a:graphicData>
        </a:graphic>
      </p:graphicFrame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r>
              <a:rPr lang="en-US" sz="4000" smtClean="0"/>
              <a:t>How Does Zimbabwe Compare?</a:t>
            </a:r>
            <a:br>
              <a:rPr lang="en-US" sz="4000" smtClean="0"/>
            </a:br>
            <a:r>
              <a:rPr lang="en-US" sz="4000" smtClean="0"/>
              <a:t>Under-five Mortality</a:t>
            </a: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5495925" y="6538913"/>
            <a:ext cx="3648075" cy="319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Deaths per 1,000 live births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6571630" y="3886200"/>
            <a:ext cx="990600" cy="609600"/>
          </a:xfrm>
          <a:prstGeom prst="leftArrow">
            <a:avLst>
              <a:gd name="adj1" fmla="val 54661"/>
              <a:gd name="adj2" fmla="val 55939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r>
              <a:rPr lang="en-US" sz="4000" smtClean="0">
                <a:cs typeface="Times New Roman" pitchFamily="18" charset="0"/>
              </a:rPr>
              <a:t>Childhood Mortality by Mother’s Education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0" y="990600"/>
            <a:ext cx="6629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 for 10-year period before the survey</a:t>
            </a:r>
          </a:p>
        </p:txBody>
      </p:sp>
      <p:graphicFrame>
        <p:nvGraphicFramePr>
          <p:cNvPr id="14340" name="Chart Placeholder 2"/>
          <p:cNvGraphicFramePr>
            <a:graphicFrameLocks noGrp="1"/>
          </p:cNvGraphicFramePr>
          <p:nvPr>
            <p:ph type="chart" idx="1"/>
          </p:nvPr>
        </p:nvGraphicFramePr>
        <p:xfrm>
          <a:off x="406400" y="1308100"/>
          <a:ext cx="8331200" cy="4978400"/>
        </p:xfrm>
        <a:graphic>
          <a:graphicData uri="http://schemas.openxmlformats.org/presentationml/2006/ole">
            <p:oleObj spid="_x0000_s14340" r:id="rId4" imgW="8327858" imgH="4974767" progId="Excel.Chart.8">
              <p:embed/>
            </p:oleObj>
          </a:graphicData>
        </a:graphic>
      </p:graphicFrame>
      <p:sp>
        <p:nvSpPr>
          <p:cNvPr id="14341" name="TextBox 1"/>
          <p:cNvSpPr txBox="1">
            <a:spLocks noChangeArrowheads="1"/>
          </p:cNvSpPr>
          <p:nvPr/>
        </p:nvSpPr>
        <p:spPr bwMode="auto">
          <a:xfrm>
            <a:off x="0" y="6119813"/>
            <a:ext cx="91440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ZW" sz="1400" i="1">
                <a:latin typeface="Calibri" pitchFamily="34" charset="0"/>
              </a:rPr>
              <a:t>Note: Figures in parentheses are based on 250-499 unweighted person-years of exposure to the risk of death. An asterisk indicates a rate based on fewer than 250 unweighted person-years of exposure to the risk of death and has been suppressed.</a:t>
            </a:r>
            <a:endParaRPr lang="en-US" sz="1400" i="1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44563"/>
          </a:xfrm>
        </p:spPr>
        <p:txBody>
          <a:bodyPr/>
          <a:lstStyle/>
          <a:p>
            <a:r>
              <a:rPr lang="en-US" sz="4000" smtClean="0">
                <a:cs typeface="Times New Roman" pitchFamily="18" charset="0"/>
              </a:rPr>
              <a:t>Childhood Mortality by Wealth 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0" y="1033463"/>
            <a:ext cx="7696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  <p:graphicFrame>
        <p:nvGraphicFramePr>
          <p:cNvPr id="15364" name="Chart Placeholder 2"/>
          <p:cNvGraphicFramePr>
            <a:graphicFrameLocks noGrp="1"/>
          </p:cNvGraphicFramePr>
          <p:nvPr>
            <p:ph type="chart" idx="1"/>
          </p:nvPr>
        </p:nvGraphicFramePr>
        <p:xfrm>
          <a:off x="787400" y="1473200"/>
          <a:ext cx="8331200" cy="5435600"/>
        </p:xfrm>
        <a:graphic>
          <a:graphicData uri="http://schemas.openxmlformats.org/presentationml/2006/ole">
            <p:oleObj spid="_x0000_s15364" r:id="rId4" imgW="8333954" imgH="5432007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0"/>
          <p:cNvSpPr>
            <a:spLocks noChangeArrowheads="1"/>
          </p:cNvSpPr>
          <p:nvPr/>
        </p:nvSpPr>
        <p:spPr bwMode="auto">
          <a:xfrm>
            <a:off x="0" y="0"/>
            <a:ext cx="91440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>
                <a:latin typeface="Calibri" pitchFamily="34" charset="0"/>
              </a:rPr>
              <a:t>Under-five Mortality by Province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0" y="847725"/>
            <a:ext cx="7696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i="1">
                <a:latin typeface="Calibri" pitchFamily="34" charset="0"/>
              </a:rPr>
              <a:t>Deaths per 1,000 live births for the 10-year period before the survey</a:t>
            </a:r>
          </a:p>
        </p:txBody>
      </p:sp>
      <p:sp>
        <p:nvSpPr>
          <p:cNvPr id="16388" name="Freeform 4"/>
          <p:cNvSpPr>
            <a:spLocks/>
          </p:cNvSpPr>
          <p:nvPr/>
        </p:nvSpPr>
        <p:spPr bwMode="auto">
          <a:xfrm>
            <a:off x="3276600" y="4619625"/>
            <a:ext cx="241300" cy="184150"/>
          </a:xfrm>
          <a:custGeom>
            <a:avLst/>
            <a:gdLst>
              <a:gd name="T0" fmla="*/ 44 w 114"/>
              <a:gd name="T1" fmla="*/ 12 h 87"/>
              <a:gd name="T2" fmla="*/ 48 w 114"/>
              <a:gd name="T3" fmla="*/ 8 h 87"/>
              <a:gd name="T4" fmla="*/ 55 w 114"/>
              <a:gd name="T5" fmla="*/ 8 h 87"/>
              <a:gd name="T6" fmla="*/ 63 w 114"/>
              <a:gd name="T7" fmla="*/ 4 h 87"/>
              <a:gd name="T8" fmla="*/ 71 w 114"/>
              <a:gd name="T9" fmla="*/ 4 h 87"/>
              <a:gd name="T10" fmla="*/ 67 w 114"/>
              <a:gd name="T11" fmla="*/ 8 h 87"/>
              <a:gd name="T12" fmla="*/ 67 w 114"/>
              <a:gd name="T13" fmla="*/ 16 h 87"/>
              <a:gd name="T14" fmla="*/ 67 w 114"/>
              <a:gd name="T15" fmla="*/ 20 h 87"/>
              <a:gd name="T16" fmla="*/ 75 w 114"/>
              <a:gd name="T17" fmla="*/ 20 h 87"/>
              <a:gd name="T18" fmla="*/ 79 w 114"/>
              <a:gd name="T19" fmla="*/ 24 h 87"/>
              <a:gd name="T20" fmla="*/ 87 w 114"/>
              <a:gd name="T21" fmla="*/ 28 h 87"/>
              <a:gd name="T22" fmla="*/ 91 w 114"/>
              <a:gd name="T23" fmla="*/ 24 h 87"/>
              <a:gd name="T24" fmla="*/ 95 w 114"/>
              <a:gd name="T25" fmla="*/ 20 h 87"/>
              <a:gd name="T26" fmla="*/ 99 w 114"/>
              <a:gd name="T27" fmla="*/ 28 h 87"/>
              <a:gd name="T28" fmla="*/ 103 w 114"/>
              <a:gd name="T29" fmla="*/ 32 h 87"/>
              <a:gd name="T30" fmla="*/ 107 w 114"/>
              <a:gd name="T31" fmla="*/ 36 h 87"/>
              <a:gd name="T32" fmla="*/ 103 w 114"/>
              <a:gd name="T33" fmla="*/ 44 h 87"/>
              <a:gd name="T34" fmla="*/ 103 w 114"/>
              <a:gd name="T35" fmla="*/ 47 h 87"/>
              <a:gd name="T36" fmla="*/ 103 w 114"/>
              <a:gd name="T37" fmla="*/ 51 h 87"/>
              <a:gd name="T38" fmla="*/ 110 w 114"/>
              <a:gd name="T39" fmla="*/ 59 h 87"/>
              <a:gd name="T40" fmla="*/ 110 w 114"/>
              <a:gd name="T41" fmla="*/ 63 h 87"/>
              <a:gd name="T42" fmla="*/ 107 w 114"/>
              <a:gd name="T43" fmla="*/ 67 h 87"/>
              <a:gd name="T44" fmla="*/ 99 w 114"/>
              <a:gd name="T45" fmla="*/ 75 h 87"/>
              <a:gd name="T46" fmla="*/ 91 w 114"/>
              <a:gd name="T47" fmla="*/ 75 h 87"/>
              <a:gd name="T48" fmla="*/ 79 w 114"/>
              <a:gd name="T49" fmla="*/ 75 h 87"/>
              <a:gd name="T50" fmla="*/ 55 w 114"/>
              <a:gd name="T51" fmla="*/ 87 h 87"/>
              <a:gd name="T52" fmla="*/ 40 w 114"/>
              <a:gd name="T53" fmla="*/ 75 h 87"/>
              <a:gd name="T54" fmla="*/ 44 w 114"/>
              <a:gd name="T55" fmla="*/ 71 h 87"/>
              <a:gd name="T56" fmla="*/ 48 w 114"/>
              <a:gd name="T57" fmla="*/ 63 h 87"/>
              <a:gd name="T58" fmla="*/ 44 w 114"/>
              <a:gd name="T59" fmla="*/ 59 h 87"/>
              <a:gd name="T60" fmla="*/ 40 w 114"/>
              <a:gd name="T61" fmla="*/ 59 h 87"/>
              <a:gd name="T62" fmla="*/ 40 w 114"/>
              <a:gd name="T63" fmla="*/ 51 h 87"/>
              <a:gd name="T64" fmla="*/ 28 w 114"/>
              <a:gd name="T65" fmla="*/ 55 h 87"/>
              <a:gd name="T66" fmla="*/ 24 w 114"/>
              <a:gd name="T67" fmla="*/ 55 h 87"/>
              <a:gd name="T68" fmla="*/ 20 w 114"/>
              <a:gd name="T69" fmla="*/ 55 h 87"/>
              <a:gd name="T70" fmla="*/ 12 w 114"/>
              <a:gd name="T71" fmla="*/ 55 h 87"/>
              <a:gd name="T72" fmla="*/ 8 w 114"/>
              <a:gd name="T73" fmla="*/ 55 h 87"/>
              <a:gd name="T74" fmla="*/ 0 w 114"/>
              <a:gd name="T75" fmla="*/ 51 h 87"/>
              <a:gd name="T76" fmla="*/ 4 w 114"/>
              <a:gd name="T77" fmla="*/ 47 h 87"/>
              <a:gd name="T78" fmla="*/ 12 w 114"/>
              <a:gd name="T79" fmla="*/ 44 h 87"/>
              <a:gd name="T80" fmla="*/ 12 w 114"/>
              <a:gd name="T81" fmla="*/ 40 h 87"/>
              <a:gd name="T82" fmla="*/ 12 w 114"/>
              <a:gd name="T83" fmla="*/ 32 h 87"/>
              <a:gd name="T84" fmla="*/ 16 w 114"/>
              <a:gd name="T85" fmla="*/ 24 h 87"/>
              <a:gd name="T86" fmla="*/ 12 w 114"/>
              <a:gd name="T87" fmla="*/ 16 h 87"/>
              <a:gd name="T88" fmla="*/ 8 w 114"/>
              <a:gd name="T89" fmla="*/ 4 h 87"/>
              <a:gd name="T90" fmla="*/ 12 w 114"/>
              <a:gd name="T91" fmla="*/ 0 h 87"/>
              <a:gd name="T92" fmla="*/ 24 w 114"/>
              <a:gd name="T93" fmla="*/ 4 h 87"/>
              <a:gd name="T94" fmla="*/ 32 w 114"/>
              <a:gd name="T95" fmla="*/ 12 h 8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14"/>
              <a:gd name="T145" fmla="*/ 0 h 87"/>
              <a:gd name="T146" fmla="*/ 114 w 114"/>
              <a:gd name="T147" fmla="*/ 87 h 8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14" h="87">
                <a:moveTo>
                  <a:pt x="36" y="12"/>
                </a:moveTo>
                <a:lnTo>
                  <a:pt x="40" y="12"/>
                </a:lnTo>
                <a:lnTo>
                  <a:pt x="44" y="12"/>
                </a:lnTo>
                <a:lnTo>
                  <a:pt x="48" y="8"/>
                </a:lnTo>
                <a:lnTo>
                  <a:pt x="52" y="8"/>
                </a:lnTo>
                <a:lnTo>
                  <a:pt x="55" y="8"/>
                </a:lnTo>
                <a:lnTo>
                  <a:pt x="59" y="4"/>
                </a:lnTo>
                <a:lnTo>
                  <a:pt x="63" y="4"/>
                </a:lnTo>
                <a:lnTo>
                  <a:pt x="67" y="4"/>
                </a:lnTo>
                <a:lnTo>
                  <a:pt x="71" y="4"/>
                </a:lnTo>
                <a:lnTo>
                  <a:pt x="67" y="8"/>
                </a:lnTo>
                <a:lnTo>
                  <a:pt x="67" y="12"/>
                </a:lnTo>
                <a:lnTo>
                  <a:pt x="67" y="16"/>
                </a:lnTo>
                <a:lnTo>
                  <a:pt x="67" y="20"/>
                </a:lnTo>
                <a:lnTo>
                  <a:pt x="71" y="20"/>
                </a:lnTo>
                <a:lnTo>
                  <a:pt x="75" y="20"/>
                </a:lnTo>
                <a:lnTo>
                  <a:pt x="79" y="24"/>
                </a:lnTo>
                <a:lnTo>
                  <a:pt x="83" y="24"/>
                </a:lnTo>
                <a:lnTo>
                  <a:pt x="87" y="28"/>
                </a:lnTo>
                <a:lnTo>
                  <a:pt x="91" y="24"/>
                </a:lnTo>
                <a:lnTo>
                  <a:pt x="95" y="20"/>
                </a:lnTo>
                <a:lnTo>
                  <a:pt x="99" y="24"/>
                </a:lnTo>
                <a:lnTo>
                  <a:pt x="99" y="28"/>
                </a:lnTo>
                <a:lnTo>
                  <a:pt x="99" y="32"/>
                </a:lnTo>
                <a:lnTo>
                  <a:pt x="103" y="32"/>
                </a:lnTo>
                <a:lnTo>
                  <a:pt x="107" y="32"/>
                </a:lnTo>
                <a:lnTo>
                  <a:pt x="107" y="36"/>
                </a:lnTo>
                <a:lnTo>
                  <a:pt x="107" y="40"/>
                </a:lnTo>
                <a:lnTo>
                  <a:pt x="103" y="44"/>
                </a:lnTo>
                <a:lnTo>
                  <a:pt x="103" y="47"/>
                </a:lnTo>
                <a:lnTo>
                  <a:pt x="99" y="47"/>
                </a:lnTo>
                <a:lnTo>
                  <a:pt x="99" y="51"/>
                </a:lnTo>
                <a:lnTo>
                  <a:pt x="103" y="51"/>
                </a:lnTo>
                <a:lnTo>
                  <a:pt x="107" y="55"/>
                </a:lnTo>
                <a:lnTo>
                  <a:pt x="110" y="59"/>
                </a:lnTo>
                <a:lnTo>
                  <a:pt x="114" y="59"/>
                </a:lnTo>
                <a:lnTo>
                  <a:pt x="110" y="63"/>
                </a:lnTo>
                <a:lnTo>
                  <a:pt x="110" y="67"/>
                </a:lnTo>
                <a:lnTo>
                  <a:pt x="107" y="67"/>
                </a:lnTo>
                <a:lnTo>
                  <a:pt x="107" y="71"/>
                </a:lnTo>
                <a:lnTo>
                  <a:pt x="103" y="71"/>
                </a:lnTo>
                <a:lnTo>
                  <a:pt x="99" y="75"/>
                </a:lnTo>
                <a:lnTo>
                  <a:pt x="95" y="75"/>
                </a:lnTo>
                <a:lnTo>
                  <a:pt x="91" y="75"/>
                </a:lnTo>
                <a:lnTo>
                  <a:pt x="87" y="75"/>
                </a:lnTo>
                <a:lnTo>
                  <a:pt x="79" y="79"/>
                </a:lnTo>
                <a:lnTo>
                  <a:pt x="79" y="75"/>
                </a:lnTo>
                <a:lnTo>
                  <a:pt x="67" y="75"/>
                </a:lnTo>
                <a:lnTo>
                  <a:pt x="59" y="71"/>
                </a:lnTo>
                <a:lnTo>
                  <a:pt x="55" y="87"/>
                </a:lnTo>
                <a:lnTo>
                  <a:pt x="40" y="79"/>
                </a:lnTo>
                <a:lnTo>
                  <a:pt x="40" y="75"/>
                </a:lnTo>
                <a:lnTo>
                  <a:pt x="44" y="75"/>
                </a:lnTo>
                <a:lnTo>
                  <a:pt x="44" y="71"/>
                </a:lnTo>
                <a:lnTo>
                  <a:pt x="44" y="67"/>
                </a:lnTo>
                <a:lnTo>
                  <a:pt x="48" y="67"/>
                </a:lnTo>
                <a:lnTo>
                  <a:pt x="48" y="63"/>
                </a:lnTo>
                <a:lnTo>
                  <a:pt x="44" y="63"/>
                </a:lnTo>
                <a:lnTo>
                  <a:pt x="44" y="59"/>
                </a:lnTo>
                <a:lnTo>
                  <a:pt x="40" y="59"/>
                </a:lnTo>
                <a:lnTo>
                  <a:pt x="40" y="55"/>
                </a:lnTo>
                <a:lnTo>
                  <a:pt x="40" y="51"/>
                </a:lnTo>
                <a:lnTo>
                  <a:pt x="36" y="51"/>
                </a:lnTo>
                <a:lnTo>
                  <a:pt x="32" y="55"/>
                </a:lnTo>
                <a:lnTo>
                  <a:pt x="28" y="55"/>
                </a:lnTo>
                <a:lnTo>
                  <a:pt x="24" y="55"/>
                </a:lnTo>
                <a:lnTo>
                  <a:pt x="20" y="55"/>
                </a:lnTo>
                <a:lnTo>
                  <a:pt x="16" y="55"/>
                </a:lnTo>
                <a:lnTo>
                  <a:pt x="12" y="55"/>
                </a:lnTo>
                <a:lnTo>
                  <a:pt x="8" y="55"/>
                </a:lnTo>
                <a:lnTo>
                  <a:pt x="4" y="55"/>
                </a:lnTo>
                <a:lnTo>
                  <a:pt x="0" y="51"/>
                </a:lnTo>
                <a:lnTo>
                  <a:pt x="0" y="47"/>
                </a:lnTo>
                <a:lnTo>
                  <a:pt x="4" y="47"/>
                </a:lnTo>
                <a:lnTo>
                  <a:pt x="8" y="44"/>
                </a:lnTo>
                <a:lnTo>
                  <a:pt x="12" y="44"/>
                </a:lnTo>
                <a:lnTo>
                  <a:pt x="12" y="40"/>
                </a:lnTo>
                <a:lnTo>
                  <a:pt x="12" y="36"/>
                </a:lnTo>
                <a:lnTo>
                  <a:pt x="12" y="32"/>
                </a:lnTo>
                <a:lnTo>
                  <a:pt x="12" y="28"/>
                </a:lnTo>
                <a:lnTo>
                  <a:pt x="16" y="24"/>
                </a:lnTo>
                <a:lnTo>
                  <a:pt x="16" y="20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4"/>
                </a:lnTo>
                <a:lnTo>
                  <a:pt x="12" y="0"/>
                </a:lnTo>
                <a:lnTo>
                  <a:pt x="16" y="0"/>
                </a:lnTo>
                <a:lnTo>
                  <a:pt x="20" y="4"/>
                </a:lnTo>
                <a:lnTo>
                  <a:pt x="24" y="4"/>
                </a:lnTo>
                <a:lnTo>
                  <a:pt x="28" y="8"/>
                </a:lnTo>
                <a:lnTo>
                  <a:pt x="32" y="12"/>
                </a:lnTo>
                <a:lnTo>
                  <a:pt x="36" y="12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5157788" y="2749550"/>
            <a:ext cx="241300" cy="306388"/>
          </a:xfrm>
          <a:custGeom>
            <a:avLst/>
            <a:gdLst/>
            <a:ahLst/>
            <a:cxnLst>
              <a:cxn ang="0">
                <a:pos x="87" y="12"/>
              </a:cxn>
              <a:cxn ang="0">
                <a:pos x="98" y="12"/>
              </a:cxn>
              <a:cxn ang="0">
                <a:pos x="106" y="19"/>
              </a:cxn>
              <a:cxn ang="0">
                <a:pos x="106" y="31"/>
              </a:cxn>
              <a:cxn ang="0">
                <a:pos x="106" y="39"/>
              </a:cxn>
              <a:cxn ang="0">
                <a:pos x="110" y="47"/>
              </a:cxn>
              <a:cxn ang="0">
                <a:pos x="110" y="59"/>
              </a:cxn>
              <a:cxn ang="0">
                <a:pos x="114" y="66"/>
              </a:cxn>
              <a:cxn ang="0">
                <a:pos x="114" y="74"/>
              </a:cxn>
              <a:cxn ang="0">
                <a:pos x="110" y="74"/>
              </a:cxn>
              <a:cxn ang="0">
                <a:pos x="106" y="78"/>
              </a:cxn>
              <a:cxn ang="0">
                <a:pos x="106" y="86"/>
              </a:cxn>
              <a:cxn ang="0">
                <a:pos x="106" y="90"/>
              </a:cxn>
              <a:cxn ang="0">
                <a:pos x="98" y="90"/>
              </a:cxn>
              <a:cxn ang="0">
                <a:pos x="94" y="90"/>
              </a:cxn>
              <a:cxn ang="0">
                <a:pos x="91" y="94"/>
              </a:cxn>
              <a:cxn ang="0">
                <a:pos x="91" y="102"/>
              </a:cxn>
              <a:cxn ang="0">
                <a:pos x="91" y="106"/>
              </a:cxn>
              <a:cxn ang="0">
                <a:pos x="91" y="114"/>
              </a:cxn>
              <a:cxn ang="0">
                <a:pos x="87" y="121"/>
              </a:cxn>
              <a:cxn ang="0">
                <a:pos x="79" y="121"/>
              </a:cxn>
              <a:cxn ang="0">
                <a:pos x="79" y="129"/>
              </a:cxn>
              <a:cxn ang="0">
                <a:pos x="87" y="133"/>
              </a:cxn>
              <a:cxn ang="0">
                <a:pos x="79" y="137"/>
              </a:cxn>
              <a:cxn ang="0">
                <a:pos x="75" y="141"/>
              </a:cxn>
              <a:cxn ang="0">
                <a:pos x="67" y="141"/>
              </a:cxn>
              <a:cxn ang="0">
                <a:pos x="63" y="145"/>
              </a:cxn>
              <a:cxn ang="0">
                <a:pos x="59" y="145"/>
              </a:cxn>
              <a:cxn ang="0">
                <a:pos x="51" y="137"/>
              </a:cxn>
              <a:cxn ang="0">
                <a:pos x="43" y="129"/>
              </a:cxn>
              <a:cxn ang="0">
                <a:pos x="32" y="121"/>
              </a:cxn>
              <a:cxn ang="0">
                <a:pos x="20" y="114"/>
              </a:cxn>
              <a:cxn ang="0">
                <a:pos x="12" y="110"/>
              </a:cxn>
              <a:cxn ang="0">
                <a:pos x="4" y="106"/>
              </a:cxn>
              <a:cxn ang="0">
                <a:pos x="8" y="102"/>
              </a:cxn>
              <a:cxn ang="0">
                <a:pos x="20" y="98"/>
              </a:cxn>
              <a:cxn ang="0">
                <a:pos x="16" y="90"/>
              </a:cxn>
              <a:cxn ang="0">
                <a:pos x="12" y="86"/>
              </a:cxn>
              <a:cxn ang="0">
                <a:pos x="4" y="82"/>
              </a:cxn>
              <a:cxn ang="0">
                <a:pos x="4" y="78"/>
              </a:cxn>
              <a:cxn ang="0">
                <a:pos x="8" y="70"/>
              </a:cxn>
              <a:cxn ang="0">
                <a:pos x="8" y="66"/>
              </a:cxn>
              <a:cxn ang="0">
                <a:pos x="4" y="63"/>
              </a:cxn>
              <a:cxn ang="0">
                <a:pos x="4" y="59"/>
              </a:cxn>
              <a:cxn ang="0">
                <a:pos x="4" y="51"/>
              </a:cxn>
              <a:cxn ang="0">
                <a:pos x="8" y="51"/>
              </a:cxn>
              <a:cxn ang="0">
                <a:pos x="16" y="47"/>
              </a:cxn>
              <a:cxn ang="0">
                <a:pos x="20" y="39"/>
              </a:cxn>
              <a:cxn ang="0">
                <a:pos x="28" y="35"/>
              </a:cxn>
              <a:cxn ang="0">
                <a:pos x="28" y="27"/>
              </a:cxn>
              <a:cxn ang="0">
                <a:pos x="28" y="23"/>
              </a:cxn>
              <a:cxn ang="0">
                <a:pos x="32" y="23"/>
              </a:cxn>
              <a:cxn ang="0">
                <a:pos x="36" y="27"/>
              </a:cxn>
              <a:cxn ang="0">
                <a:pos x="43" y="27"/>
              </a:cxn>
              <a:cxn ang="0">
                <a:pos x="47" y="27"/>
              </a:cxn>
              <a:cxn ang="0">
                <a:pos x="51" y="23"/>
              </a:cxn>
              <a:cxn ang="0">
                <a:pos x="59" y="27"/>
              </a:cxn>
              <a:cxn ang="0">
                <a:pos x="63" y="23"/>
              </a:cxn>
              <a:cxn ang="0">
                <a:pos x="67" y="19"/>
              </a:cxn>
              <a:cxn ang="0">
                <a:pos x="67" y="15"/>
              </a:cxn>
              <a:cxn ang="0">
                <a:pos x="67" y="8"/>
              </a:cxn>
              <a:cxn ang="0">
                <a:pos x="67" y="0"/>
              </a:cxn>
              <a:cxn ang="0">
                <a:pos x="79" y="8"/>
              </a:cxn>
            </a:cxnLst>
            <a:rect l="0" t="0" r="r" b="b"/>
            <a:pathLst>
              <a:path w="114" h="145">
                <a:moveTo>
                  <a:pt x="79" y="12"/>
                </a:moveTo>
                <a:lnTo>
                  <a:pt x="83" y="12"/>
                </a:lnTo>
                <a:lnTo>
                  <a:pt x="87" y="12"/>
                </a:lnTo>
                <a:lnTo>
                  <a:pt x="91" y="15"/>
                </a:lnTo>
                <a:lnTo>
                  <a:pt x="94" y="15"/>
                </a:lnTo>
                <a:lnTo>
                  <a:pt x="98" y="12"/>
                </a:lnTo>
                <a:lnTo>
                  <a:pt x="102" y="12"/>
                </a:lnTo>
                <a:lnTo>
                  <a:pt x="106" y="15"/>
                </a:lnTo>
                <a:lnTo>
                  <a:pt x="106" y="19"/>
                </a:lnTo>
                <a:lnTo>
                  <a:pt x="110" y="23"/>
                </a:lnTo>
                <a:lnTo>
                  <a:pt x="110" y="27"/>
                </a:lnTo>
                <a:lnTo>
                  <a:pt x="106" y="31"/>
                </a:lnTo>
                <a:lnTo>
                  <a:pt x="106" y="35"/>
                </a:lnTo>
                <a:lnTo>
                  <a:pt x="106" y="35"/>
                </a:lnTo>
                <a:lnTo>
                  <a:pt x="106" y="39"/>
                </a:lnTo>
                <a:lnTo>
                  <a:pt x="110" y="43"/>
                </a:lnTo>
                <a:lnTo>
                  <a:pt x="110" y="43"/>
                </a:lnTo>
                <a:lnTo>
                  <a:pt x="110" y="47"/>
                </a:lnTo>
                <a:lnTo>
                  <a:pt x="110" y="51"/>
                </a:lnTo>
                <a:lnTo>
                  <a:pt x="110" y="55"/>
                </a:lnTo>
                <a:lnTo>
                  <a:pt x="110" y="59"/>
                </a:lnTo>
                <a:lnTo>
                  <a:pt x="114" y="63"/>
                </a:lnTo>
                <a:lnTo>
                  <a:pt x="114" y="66"/>
                </a:lnTo>
                <a:lnTo>
                  <a:pt x="114" y="66"/>
                </a:lnTo>
                <a:lnTo>
                  <a:pt x="114" y="70"/>
                </a:lnTo>
                <a:lnTo>
                  <a:pt x="114" y="70"/>
                </a:lnTo>
                <a:lnTo>
                  <a:pt x="114" y="74"/>
                </a:lnTo>
                <a:lnTo>
                  <a:pt x="114" y="74"/>
                </a:lnTo>
                <a:lnTo>
                  <a:pt x="110" y="74"/>
                </a:lnTo>
                <a:lnTo>
                  <a:pt x="110" y="74"/>
                </a:lnTo>
                <a:lnTo>
                  <a:pt x="110" y="74"/>
                </a:lnTo>
                <a:lnTo>
                  <a:pt x="106" y="78"/>
                </a:lnTo>
                <a:lnTo>
                  <a:pt x="106" y="78"/>
                </a:lnTo>
                <a:lnTo>
                  <a:pt x="106" y="82"/>
                </a:lnTo>
                <a:lnTo>
                  <a:pt x="106" y="82"/>
                </a:lnTo>
                <a:lnTo>
                  <a:pt x="106" y="86"/>
                </a:lnTo>
                <a:lnTo>
                  <a:pt x="106" y="86"/>
                </a:lnTo>
                <a:lnTo>
                  <a:pt x="106" y="90"/>
                </a:lnTo>
                <a:lnTo>
                  <a:pt x="106" y="90"/>
                </a:lnTo>
                <a:lnTo>
                  <a:pt x="102" y="90"/>
                </a:lnTo>
                <a:lnTo>
                  <a:pt x="102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4" y="90"/>
                </a:lnTo>
                <a:lnTo>
                  <a:pt x="94" y="94"/>
                </a:lnTo>
                <a:lnTo>
                  <a:pt x="91" y="94"/>
                </a:lnTo>
                <a:lnTo>
                  <a:pt x="91" y="94"/>
                </a:lnTo>
                <a:lnTo>
                  <a:pt x="91" y="98"/>
                </a:lnTo>
                <a:lnTo>
                  <a:pt x="91" y="98"/>
                </a:lnTo>
                <a:lnTo>
                  <a:pt x="91" y="102"/>
                </a:lnTo>
                <a:lnTo>
                  <a:pt x="91" y="102"/>
                </a:lnTo>
                <a:lnTo>
                  <a:pt x="91" y="106"/>
                </a:lnTo>
                <a:lnTo>
                  <a:pt x="91" y="106"/>
                </a:lnTo>
                <a:lnTo>
                  <a:pt x="91" y="110"/>
                </a:lnTo>
                <a:lnTo>
                  <a:pt x="91" y="110"/>
                </a:lnTo>
                <a:lnTo>
                  <a:pt x="91" y="114"/>
                </a:lnTo>
                <a:lnTo>
                  <a:pt x="91" y="114"/>
                </a:lnTo>
                <a:lnTo>
                  <a:pt x="91" y="118"/>
                </a:lnTo>
                <a:lnTo>
                  <a:pt x="87" y="121"/>
                </a:lnTo>
                <a:lnTo>
                  <a:pt x="83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5"/>
                </a:lnTo>
                <a:lnTo>
                  <a:pt x="79" y="129"/>
                </a:lnTo>
                <a:lnTo>
                  <a:pt x="79" y="129"/>
                </a:lnTo>
                <a:lnTo>
                  <a:pt x="83" y="129"/>
                </a:lnTo>
                <a:lnTo>
                  <a:pt x="87" y="133"/>
                </a:lnTo>
                <a:lnTo>
                  <a:pt x="83" y="133"/>
                </a:lnTo>
                <a:lnTo>
                  <a:pt x="83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5" y="141"/>
                </a:lnTo>
                <a:lnTo>
                  <a:pt x="75" y="141"/>
                </a:lnTo>
                <a:lnTo>
                  <a:pt x="71" y="141"/>
                </a:lnTo>
                <a:lnTo>
                  <a:pt x="67" y="141"/>
                </a:lnTo>
                <a:lnTo>
                  <a:pt x="67" y="141"/>
                </a:lnTo>
                <a:lnTo>
                  <a:pt x="63" y="141"/>
                </a:lnTo>
                <a:lnTo>
                  <a:pt x="63" y="145"/>
                </a:lnTo>
                <a:lnTo>
                  <a:pt x="63" y="145"/>
                </a:lnTo>
                <a:lnTo>
                  <a:pt x="59" y="145"/>
                </a:lnTo>
                <a:lnTo>
                  <a:pt x="59" y="145"/>
                </a:lnTo>
                <a:lnTo>
                  <a:pt x="59" y="145"/>
                </a:lnTo>
                <a:lnTo>
                  <a:pt x="55" y="141"/>
                </a:lnTo>
                <a:lnTo>
                  <a:pt x="51" y="137"/>
                </a:lnTo>
                <a:lnTo>
                  <a:pt x="47" y="133"/>
                </a:lnTo>
                <a:lnTo>
                  <a:pt x="47" y="133"/>
                </a:lnTo>
                <a:lnTo>
                  <a:pt x="43" y="129"/>
                </a:lnTo>
                <a:lnTo>
                  <a:pt x="40" y="129"/>
                </a:lnTo>
                <a:lnTo>
                  <a:pt x="36" y="125"/>
                </a:lnTo>
                <a:lnTo>
                  <a:pt x="32" y="121"/>
                </a:lnTo>
                <a:lnTo>
                  <a:pt x="28" y="118"/>
                </a:lnTo>
                <a:lnTo>
                  <a:pt x="24" y="118"/>
                </a:lnTo>
                <a:lnTo>
                  <a:pt x="20" y="114"/>
                </a:lnTo>
                <a:lnTo>
                  <a:pt x="16" y="114"/>
                </a:lnTo>
                <a:lnTo>
                  <a:pt x="12" y="110"/>
                </a:lnTo>
                <a:lnTo>
                  <a:pt x="12" y="110"/>
                </a:lnTo>
                <a:lnTo>
                  <a:pt x="8" y="110"/>
                </a:lnTo>
                <a:lnTo>
                  <a:pt x="8" y="106"/>
                </a:lnTo>
                <a:lnTo>
                  <a:pt x="4" y="106"/>
                </a:lnTo>
                <a:lnTo>
                  <a:pt x="4" y="102"/>
                </a:lnTo>
                <a:lnTo>
                  <a:pt x="4" y="102"/>
                </a:lnTo>
                <a:lnTo>
                  <a:pt x="8" y="102"/>
                </a:lnTo>
                <a:lnTo>
                  <a:pt x="12" y="102"/>
                </a:lnTo>
                <a:lnTo>
                  <a:pt x="16" y="98"/>
                </a:lnTo>
                <a:lnTo>
                  <a:pt x="20" y="98"/>
                </a:lnTo>
                <a:lnTo>
                  <a:pt x="20" y="94"/>
                </a:lnTo>
                <a:lnTo>
                  <a:pt x="16" y="94"/>
                </a:lnTo>
                <a:lnTo>
                  <a:pt x="16" y="90"/>
                </a:lnTo>
                <a:lnTo>
                  <a:pt x="16" y="90"/>
                </a:lnTo>
                <a:lnTo>
                  <a:pt x="12" y="86"/>
                </a:lnTo>
                <a:lnTo>
                  <a:pt x="12" y="86"/>
                </a:lnTo>
                <a:lnTo>
                  <a:pt x="8" y="86"/>
                </a:lnTo>
                <a:lnTo>
                  <a:pt x="4" y="82"/>
                </a:lnTo>
                <a:lnTo>
                  <a:pt x="4" y="82"/>
                </a:lnTo>
                <a:lnTo>
                  <a:pt x="0" y="78"/>
                </a:lnTo>
                <a:lnTo>
                  <a:pt x="0" y="78"/>
                </a:lnTo>
                <a:lnTo>
                  <a:pt x="4" y="78"/>
                </a:lnTo>
                <a:lnTo>
                  <a:pt x="4" y="74"/>
                </a:lnTo>
                <a:lnTo>
                  <a:pt x="4" y="74"/>
                </a:lnTo>
                <a:lnTo>
                  <a:pt x="8" y="70"/>
                </a:lnTo>
                <a:lnTo>
                  <a:pt x="8" y="70"/>
                </a:lnTo>
                <a:lnTo>
                  <a:pt x="8" y="66"/>
                </a:lnTo>
                <a:lnTo>
                  <a:pt x="8" y="66"/>
                </a:lnTo>
                <a:lnTo>
                  <a:pt x="8" y="66"/>
                </a:lnTo>
                <a:lnTo>
                  <a:pt x="4" y="63"/>
                </a:lnTo>
                <a:lnTo>
                  <a:pt x="4" y="63"/>
                </a:lnTo>
                <a:lnTo>
                  <a:pt x="0" y="63"/>
                </a:lnTo>
                <a:lnTo>
                  <a:pt x="0" y="59"/>
                </a:lnTo>
                <a:lnTo>
                  <a:pt x="4" y="59"/>
                </a:lnTo>
                <a:lnTo>
                  <a:pt x="4" y="55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8" y="51"/>
                </a:lnTo>
                <a:lnTo>
                  <a:pt x="12" y="47"/>
                </a:lnTo>
                <a:lnTo>
                  <a:pt x="16" y="47"/>
                </a:lnTo>
                <a:lnTo>
                  <a:pt x="16" y="47"/>
                </a:lnTo>
                <a:lnTo>
                  <a:pt x="16" y="43"/>
                </a:lnTo>
                <a:lnTo>
                  <a:pt x="16" y="43"/>
                </a:lnTo>
                <a:lnTo>
                  <a:pt x="20" y="39"/>
                </a:lnTo>
                <a:lnTo>
                  <a:pt x="20" y="39"/>
                </a:lnTo>
                <a:lnTo>
                  <a:pt x="24" y="35"/>
                </a:lnTo>
                <a:lnTo>
                  <a:pt x="28" y="35"/>
                </a:lnTo>
                <a:lnTo>
                  <a:pt x="28" y="31"/>
                </a:lnTo>
                <a:lnTo>
                  <a:pt x="28" y="31"/>
                </a:lnTo>
                <a:lnTo>
                  <a:pt x="28" y="27"/>
                </a:lnTo>
                <a:lnTo>
                  <a:pt x="28" y="27"/>
                </a:lnTo>
                <a:lnTo>
                  <a:pt x="28" y="27"/>
                </a:lnTo>
                <a:lnTo>
                  <a:pt x="28" y="23"/>
                </a:lnTo>
                <a:lnTo>
                  <a:pt x="28" y="23"/>
                </a:lnTo>
                <a:lnTo>
                  <a:pt x="32" y="19"/>
                </a:lnTo>
                <a:lnTo>
                  <a:pt x="32" y="23"/>
                </a:lnTo>
                <a:lnTo>
                  <a:pt x="32" y="23"/>
                </a:lnTo>
                <a:lnTo>
                  <a:pt x="36" y="23"/>
                </a:lnTo>
                <a:lnTo>
                  <a:pt x="36" y="27"/>
                </a:lnTo>
                <a:lnTo>
                  <a:pt x="40" y="27"/>
                </a:lnTo>
                <a:lnTo>
                  <a:pt x="43" y="27"/>
                </a:lnTo>
                <a:lnTo>
                  <a:pt x="43" y="27"/>
                </a:lnTo>
                <a:lnTo>
                  <a:pt x="47" y="27"/>
                </a:lnTo>
                <a:lnTo>
                  <a:pt x="47" y="27"/>
                </a:lnTo>
                <a:lnTo>
                  <a:pt x="47" y="27"/>
                </a:lnTo>
                <a:lnTo>
                  <a:pt x="47" y="23"/>
                </a:lnTo>
                <a:lnTo>
                  <a:pt x="51" y="23"/>
                </a:lnTo>
                <a:lnTo>
                  <a:pt x="51" y="23"/>
                </a:lnTo>
                <a:lnTo>
                  <a:pt x="55" y="27"/>
                </a:lnTo>
                <a:lnTo>
                  <a:pt x="55" y="27"/>
                </a:lnTo>
                <a:lnTo>
                  <a:pt x="59" y="27"/>
                </a:lnTo>
                <a:lnTo>
                  <a:pt x="59" y="27"/>
                </a:lnTo>
                <a:lnTo>
                  <a:pt x="63" y="27"/>
                </a:lnTo>
                <a:lnTo>
                  <a:pt x="63" y="23"/>
                </a:lnTo>
                <a:lnTo>
                  <a:pt x="63" y="23"/>
                </a:lnTo>
                <a:lnTo>
                  <a:pt x="67" y="2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7" y="15"/>
                </a:lnTo>
                <a:lnTo>
                  <a:pt x="67" y="12"/>
                </a:lnTo>
                <a:lnTo>
                  <a:pt x="67" y="8"/>
                </a:lnTo>
                <a:lnTo>
                  <a:pt x="67" y="8"/>
                </a:lnTo>
                <a:lnTo>
                  <a:pt x="67" y="4"/>
                </a:lnTo>
                <a:lnTo>
                  <a:pt x="67" y="4"/>
                </a:lnTo>
                <a:lnTo>
                  <a:pt x="67" y="0"/>
                </a:lnTo>
                <a:lnTo>
                  <a:pt x="75" y="0"/>
                </a:lnTo>
                <a:lnTo>
                  <a:pt x="79" y="0"/>
                </a:lnTo>
                <a:lnTo>
                  <a:pt x="79" y="8"/>
                </a:lnTo>
                <a:lnTo>
                  <a:pt x="79" y="8"/>
                </a:lnTo>
                <a:lnTo>
                  <a:pt x="79" y="1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399088" y="2424113"/>
            <a:ext cx="1390650" cy="3244850"/>
          </a:xfrm>
          <a:custGeom>
            <a:avLst/>
            <a:gdLst/>
            <a:ahLst/>
            <a:cxnLst>
              <a:cxn ang="0">
                <a:pos x="648" y="133"/>
              </a:cxn>
              <a:cxn ang="0">
                <a:pos x="637" y="176"/>
              </a:cxn>
              <a:cxn ang="0">
                <a:pos x="617" y="212"/>
              </a:cxn>
              <a:cxn ang="0">
                <a:pos x="621" y="251"/>
              </a:cxn>
              <a:cxn ang="0">
                <a:pos x="617" y="294"/>
              </a:cxn>
              <a:cxn ang="0">
                <a:pos x="625" y="333"/>
              </a:cxn>
              <a:cxn ang="0">
                <a:pos x="633" y="380"/>
              </a:cxn>
              <a:cxn ang="0">
                <a:pos x="648" y="420"/>
              </a:cxn>
              <a:cxn ang="0">
                <a:pos x="617" y="459"/>
              </a:cxn>
              <a:cxn ang="0">
                <a:pos x="593" y="490"/>
              </a:cxn>
              <a:cxn ang="0">
                <a:pos x="613" y="549"/>
              </a:cxn>
              <a:cxn ang="0">
                <a:pos x="554" y="577"/>
              </a:cxn>
              <a:cxn ang="0">
                <a:pos x="534" y="608"/>
              </a:cxn>
              <a:cxn ang="0">
                <a:pos x="530" y="655"/>
              </a:cxn>
              <a:cxn ang="0">
                <a:pos x="589" y="683"/>
              </a:cxn>
              <a:cxn ang="0">
                <a:pos x="582" y="754"/>
              </a:cxn>
              <a:cxn ang="0">
                <a:pos x="554" y="816"/>
              </a:cxn>
              <a:cxn ang="0">
                <a:pos x="578" y="871"/>
              </a:cxn>
              <a:cxn ang="0">
                <a:pos x="609" y="903"/>
              </a:cxn>
              <a:cxn ang="0">
                <a:pos x="633" y="934"/>
              </a:cxn>
              <a:cxn ang="0">
                <a:pos x="648" y="966"/>
              </a:cxn>
              <a:cxn ang="0">
                <a:pos x="637" y="1028"/>
              </a:cxn>
              <a:cxn ang="0">
                <a:pos x="605" y="1052"/>
              </a:cxn>
              <a:cxn ang="0">
                <a:pos x="585" y="1076"/>
              </a:cxn>
              <a:cxn ang="0">
                <a:pos x="585" y="1119"/>
              </a:cxn>
              <a:cxn ang="0">
                <a:pos x="452" y="1268"/>
              </a:cxn>
              <a:cxn ang="0">
                <a:pos x="413" y="1445"/>
              </a:cxn>
              <a:cxn ang="0">
                <a:pos x="420" y="1484"/>
              </a:cxn>
              <a:cxn ang="0">
                <a:pos x="452" y="1523"/>
              </a:cxn>
              <a:cxn ang="0">
                <a:pos x="397" y="1496"/>
              </a:cxn>
              <a:cxn ang="0">
                <a:pos x="365" y="1433"/>
              </a:cxn>
              <a:cxn ang="0">
                <a:pos x="330" y="1382"/>
              </a:cxn>
              <a:cxn ang="0">
                <a:pos x="354" y="1311"/>
              </a:cxn>
              <a:cxn ang="0">
                <a:pos x="373" y="1248"/>
              </a:cxn>
              <a:cxn ang="0">
                <a:pos x="381" y="1182"/>
              </a:cxn>
              <a:cxn ang="0">
                <a:pos x="393" y="1103"/>
              </a:cxn>
              <a:cxn ang="0">
                <a:pos x="397" y="1025"/>
              </a:cxn>
              <a:cxn ang="0">
                <a:pos x="346" y="989"/>
              </a:cxn>
              <a:cxn ang="0">
                <a:pos x="279" y="973"/>
              </a:cxn>
              <a:cxn ang="0">
                <a:pos x="228" y="907"/>
              </a:cxn>
              <a:cxn ang="0">
                <a:pos x="173" y="848"/>
              </a:cxn>
              <a:cxn ang="0">
                <a:pos x="118" y="809"/>
              </a:cxn>
              <a:cxn ang="0">
                <a:pos x="59" y="777"/>
              </a:cxn>
              <a:cxn ang="0">
                <a:pos x="20" y="738"/>
              </a:cxn>
              <a:cxn ang="0">
                <a:pos x="47" y="683"/>
              </a:cxn>
              <a:cxn ang="0">
                <a:pos x="114" y="710"/>
              </a:cxn>
              <a:cxn ang="0">
                <a:pos x="161" y="667"/>
              </a:cxn>
              <a:cxn ang="0">
                <a:pos x="248" y="695"/>
              </a:cxn>
              <a:cxn ang="0">
                <a:pos x="271" y="644"/>
              </a:cxn>
              <a:cxn ang="0">
                <a:pos x="244" y="573"/>
              </a:cxn>
              <a:cxn ang="0">
                <a:pos x="200" y="522"/>
              </a:cxn>
              <a:cxn ang="0">
                <a:pos x="193" y="459"/>
              </a:cxn>
              <a:cxn ang="0">
                <a:pos x="228" y="412"/>
              </a:cxn>
              <a:cxn ang="0">
                <a:pos x="228" y="337"/>
              </a:cxn>
              <a:cxn ang="0">
                <a:pos x="271" y="310"/>
              </a:cxn>
              <a:cxn ang="0">
                <a:pos x="322" y="255"/>
              </a:cxn>
              <a:cxn ang="0">
                <a:pos x="362" y="200"/>
              </a:cxn>
              <a:cxn ang="0">
                <a:pos x="420" y="157"/>
              </a:cxn>
              <a:cxn ang="0">
                <a:pos x="487" y="121"/>
              </a:cxn>
              <a:cxn ang="0">
                <a:pos x="530" y="82"/>
              </a:cxn>
              <a:cxn ang="0">
                <a:pos x="574" y="23"/>
              </a:cxn>
              <a:cxn ang="0">
                <a:pos x="637" y="47"/>
              </a:cxn>
            </a:cxnLst>
            <a:rect l="0" t="0" r="r" b="b"/>
            <a:pathLst>
              <a:path w="656" h="1531">
                <a:moveTo>
                  <a:pt x="633" y="74"/>
                </a:moveTo>
                <a:lnTo>
                  <a:pt x="629" y="74"/>
                </a:lnTo>
                <a:lnTo>
                  <a:pt x="625" y="78"/>
                </a:lnTo>
                <a:lnTo>
                  <a:pt x="625" y="82"/>
                </a:lnTo>
                <a:lnTo>
                  <a:pt x="621" y="82"/>
                </a:lnTo>
                <a:lnTo>
                  <a:pt x="617" y="86"/>
                </a:lnTo>
                <a:lnTo>
                  <a:pt x="617" y="90"/>
                </a:lnTo>
                <a:lnTo>
                  <a:pt x="621" y="94"/>
                </a:lnTo>
                <a:lnTo>
                  <a:pt x="621" y="102"/>
                </a:lnTo>
                <a:lnTo>
                  <a:pt x="625" y="110"/>
                </a:lnTo>
                <a:lnTo>
                  <a:pt x="625" y="113"/>
                </a:lnTo>
                <a:lnTo>
                  <a:pt x="629" y="113"/>
                </a:lnTo>
                <a:lnTo>
                  <a:pt x="629" y="117"/>
                </a:lnTo>
                <a:lnTo>
                  <a:pt x="633" y="117"/>
                </a:lnTo>
                <a:lnTo>
                  <a:pt x="637" y="117"/>
                </a:lnTo>
                <a:lnTo>
                  <a:pt x="640" y="121"/>
                </a:lnTo>
                <a:lnTo>
                  <a:pt x="644" y="125"/>
                </a:lnTo>
                <a:lnTo>
                  <a:pt x="648" y="129"/>
                </a:lnTo>
                <a:lnTo>
                  <a:pt x="648" y="133"/>
                </a:lnTo>
                <a:lnTo>
                  <a:pt x="648" y="137"/>
                </a:lnTo>
                <a:lnTo>
                  <a:pt x="648" y="141"/>
                </a:lnTo>
                <a:lnTo>
                  <a:pt x="644" y="145"/>
                </a:lnTo>
                <a:lnTo>
                  <a:pt x="640" y="149"/>
                </a:lnTo>
                <a:lnTo>
                  <a:pt x="640" y="153"/>
                </a:lnTo>
                <a:lnTo>
                  <a:pt x="637" y="153"/>
                </a:lnTo>
                <a:lnTo>
                  <a:pt x="637" y="157"/>
                </a:lnTo>
                <a:lnTo>
                  <a:pt x="640" y="157"/>
                </a:lnTo>
                <a:lnTo>
                  <a:pt x="637" y="157"/>
                </a:lnTo>
                <a:lnTo>
                  <a:pt x="637" y="161"/>
                </a:lnTo>
                <a:lnTo>
                  <a:pt x="640" y="161"/>
                </a:lnTo>
                <a:lnTo>
                  <a:pt x="637" y="161"/>
                </a:lnTo>
                <a:lnTo>
                  <a:pt x="637" y="165"/>
                </a:lnTo>
                <a:lnTo>
                  <a:pt x="637" y="168"/>
                </a:lnTo>
                <a:lnTo>
                  <a:pt x="640" y="168"/>
                </a:lnTo>
                <a:lnTo>
                  <a:pt x="640" y="172"/>
                </a:lnTo>
                <a:lnTo>
                  <a:pt x="640" y="176"/>
                </a:lnTo>
                <a:lnTo>
                  <a:pt x="637" y="172"/>
                </a:lnTo>
                <a:lnTo>
                  <a:pt x="637" y="176"/>
                </a:lnTo>
                <a:lnTo>
                  <a:pt x="633" y="176"/>
                </a:lnTo>
                <a:lnTo>
                  <a:pt x="633" y="180"/>
                </a:lnTo>
                <a:lnTo>
                  <a:pt x="633" y="184"/>
                </a:lnTo>
                <a:lnTo>
                  <a:pt x="637" y="184"/>
                </a:lnTo>
                <a:lnTo>
                  <a:pt x="640" y="184"/>
                </a:lnTo>
                <a:lnTo>
                  <a:pt x="640" y="188"/>
                </a:lnTo>
                <a:lnTo>
                  <a:pt x="637" y="188"/>
                </a:lnTo>
                <a:lnTo>
                  <a:pt x="637" y="192"/>
                </a:lnTo>
                <a:lnTo>
                  <a:pt x="637" y="196"/>
                </a:lnTo>
                <a:lnTo>
                  <a:pt x="640" y="196"/>
                </a:lnTo>
                <a:lnTo>
                  <a:pt x="637" y="196"/>
                </a:lnTo>
                <a:lnTo>
                  <a:pt x="637" y="200"/>
                </a:lnTo>
                <a:lnTo>
                  <a:pt x="637" y="204"/>
                </a:lnTo>
                <a:lnTo>
                  <a:pt x="633" y="204"/>
                </a:lnTo>
                <a:lnTo>
                  <a:pt x="629" y="204"/>
                </a:lnTo>
                <a:lnTo>
                  <a:pt x="625" y="204"/>
                </a:lnTo>
                <a:lnTo>
                  <a:pt x="621" y="204"/>
                </a:lnTo>
                <a:lnTo>
                  <a:pt x="617" y="208"/>
                </a:lnTo>
                <a:lnTo>
                  <a:pt x="617" y="212"/>
                </a:lnTo>
                <a:lnTo>
                  <a:pt x="617" y="216"/>
                </a:lnTo>
                <a:lnTo>
                  <a:pt x="621" y="219"/>
                </a:lnTo>
                <a:lnTo>
                  <a:pt x="617" y="219"/>
                </a:lnTo>
                <a:lnTo>
                  <a:pt x="617" y="223"/>
                </a:lnTo>
                <a:lnTo>
                  <a:pt x="617" y="227"/>
                </a:lnTo>
                <a:lnTo>
                  <a:pt x="617" y="231"/>
                </a:lnTo>
                <a:lnTo>
                  <a:pt x="613" y="231"/>
                </a:lnTo>
                <a:lnTo>
                  <a:pt x="617" y="231"/>
                </a:lnTo>
                <a:lnTo>
                  <a:pt x="613" y="231"/>
                </a:lnTo>
                <a:lnTo>
                  <a:pt x="613" y="235"/>
                </a:lnTo>
                <a:lnTo>
                  <a:pt x="613" y="239"/>
                </a:lnTo>
                <a:lnTo>
                  <a:pt x="613" y="243"/>
                </a:lnTo>
                <a:lnTo>
                  <a:pt x="617" y="247"/>
                </a:lnTo>
                <a:lnTo>
                  <a:pt x="621" y="247"/>
                </a:lnTo>
                <a:lnTo>
                  <a:pt x="621" y="243"/>
                </a:lnTo>
                <a:lnTo>
                  <a:pt x="625" y="243"/>
                </a:lnTo>
                <a:lnTo>
                  <a:pt x="625" y="247"/>
                </a:lnTo>
                <a:lnTo>
                  <a:pt x="621" y="247"/>
                </a:lnTo>
                <a:lnTo>
                  <a:pt x="621" y="251"/>
                </a:lnTo>
                <a:lnTo>
                  <a:pt x="621" y="255"/>
                </a:lnTo>
                <a:lnTo>
                  <a:pt x="621" y="259"/>
                </a:lnTo>
                <a:lnTo>
                  <a:pt x="621" y="263"/>
                </a:lnTo>
                <a:lnTo>
                  <a:pt x="617" y="263"/>
                </a:lnTo>
                <a:lnTo>
                  <a:pt x="613" y="263"/>
                </a:lnTo>
                <a:lnTo>
                  <a:pt x="613" y="267"/>
                </a:lnTo>
                <a:lnTo>
                  <a:pt x="613" y="271"/>
                </a:lnTo>
                <a:lnTo>
                  <a:pt x="609" y="271"/>
                </a:lnTo>
                <a:lnTo>
                  <a:pt x="609" y="274"/>
                </a:lnTo>
                <a:lnTo>
                  <a:pt x="613" y="274"/>
                </a:lnTo>
                <a:lnTo>
                  <a:pt x="617" y="278"/>
                </a:lnTo>
                <a:lnTo>
                  <a:pt x="613" y="278"/>
                </a:lnTo>
                <a:lnTo>
                  <a:pt x="609" y="282"/>
                </a:lnTo>
                <a:lnTo>
                  <a:pt x="609" y="286"/>
                </a:lnTo>
                <a:lnTo>
                  <a:pt x="609" y="290"/>
                </a:lnTo>
                <a:lnTo>
                  <a:pt x="609" y="286"/>
                </a:lnTo>
                <a:lnTo>
                  <a:pt x="613" y="286"/>
                </a:lnTo>
                <a:lnTo>
                  <a:pt x="613" y="294"/>
                </a:lnTo>
                <a:lnTo>
                  <a:pt x="617" y="294"/>
                </a:lnTo>
                <a:lnTo>
                  <a:pt x="617" y="298"/>
                </a:lnTo>
                <a:lnTo>
                  <a:pt x="613" y="298"/>
                </a:lnTo>
                <a:lnTo>
                  <a:pt x="613" y="302"/>
                </a:lnTo>
                <a:lnTo>
                  <a:pt x="617" y="302"/>
                </a:lnTo>
                <a:lnTo>
                  <a:pt x="613" y="302"/>
                </a:lnTo>
                <a:lnTo>
                  <a:pt x="617" y="302"/>
                </a:lnTo>
                <a:lnTo>
                  <a:pt x="617" y="306"/>
                </a:lnTo>
                <a:lnTo>
                  <a:pt x="617" y="310"/>
                </a:lnTo>
                <a:lnTo>
                  <a:pt x="621" y="310"/>
                </a:lnTo>
                <a:lnTo>
                  <a:pt x="621" y="314"/>
                </a:lnTo>
                <a:lnTo>
                  <a:pt x="621" y="318"/>
                </a:lnTo>
                <a:lnTo>
                  <a:pt x="625" y="318"/>
                </a:lnTo>
                <a:lnTo>
                  <a:pt x="625" y="322"/>
                </a:lnTo>
                <a:lnTo>
                  <a:pt x="621" y="322"/>
                </a:lnTo>
                <a:lnTo>
                  <a:pt x="625" y="326"/>
                </a:lnTo>
                <a:lnTo>
                  <a:pt x="621" y="326"/>
                </a:lnTo>
                <a:lnTo>
                  <a:pt x="621" y="329"/>
                </a:lnTo>
                <a:lnTo>
                  <a:pt x="625" y="329"/>
                </a:lnTo>
                <a:lnTo>
                  <a:pt x="625" y="333"/>
                </a:lnTo>
                <a:lnTo>
                  <a:pt x="625" y="337"/>
                </a:lnTo>
                <a:lnTo>
                  <a:pt x="629" y="337"/>
                </a:lnTo>
                <a:lnTo>
                  <a:pt x="629" y="341"/>
                </a:lnTo>
                <a:lnTo>
                  <a:pt x="633" y="341"/>
                </a:lnTo>
                <a:lnTo>
                  <a:pt x="633" y="345"/>
                </a:lnTo>
                <a:lnTo>
                  <a:pt x="633" y="349"/>
                </a:lnTo>
                <a:lnTo>
                  <a:pt x="633" y="353"/>
                </a:lnTo>
                <a:lnTo>
                  <a:pt x="629" y="353"/>
                </a:lnTo>
                <a:lnTo>
                  <a:pt x="629" y="357"/>
                </a:lnTo>
                <a:lnTo>
                  <a:pt x="633" y="357"/>
                </a:lnTo>
                <a:lnTo>
                  <a:pt x="633" y="361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73"/>
                </a:lnTo>
                <a:lnTo>
                  <a:pt x="637" y="373"/>
                </a:lnTo>
                <a:lnTo>
                  <a:pt x="637" y="377"/>
                </a:lnTo>
                <a:lnTo>
                  <a:pt x="637" y="380"/>
                </a:lnTo>
                <a:lnTo>
                  <a:pt x="633" y="380"/>
                </a:lnTo>
                <a:lnTo>
                  <a:pt x="637" y="384"/>
                </a:lnTo>
                <a:lnTo>
                  <a:pt x="637" y="388"/>
                </a:lnTo>
                <a:lnTo>
                  <a:pt x="637" y="392"/>
                </a:lnTo>
                <a:lnTo>
                  <a:pt x="640" y="392"/>
                </a:lnTo>
                <a:lnTo>
                  <a:pt x="640" y="396"/>
                </a:lnTo>
                <a:lnTo>
                  <a:pt x="644" y="396"/>
                </a:lnTo>
                <a:lnTo>
                  <a:pt x="648" y="396"/>
                </a:lnTo>
                <a:lnTo>
                  <a:pt x="648" y="400"/>
                </a:lnTo>
                <a:lnTo>
                  <a:pt x="648" y="404"/>
                </a:lnTo>
                <a:lnTo>
                  <a:pt x="652" y="404"/>
                </a:lnTo>
                <a:lnTo>
                  <a:pt x="652" y="408"/>
                </a:lnTo>
                <a:lnTo>
                  <a:pt x="656" y="408"/>
                </a:lnTo>
                <a:lnTo>
                  <a:pt x="652" y="408"/>
                </a:lnTo>
                <a:lnTo>
                  <a:pt x="652" y="412"/>
                </a:lnTo>
                <a:lnTo>
                  <a:pt x="652" y="416"/>
                </a:lnTo>
                <a:lnTo>
                  <a:pt x="652" y="420"/>
                </a:lnTo>
                <a:lnTo>
                  <a:pt x="648" y="420"/>
                </a:lnTo>
                <a:lnTo>
                  <a:pt x="648" y="416"/>
                </a:lnTo>
                <a:lnTo>
                  <a:pt x="648" y="420"/>
                </a:lnTo>
                <a:lnTo>
                  <a:pt x="644" y="420"/>
                </a:lnTo>
                <a:lnTo>
                  <a:pt x="644" y="424"/>
                </a:lnTo>
                <a:lnTo>
                  <a:pt x="640" y="424"/>
                </a:lnTo>
                <a:lnTo>
                  <a:pt x="640" y="428"/>
                </a:lnTo>
                <a:lnTo>
                  <a:pt x="640" y="432"/>
                </a:lnTo>
                <a:lnTo>
                  <a:pt x="637" y="432"/>
                </a:lnTo>
                <a:lnTo>
                  <a:pt x="637" y="435"/>
                </a:lnTo>
                <a:lnTo>
                  <a:pt x="637" y="439"/>
                </a:lnTo>
                <a:lnTo>
                  <a:pt x="637" y="443"/>
                </a:lnTo>
                <a:lnTo>
                  <a:pt x="640" y="443"/>
                </a:lnTo>
                <a:lnTo>
                  <a:pt x="640" y="447"/>
                </a:lnTo>
                <a:lnTo>
                  <a:pt x="640" y="451"/>
                </a:lnTo>
                <a:lnTo>
                  <a:pt x="625" y="463"/>
                </a:lnTo>
                <a:lnTo>
                  <a:pt x="625" y="459"/>
                </a:lnTo>
                <a:lnTo>
                  <a:pt x="621" y="455"/>
                </a:lnTo>
                <a:lnTo>
                  <a:pt x="625" y="455"/>
                </a:lnTo>
                <a:lnTo>
                  <a:pt x="621" y="455"/>
                </a:lnTo>
                <a:lnTo>
                  <a:pt x="617" y="455"/>
                </a:lnTo>
                <a:lnTo>
                  <a:pt x="617" y="459"/>
                </a:lnTo>
                <a:lnTo>
                  <a:pt x="613" y="459"/>
                </a:lnTo>
                <a:lnTo>
                  <a:pt x="613" y="463"/>
                </a:lnTo>
                <a:lnTo>
                  <a:pt x="609" y="463"/>
                </a:lnTo>
                <a:lnTo>
                  <a:pt x="605" y="463"/>
                </a:lnTo>
                <a:lnTo>
                  <a:pt x="605" y="467"/>
                </a:lnTo>
                <a:lnTo>
                  <a:pt x="601" y="467"/>
                </a:lnTo>
                <a:lnTo>
                  <a:pt x="601" y="463"/>
                </a:lnTo>
                <a:lnTo>
                  <a:pt x="601" y="467"/>
                </a:lnTo>
                <a:lnTo>
                  <a:pt x="601" y="463"/>
                </a:lnTo>
                <a:lnTo>
                  <a:pt x="597" y="463"/>
                </a:lnTo>
                <a:lnTo>
                  <a:pt x="597" y="467"/>
                </a:lnTo>
                <a:lnTo>
                  <a:pt x="593" y="467"/>
                </a:lnTo>
                <a:lnTo>
                  <a:pt x="589" y="471"/>
                </a:lnTo>
                <a:lnTo>
                  <a:pt x="585" y="471"/>
                </a:lnTo>
                <a:lnTo>
                  <a:pt x="593" y="479"/>
                </a:lnTo>
                <a:lnTo>
                  <a:pt x="597" y="483"/>
                </a:lnTo>
                <a:lnTo>
                  <a:pt x="593" y="483"/>
                </a:lnTo>
                <a:lnTo>
                  <a:pt x="593" y="487"/>
                </a:lnTo>
                <a:lnTo>
                  <a:pt x="593" y="490"/>
                </a:lnTo>
                <a:lnTo>
                  <a:pt x="593" y="494"/>
                </a:lnTo>
                <a:lnTo>
                  <a:pt x="597" y="494"/>
                </a:lnTo>
                <a:lnTo>
                  <a:pt x="597" y="498"/>
                </a:lnTo>
                <a:lnTo>
                  <a:pt x="597" y="502"/>
                </a:lnTo>
                <a:lnTo>
                  <a:pt x="597" y="506"/>
                </a:lnTo>
                <a:lnTo>
                  <a:pt x="601" y="506"/>
                </a:lnTo>
                <a:lnTo>
                  <a:pt x="601" y="510"/>
                </a:lnTo>
                <a:lnTo>
                  <a:pt x="605" y="510"/>
                </a:lnTo>
                <a:lnTo>
                  <a:pt x="605" y="514"/>
                </a:lnTo>
                <a:lnTo>
                  <a:pt x="605" y="518"/>
                </a:lnTo>
                <a:lnTo>
                  <a:pt x="605" y="522"/>
                </a:lnTo>
                <a:lnTo>
                  <a:pt x="609" y="526"/>
                </a:lnTo>
                <a:lnTo>
                  <a:pt x="613" y="530"/>
                </a:lnTo>
                <a:lnTo>
                  <a:pt x="617" y="534"/>
                </a:lnTo>
                <a:lnTo>
                  <a:pt x="617" y="538"/>
                </a:lnTo>
                <a:lnTo>
                  <a:pt x="617" y="541"/>
                </a:lnTo>
                <a:lnTo>
                  <a:pt x="613" y="541"/>
                </a:lnTo>
                <a:lnTo>
                  <a:pt x="613" y="545"/>
                </a:lnTo>
                <a:lnTo>
                  <a:pt x="613" y="549"/>
                </a:lnTo>
                <a:lnTo>
                  <a:pt x="613" y="553"/>
                </a:lnTo>
                <a:lnTo>
                  <a:pt x="609" y="557"/>
                </a:lnTo>
                <a:lnTo>
                  <a:pt x="609" y="561"/>
                </a:lnTo>
                <a:lnTo>
                  <a:pt x="609" y="565"/>
                </a:lnTo>
                <a:lnTo>
                  <a:pt x="605" y="565"/>
                </a:lnTo>
                <a:lnTo>
                  <a:pt x="605" y="569"/>
                </a:lnTo>
                <a:lnTo>
                  <a:pt x="601" y="569"/>
                </a:lnTo>
                <a:lnTo>
                  <a:pt x="601" y="573"/>
                </a:lnTo>
                <a:lnTo>
                  <a:pt x="597" y="573"/>
                </a:lnTo>
                <a:lnTo>
                  <a:pt x="593" y="573"/>
                </a:lnTo>
                <a:lnTo>
                  <a:pt x="589" y="573"/>
                </a:lnTo>
                <a:lnTo>
                  <a:pt x="589" y="577"/>
                </a:lnTo>
                <a:lnTo>
                  <a:pt x="574" y="565"/>
                </a:lnTo>
                <a:lnTo>
                  <a:pt x="570" y="569"/>
                </a:lnTo>
                <a:lnTo>
                  <a:pt x="566" y="569"/>
                </a:lnTo>
                <a:lnTo>
                  <a:pt x="562" y="569"/>
                </a:lnTo>
                <a:lnTo>
                  <a:pt x="562" y="573"/>
                </a:lnTo>
                <a:lnTo>
                  <a:pt x="558" y="573"/>
                </a:lnTo>
                <a:lnTo>
                  <a:pt x="554" y="577"/>
                </a:lnTo>
                <a:lnTo>
                  <a:pt x="554" y="573"/>
                </a:lnTo>
                <a:lnTo>
                  <a:pt x="550" y="573"/>
                </a:lnTo>
                <a:lnTo>
                  <a:pt x="550" y="577"/>
                </a:lnTo>
                <a:lnTo>
                  <a:pt x="546" y="577"/>
                </a:lnTo>
                <a:lnTo>
                  <a:pt x="546" y="581"/>
                </a:lnTo>
                <a:lnTo>
                  <a:pt x="542" y="581"/>
                </a:lnTo>
                <a:lnTo>
                  <a:pt x="538" y="581"/>
                </a:lnTo>
                <a:lnTo>
                  <a:pt x="538" y="585"/>
                </a:lnTo>
                <a:lnTo>
                  <a:pt x="534" y="585"/>
                </a:lnTo>
                <a:lnTo>
                  <a:pt x="530" y="585"/>
                </a:lnTo>
                <a:lnTo>
                  <a:pt x="530" y="589"/>
                </a:lnTo>
                <a:lnTo>
                  <a:pt x="527" y="589"/>
                </a:lnTo>
                <a:lnTo>
                  <a:pt x="527" y="593"/>
                </a:lnTo>
                <a:lnTo>
                  <a:pt x="527" y="596"/>
                </a:lnTo>
                <a:lnTo>
                  <a:pt x="530" y="596"/>
                </a:lnTo>
                <a:lnTo>
                  <a:pt x="530" y="600"/>
                </a:lnTo>
                <a:lnTo>
                  <a:pt x="534" y="600"/>
                </a:lnTo>
                <a:lnTo>
                  <a:pt x="534" y="604"/>
                </a:lnTo>
                <a:lnTo>
                  <a:pt x="534" y="608"/>
                </a:lnTo>
                <a:lnTo>
                  <a:pt x="534" y="612"/>
                </a:lnTo>
                <a:lnTo>
                  <a:pt x="534" y="616"/>
                </a:lnTo>
                <a:lnTo>
                  <a:pt x="534" y="620"/>
                </a:lnTo>
                <a:lnTo>
                  <a:pt x="538" y="620"/>
                </a:lnTo>
                <a:lnTo>
                  <a:pt x="538" y="624"/>
                </a:lnTo>
                <a:lnTo>
                  <a:pt x="534" y="624"/>
                </a:lnTo>
                <a:lnTo>
                  <a:pt x="530" y="624"/>
                </a:lnTo>
                <a:lnTo>
                  <a:pt x="530" y="628"/>
                </a:lnTo>
                <a:lnTo>
                  <a:pt x="527" y="628"/>
                </a:lnTo>
                <a:lnTo>
                  <a:pt x="523" y="628"/>
                </a:lnTo>
                <a:lnTo>
                  <a:pt x="523" y="632"/>
                </a:lnTo>
                <a:lnTo>
                  <a:pt x="527" y="636"/>
                </a:lnTo>
                <a:lnTo>
                  <a:pt x="527" y="640"/>
                </a:lnTo>
                <a:lnTo>
                  <a:pt x="530" y="640"/>
                </a:lnTo>
                <a:lnTo>
                  <a:pt x="530" y="644"/>
                </a:lnTo>
                <a:lnTo>
                  <a:pt x="527" y="648"/>
                </a:lnTo>
                <a:lnTo>
                  <a:pt x="527" y="651"/>
                </a:lnTo>
                <a:lnTo>
                  <a:pt x="530" y="651"/>
                </a:lnTo>
                <a:lnTo>
                  <a:pt x="530" y="655"/>
                </a:lnTo>
                <a:lnTo>
                  <a:pt x="530" y="659"/>
                </a:lnTo>
                <a:lnTo>
                  <a:pt x="550" y="659"/>
                </a:lnTo>
                <a:lnTo>
                  <a:pt x="554" y="659"/>
                </a:lnTo>
                <a:lnTo>
                  <a:pt x="550" y="655"/>
                </a:lnTo>
                <a:lnTo>
                  <a:pt x="554" y="655"/>
                </a:lnTo>
                <a:lnTo>
                  <a:pt x="558" y="659"/>
                </a:lnTo>
                <a:lnTo>
                  <a:pt x="558" y="655"/>
                </a:lnTo>
                <a:lnTo>
                  <a:pt x="562" y="655"/>
                </a:lnTo>
                <a:lnTo>
                  <a:pt x="566" y="655"/>
                </a:lnTo>
                <a:lnTo>
                  <a:pt x="570" y="655"/>
                </a:lnTo>
                <a:lnTo>
                  <a:pt x="574" y="655"/>
                </a:lnTo>
                <a:lnTo>
                  <a:pt x="578" y="655"/>
                </a:lnTo>
                <a:lnTo>
                  <a:pt x="578" y="659"/>
                </a:lnTo>
                <a:lnTo>
                  <a:pt x="578" y="663"/>
                </a:lnTo>
                <a:lnTo>
                  <a:pt x="578" y="675"/>
                </a:lnTo>
                <a:lnTo>
                  <a:pt x="582" y="675"/>
                </a:lnTo>
                <a:lnTo>
                  <a:pt x="582" y="679"/>
                </a:lnTo>
                <a:lnTo>
                  <a:pt x="585" y="679"/>
                </a:lnTo>
                <a:lnTo>
                  <a:pt x="589" y="683"/>
                </a:lnTo>
                <a:lnTo>
                  <a:pt x="589" y="687"/>
                </a:lnTo>
                <a:lnTo>
                  <a:pt x="589" y="691"/>
                </a:lnTo>
                <a:lnTo>
                  <a:pt x="585" y="695"/>
                </a:lnTo>
                <a:lnTo>
                  <a:pt x="585" y="699"/>
                </a:lnTo>
                <a:lnTo>
                  <a:pt x="585" y="703"/>
                </a:lnTo>
                <a:lnTo>
                  <a:pt x="585" y="706"/>
                </a:lnTo>
                <a:lnTo>
                  <a:pt x="582" y="706"/>
                </a:lnTo>
                <a:lnTo>
                  <a:pt x="582" y="710"/>
                </a:lnTo>
                <a:lnTo>
                  <a:pt x="585" y="710"/>
                </a:lnTo>
                <a:lnTo>
                  <a:pt x="582" y="722"/>
                </a:lnTo>
                <a:lnTo>
                  <a:pt x="582" y="726"/>
                </a:lnTo>
                <a:lnTo>
                  <a:pt x="582" y="730"/>
                </a:lnTo>
                <a:lnTo>
                  <a:pt x="578" y="734"/>
                </a:lnTo>
                <a:lnTo>
                  <a:pt x="578" y="738"/>
                </a:lnTo>
                <a:lnTo>
                  <a:pt x="578" y="742"/>
                </a:lnTo>
                <a:lnTo>
                  <a:pt x="578" y="746"/>
                </a:lnTo>
                <a:lnTo>
                  <a:pt x="578" y="750"/>
                </a:lnTo>
                <a:lnTo>
                  <a:pt x="578" y="754"/>
                </a:lnTo>
                <a:lnTo>
                  <a:pt x="582" y="754"/>
                </a:lnTo>
                <a:lnTo>
                  <a:pt x="582" y="757"/>
                </a:lnTo>
                <a:lnTo>
                  <a:pt x="578" y="761"/>
                </a:lnTo>
                <a:lnTo>
                  <a:pt x="578" y="765"/>
                </a:lnTo>
                <a:lnTo>
                  <a:pt x="574" y="765"/>
                </a:lnTo>
                <a:lnTo>
                  <a:pt x="574" y="769"/>
                </a:lnTo>
                <a:lnTo>
                  <a:pt x="570" y="769"/>
                </a:lnTo>
                <a:lnTo>
                  <a:pt x="566" y="773"/>
                </a:lnTo>
                <a:lnTo>
                  <a:pt x="566" y="777"/>
                </a:lnTo>
                <a:lnTo>
                  <a:pt x="562" y="777"/>
                </a:lnTo>
                <a:lnTo>
                  <a:pt x="558" y="781"/>
                </a:lnTo>
                <a:lnTo>
                  <a:pt x="554" y="781"/>
                </a:lnTo>
                <a:lnTo>
                  <a:pt x="554" y="785"/>
                </a:lnTo>
                <a:lnTo>
                  <a:pt x="554" y="789"/>
                </a:lnTo>
                <a:lnTo>
                  <a:pt x="554" y="793"/>
                </a:lnTo>
                <a:lnTo>
                  <a:pt x="558" y="797"/>
                </a:lnTo>
                <a:lnTo>
                  <a:pt x="554" y="801"/>
                </a:lnTo>
                <a:lnTo>
                  <a:pt x="554" y="805"/>
                </a:lnTo>
                <a:lnTo>
                  <a:pt x="554" y="809"/>
                </a:lnTo>
                <a:lnTo>
                  <a:pt x="554" y="816"/>
                </a:lnTo>
                <a:lnTo>
                  <a:pt x="550" y="820"/>
                </a:lnTo>
                <a:lnTo>
                  <a:pt x="550" y="824"/>
                </a:lnTo>
                <a:lnTo>
                  <a:pt x="554" y="828"/>
                </a:lnTo>
                <a:lnTo>
                  <a:pt x="558" y="828"/>
                </a:lnTo>
                <a:lnTo>
                  <a:pt x="562" y="828"/>
                </a:lnTo>
                <a:lnTo>
                  <a:pt x="566" y="828"/>
                </a:lnTo>
                <a:lnTo>
                  <a:pt x="570" y="828"/>
                </a:lnTo>
                <a:lnTo>
                  <a:pt x="574" y="828"/>
                </a:lnTo>
                <a:lnTo>
                  <a:pt x="578" y="828"/>
                </a:lnTo>
                <a:lnTo>
                  <a:pt x="578" y="832"/>
                </a:lnTo>
                <a:lnTo>
                  <a:pt x="578" y="836"/>
                </a:lnTo>
                <a:lnTo>
                  <a:pt x="574" y="836"/>
                </a:lnTo>
                <a:lnTo>
                  <a:pt x="574" y="840"/>
                </a:lnTo>
                <a:lnTo>
                  <a:pt x="574" y="844"/>
                </a:lnTo>
                <a:lnTo>
                  <a:pt x="574" y="848"/>
                </a:lnTo>
                <a:lnTo>
                  <a:pt x="578" y="848"/>
                </a:lnTo>
                <a:lnTo>
                  <a:pt x="578" y="852"/>
                </a:lnTo>
                <a:lnTo>
                  <a:pt x="582" y="856"/>
                </a:lnTo>
                <a:lnTo>
                  <a:pt x="578" y="871"/>
                </a:lnTo>
                <a:lnTo>
                  <a:pt x="578" y="875"/>
                </a:lnTo>
                <a:lnTo>
                  <a:pt x="578" y="879"/>
                </a:lnTo>
                <a:lnTo>
                  <a:pt x="582" y="883"/>
                </a:lnTo>
                <a:lnTo>
                  <a:pt x="578" y="887"/>
                </a:lnTo>
                <a:lnTo>
                  <a:pt x="578" y="895"/>
                </a:lnTo>
                <a:lnTo>
                  <a:pt x="574" y="899"/>
                </a:lnTo>
                <a:lnTo>
                  <a:pt x="570" y="903"/>
                </a:lnTo>
                <a:lnTo>
                  <a:pt x="574" y="903"/>
                </a:lnTo>
                <a:lnTo>
                  <a:pt x="574" y="907"/>
                </a:lnTo>
                <a:lnTo>
                  <a:pt x="578" y="907"/>
                </a:lnTo>
                <a:lnTo>
                  <a:pt x="582" y="907"/>
                </a:lnTo>
                <a:lnTo>
                  <a:pt x="585" y="907"/>
                </a:lnTo>
                <a:lnTo>
                  <a:pt x="589" y="907"/>
                </a:lnTo>
                <a:lnTo>
                  <a:pt x="593" y="907"/>
                </a:lnTo>
                <a:lnTo>
                  <a:pt x="597" y="907"/>
                </a:lnTo>
                <a:lnTo>
                  <a:pt x="601" y="907"/>
                </a:lnTo>
                <a:lnTo>
                  <a:pt x="601" y="903"/>
                </a:lnTo>
                <a:lnTo>
                  <a:pt x="605" y="903"/>
                </a:lnTo>
                <a:lnTo>
                  <a:pt x="609" y="903"/>
                </a:lnTo>
                <a:lnTo>
                  <a:pt x="609" y="899"/>
                </a:lnTo>
                <a:lnTo>
                  <a:pt x="613" y="899"/>
                </a:lnTo>
                <a:lnTo>
                  <a:pt x="613" y="895"/>
                </a:lnTo>
                <a:lnTo>
                  <a:pt x="617" y="895"/>
                </a:lnTo>
                <a:lnTo>
                  <a:pt x="621" y="895"/>
                </a:lnTo>
                <a:lnTo>
                  <a:pt x="625" y="899"/>
                </a:lnTo>
                <a:lnTo>
                  <a:pt x="625" y="903"/>
                </a:lnTo>
                <a:lnTo>
                  <a:pt x="625" y="907"/>
                </a:lnTo>
                <a:lnTo>
                  <a:pt x="625" y="911"/>
                </a:lnTo>
                <a:lnTo>
                  <a:pt x="613" y="918"/>
                </a:lnTo>
                <a:lnTo>
                  <a:pt x="617" y="922"/>
                </a:lnTo>
                <a:lnTo>
                  <a:pt x="621" y="922"/>
                </a:lnTo>
                <a:lnTo>
                  <a:pt x="625" y="922"/>
                </a:lnTo>
                <a:lnTo>
                  <a:pt x="625" y="926"/>
                </a:lnTo>
                <a:lnTo>
                  <a:pt x="625" y="930"/>
                </a:lnTo>
                <a:lnTo>
                  <a:pt x="629" y="930"/>
                </a:lnTo>
                <a:lnTo>
                  <a:pt x="629" y="926"/>
                </a:lnTo>
                <a:lnTo>
                  <a:pt x="633" y="930"/>
                </a:lnTo>
                <a:lnTo>
                  <a:pt x="633" y="934"/>
                </a:lnTo>
                <a:lnTo>
                  <a:pt x="633" y="930"/>
                </a:lnTo>
                <a:lnTo>
                  <a:pt x="637" y="930"/>
                </a:lnTo>
                <a:lnTo>
                  <a:pt x="640" y="930"/>
                </a:lnTo>
                <a:lnTo>
                  <a:pt x="640" y="934"/>
                </a:lnTo>
                <a:lnTo>
                  <a:pt x="644" y="934"/>
                </a:lnTo>
                <a:lnTo>
                  <a:pt x="644" y="938"/>
                </a:lnTo>
                <a:lnTo>
                  <a:pt x="644" y="942"/>
                </a:lnTo>
                <a:lnTo>
                  <a:pt x="644" y="938"/>
                </a:lnTo>
                <a:lnTo>
                  <a:pt x="648" y="938"/>
                </a:lnTo>
                <a:lnTo>
                  <a:pt x="648" y="942"/>
                </a:lnTo>
                <a:lnTo>
                  <a:pt x="652" y="942"/>
                </a:lnTo>
                <a:lnTo>
                  <a:pt x="652" y="946"/>
                </a:lnTo>
                <a:lnTo>
                  <a:pt x="648" y="946"/>
                </a:lnTo>
                <a:lnTo>
                  <a:pt x="648" y="950"/>
                </a:lnTo>
                <a:lnTo>
                  <a:pt x="648" y="954"/>
                </a:lnTo>
                <a:lnTo>
                  <a:pt x="648" y="958"/>
                </a:lnTo>
                <a:lnTo>
                  <a:pt x="652" y="962"/>
                </a:lnTo>
                <a:lnTo>
                  <a:pt x="652" y="966"/>
                </a:lnTo>
                <a:lnTo>
                  <a:pt x="648" y="966"/>
                </a:lnTo>
                <a:lnTo>
                  <a:pt x="648" y="970"/>
                </a:lnTo>
                <a:lnTo>
                  <a:pt x="644" y="970"/>
                </a:lnTo>
                <a:lnTo>
                  <a:pt x="644" y="973"/>
                </a:lnTo>
                <a:lnTo>
                  <a:pt x="644" y="977"/>
                </a:lnTo>
                <a:lnTo>
                  <a:pt x="644" y="981"/>
                </a:lnTo>
                <a:lnTo>
                  <a:pt x="644" y="985"/>
                </a:lnTo>
                <a:lnTo>
                  <a:pt x="644" y="989"/>
                </a:lnTo>
                <a:lnTo>
                  <a:pt x="644" y="993"/>
                </a:lnTo>
                <a:lnTo>
                  <a:pt x="640" y="993"/>
                </a:lnTo>
                <a:lnTo>
                  <a:pt x="640" y="997"/>
                </a:lnTo>
                <a:lnTo>
                  <a:pt x="640" y="1001"/>
                </a:lnTo>
                <a:lnTo>
                  <a:pt x="640" y="1005"/>
                </a:lnTo>
                <a:lnTo>
                  <a:pt x="640" y="1009"/>
                </a:lnTo>
                <a:lnTo>
                  <a:pt x="640" y="1013"/>
                </a:lnTo>
                <a:lnTo>
                  <a:pt x="640" y="1017"/>
                </a:lnTo>
                <a:lnTo>
                  <a:pt x="640" y="1021"/>
                </a:lnTo>
                <a:lnTo>
                  <a:pt x="640" y="1025"/>
                </a:lnTo>
                <a:lnTo>
                  <a:pt x="637" y="1025"/>
                </a:lnTo>
                <a:lnTo>
                  <a:pt x="637" y="1028"/>
                </a:lnTo>
                <a:lnTo>
                  <a:pt x="637" y="1032"/>
                </a:lnTo>
                <a:lnTo>
                  <a:pt x="640" y="1032"/>
                </a:lnTo>
                <a:lnTo>
                  <a:pt x="640" y="1036"/>
                </a:lnTo>
                <a:lnTo>
                  <a:pt x="640" y="1040"/>
                </a:lnTo>
                <a:lnTo>
                  <a:pt x="637" y="1040"/>
                </a:lnTo>
                <a:lnTo>
                  <a:pt x="637" y="1036"/>
                </a:lnTo>
                <a:lnTo>
                  <a:pt x="633" y="1036"/>
                </a:lnTo>
                <a:lnTo>
                  <a:pt x="629" y="1036"/>
                </a:lnTo>
                <a:lnTo>
                  <a:pt x="625" y="1036"/>
                </a:lnTo>
                <a:lnTo>
                  <a:pt x="625" y="1040"/>
                </a:lnTo>
                <a:lnTo>
                  <a:pt x="621" y="1040"/>
                </a:lnTo>
                <a:lnTo>
                  <a:pt x="617" y="1040"/>
                </a:lnTo>
                <a:lnTo>
                  <a:pt x="613" y="1040"/>
                </a:lnTo>
                <a:lnTo>
                  <a:pt x="609" y="1040"/>
                </a:lnTo>
                <a:lnTo>
                  <a:pt x="605" y="1040"/>
                </a:lnTo>
                <a:lnTo>
                  <a:pt x="601" y="1044"/>
                </a:lnTo>
                <a:lnTo>
                  <a:pt x="601" y="1048"/>
                </a:lnTo>
                <a:lnTo>
                  <a:pt x="605" y="1048"/>
                </a:lnTo>
                <a:lnTo>
                  <a:pt x="605" y="1052"/>
                </a:lnTo>
                <a:lnTo>
                  <a:pt x="605" y="1056"/>
                </a:lnTo>
                <a:lnTo>
                  <a:pt x="605" y="1060"/>
                </a:lnTo>
                <a:lnTo>
                  <a:pt x="609" y="1060"/>
                </a:lnTo>
                <a:lnTo>
                  <a:pt x="609" y="1064"/>
                </a:lnTo>
                <a:lnTo>
                  <a:pt x="605" y="1064"/>
                </a:lnTo>
                <a:lnTo>
                  <a:pt x="601" y="1064"/>
                </a:lnTo>
                <a:lnTo>
                  <a:pt x="601" y="1068"/>
                </a:lnTo>
                <a:lnTo>
                  <a:pt x="597" y="1068"/>
                </a:lnTo>
                <a:lnTo>
                  <a:pt x="593" y="1068"/>
                </a:lnTo>
                <a:lnTo>
                  <a:pt x="593" y="1064"/>
                </a:lnTo>
                <a:lnTo>
                  <a:pt x="593" y="1060"/>
                </a:lnTo>
                <a:lnTo>
                  <a:pt x="589" y="1060"/>
                </a:lnTo>
                <a:lnTo>
                  <a:pt x="589" y="1064"/>
                </a:lnTo>
                <a:lnTo>
                  <a:pt x="585" y="1064"/>
                </a:lnTo>
                <a:lnTo>
                  <a:pt x="585" y="1068"/>
                </a:lnTo>
                <a:lnTo>
                  <a:pt x="585" y="1072"/>
                </a:lnTo>
                <a:lnTo>
                  <a:pt x="582" y="1072"/>
                </a:lnTo>
                <a:lnTo>
                  <a:pt x="585" y="1072"/>
                </a:lnTo>
                <a:lnTo>
                  <a:pt x="585" y="1076"/>
                </a:lnTo>
                <a:lnTo>
                  <a:pt x="582" y="1076"/>
                </a:lnTo>
                <a:lnTo>
                  <a:pt x="582" y="1080"/>
                </a:lnTo>
                <a:lnTo>
                  <a:pt x="585" y="1080"/>
                </a:lnTo>
                <a:lnTo>
                  <a:pt x="585" y="1083"/>
                </a:lnTo>
                <a:lnTo>
                  <a:pt x="582" y="1083"/>
                </a:lnTo>
                <a:lnTo>
                  <a:pt x="582" y="1087"/>
                </a:lnTo>
                <a:lnTo>
                  <a:pt x="585" y="1087"/>
                </a:lnTo>
                <a:lnTo>
                  <a:pt x="585" y="1091"/>
                </a:lnTo>
                <a:lnTo>
                  <a:pt x="585" y="1095"/>
                </a:lnTo>
                <a:lnTo>
                  <a:pt x="585" y="1099"/>
                </a:lnTo>
                <a:lnTo>
                  <a:pt x="582" y="1099"/>
                </a:lnTo>
                <a:lnTo>
                  <a:pt x="578" y="1099"/>
                </a:lnTo>
                <a:lnTo>
                  <a:pt x="578" y="1103"/>
                </a:lnTo>
                <a:lnTo>
                  <a:pt x="578" y="1107"/>
                </a:lnTo>
                <a:lnTo>
                  <a:pt x="578" y="1111"/>
                </a:lnTo>
                <a:lnTo>
                  <a:pt x="582" y="1115"/>
                </a:lnTo>
                <a:lnTo>
                  <a:pt x="582" y="1111"/>
                </a:lnTo>
                <a:lnTo>
                  <a:pt x="585" y="1115"/>
                </a:lnTo>
                <a:lnTo>
                  <a:pt x="585" y="1119"/>
                </a:lnTo>
                <a:lnTo>
                  <a:pt x="582" y="1123"/>
                </a:lnTo>
                <a:lnTo>
                  <a:pt x="582" y="1127"/>
                </a:lnTo>
                <a:lnTo>
                  <a:pt x="585" y="1131"/>
                </a:lnTo>
                <a:lnTo>
                  <a:pt x="562" y="1154"/>
                </a:lnTo>
                <a:lnTo>
                  <a:pt x="562" y="1158"/>
                </a:lnTo>
                <a:lnTo>
                  <a:pt x="562" y="1162"/>
                </a:lnTo>
                <a:lnTo>
                  <a:pt x="546" y="1186"/>
                </a:lnTo>
                <a:lnTo>
                  <a:pt x="515" y="1237"/>
                </a:lnTo>
                <a:lnTo>
                  <a:pt x="475" y="1237"/>
                </a:lnTo>
                <a:lnTo>
                  <a:pt x="460" y="1252"/>
                </a:lnTo>
                <a:lnTo>
                  <a:pt x="456" y="1252"/>
                </a:lnTo>
                <a:lnTo>
                  <a:pt x="456" y="1256"/>
                </a:lnTo>
                <a:lnTo>
                  <a:pt x="452" y="1256"/>
                </a:lnTo>
                <a:lnTo>
                  <a:pt x="456" y="1256"/>
                </a:lnTo>
                <a:lnTo>
                  <a:pt x="456" y="1260"/>
                </a:lnTo>
                <a:lnTo>
                  <a:pt x="452" y="1260"/>
                </a:lnTo>
                <a:lnTo>
                  <a:pt x="456" y="1264"/>
                </a:lnTo>
                <a:lnTo>
                  <a:pt x="452" y="1264"/>
                </a:lnTo>
                <a:lnTo>
                  <a:pt x="452" y="1268"/>
                </a:lnTo>
                <a:lnTo>
                  <a:pt x="448" y="1268"/>
                </a:lnTo>
                <a:lnTo>
                  <a:pt x="448" y="1272"/>
                </a:lnTo>
                <a:lnTo>
                  <a:pt x="452" y="1272"/>
                </a:lnTo>
                <a:lnTo>
                  <a:pt x="448" y="1272"/>
                </a:lnTo>
                <a:lnTo>
                  <a:pt x="448" y="1276"/>
                </a:lnTo>
                <a:lnTo>
                  <a:pt x="452" y="1276"/>
                </a:lnTo>
                <a:lnTo>
                  <a:pt x="452" y="1280"/>
                </a:lnTo>
                <a:lnTo>
                  <a:pt x="448" y="1280"/>
                </a:lnTo>
                <a:lnTo>
                  <a:pt x="452" y="1280"/>
                </a:lnTo>
                <a:lnTo>
                  <a:pt x="452" y="1284"/>
                </a:lnTo>
                <a:lnTo>
                  <a:pt x="452" y="1288"/>
                </a:lnTo>
                <a:lnTo>
                  <a:pt x="452" y="1292"/>
                </a:lnTo>
                <a:lnTo>
                  <a:pt x="452" y="1295"/>
                </a:lnTo>
                <a:lnTo>
                  <a:pt x="456" y="1295"/>
                </a:lnTo>
                <a:lnTo>
                  <a:pt x="452" y="1295"/>
                </a:lnTo>
                <a:lnTo>
                  <a:pt x="456" y="1335"/>
                </a:lnTo>
                <a:lnTo>
                  <a:pt x="464" y="1370"/>
                </a:lnTo>
                <a:lnTo>
                  <a:pt x="448" y="1402"/>
                </a:lnTo>
                <a:lnTo>
                  <a:pt x="413" y="1445"/>
                </a:lnTo>
                <a:lnTo>
                  <a:pt x="413" y="1449"/>
                </a:lnTo>
                <a:lnTo>
                  <a:pt x="409" y="1449"/>
                </a:lnTo>
                <a:lnTo>
                  <a:pt x="409" y="1453"/>
                </a:lnTo>
                <a:lnTo>
                  <a:pt x="409" y="1456"/>
                </a:lnTo>
                <a:lnTo>
                  <a:pt x="405" y="1456"/>
                </a:lnTo>
                <a:lnTo>
                  <a:pt x="409" y="1456"/>
                </a:lnTo>
                <a:lnTo>
                  <a:pt x="409" y="1460"/>
                </a:lnTo>
                <a:lnTo>
                  <a:pt x="413" y="1460"/>
                </a:lnTo>
                <a:lnTo>
                  <a:pt x="413" y="1464"/>
                </a:lnTo>
                <a:lnTo>
                  <a:pt x="417" y="1464"/>
                </a:lnTo>
                <a:lnTo>
                  <a:pt x="417" y="1468"/>
                </a:lnTo>
                <a:lnTo>
                  <a:pt x="420" y="1468"/>
                </a:lnTo>
                <a:lnTo>
                  <a:pt x="424" y="1468"/>
                </a:lnTo>
                <a:lnTo>
                  <a:pt x="424" y="1472"/>
                </a:lnTo>
                <a:lnTo>
                  <a:pt x="420" y="1472"/>
                </a:lnTo>
                <a:lnTo>
                  <a:pt x="417" y="1472"/>
                </a:lnTo>
                <a:lnTo>
                  <a:pt x="417" y="1476"/>
                </a:lnTo>
                <a:lnTo>
                  <a:pt x="417" y="1480"/>
                </a:lnTo>
                <a:lnTo>
                  <a:pt x="420" y="1484"/>
                </a:lnTo>
                <a:lnTo>
                  <a:pt x="424" y="1484"/>
                </a:lnTo>
                <a:lnTo>
                  <a:pt x="424" y="1488"/>
                </a:lnTo>
                <a:lnTo>
                  <a:pt x="424" y="1492"/>
                </a:lnTo>
                <a:lnTo>
                  <a:pt x="428" y="1492"/>
                </a:lnTo>
                <a:lnTo>
                  <a:pt x="428" y="1488"/>
                </a:lnTo>
                <a:lnTo>
                  <a:pt x="428" y="1492"/>
                </a:lnTo>
                <a:lnTo>
                  <a:pt x="428" y="1496"/>
                </a:lnTo>
                <a:lnTo>
                  <a:pt x="428" y="1500"/>
                </a:lnTo>
                <a:lnTo>
                  <a:pt x="432" y="1500"/>
                </a:lnTo>
                <a:lnTo>
                  <a:pt x="432" y="1504"/>
                </a:lnTo>
                <a:lnTo>
                  <a:pt x="432" y="1508"/>
                </a:lnTo>
                <a:lnTo>
                  <a:pt x="436" y="1511"/>
                </a:lnTo>
                <a:lnTo>
                  <a:pt x="440" y="1511"/>
                </a:lnTo>
                <a:lnTo>
                  <a:pt x="440" y="1515"/>
                </a:lnTo>
                <a:lnTo>
                  <a:pt x="444" y="1515"/>
                </a:lnTo>
                <a:lnTo>
                  <a:pt x="448" y="1515"/>
                </a:lnTo>
                <a:lnTo>
                  <a:pt x="448" y="1519"/>
                </a:lnTo>
                <a:lnTo>
                  <a:pt x="452" y="1519"/>
                </a:lnTo>
                <a:lnTo>
                  <a:pt x="452" y="1523"/>
                </a:lnTo>
                <a:lnTo>
                  <a:pt x="452" y="1527"/>
                </a:lnTo>
                <a:lnTo>
                  <a:pt x="452" y="1531"/>
                </a:lnTo>
                <a:lnTo>
                  <a:pt x="448" y="1531"/>
                </a:lnTo>
                <a:lnTo>
                  <a:pt x="448" y="1527"/>
                </a:lnTo>
                <a:lnTo>
                  <a:pt x="444" y="1527"/>
                </a:lnTo>
                <a:lnTo>
                  <a:pt x="444" y="1523"/>
                </a:lnTo>
                <a:lnTo>
                  <a:pt x="440" y="1523"/>
                </a:lnTo>
                <a:lnTo>
                  <a:pt x="440" y="1519"/>
                </a:lnTo>
                <a:lnTo>
                  <a:pt x="436" y="1519"/>
                </a:lnTo>
                <a:lnTo>
                  <a:pt x="436" y="1523"/>
                </a:lnTo>
                <a:lnTo>
                  <a:pt x="432" y="1523"/>
                </a:lnTo>
                <a:lnTo>
                  <a:pt x="428" y="1523"/>
                </a:lnTo>
                <a:lnTo>
                  <a:pt x="424" y="1523"/>
                </a:lnTo>
                <a:lnTo>
                  <a:pt x="417" y="1511"/>
                </a:lnTo>
                <a:lnTo>
                  <a:pt x="413" y="1508"/>
                </a:lnTo>
                <a:lnTo>
                  <a:pt x="409" y="1504"/>
                </a:lnTo>
                <a:lnTo>
                  <a:pt x="405" y="1500"/>
                </a:lnTo>
                <a:lnTo>
                  <a:pt x="401" y="1496"/>
                </a:lnTo>
                <a:lnTo>
                  <a:pt x="397" y="1496"/>
                </a:lnTo>
                <a:lnTo>
                  <a:pt x="393" y="1496"/>
                </a:lnTo>
                <a:lnTo>
                  <a:pt x="393" y="1492"/>
                </a:lnTo>
                <a:lnTo>
                  <a:pt x="389" y="1492"/>
                </a:lnTo>
                <a:lnTo>
                  <a:pt x="385" y="1488"/>
                </a:lnTo>
                <a:lnTo>
                  <a:pt x="385" y="1484"/>
                </a:lnTo>
                <a:lnTo>
                  <a:pt x="385" y="1480"/>
                </a:lnTo>
                <a:lnTo>
                  <a:pt x="381" y="1476"/>
                </a:lnTo>
                <a:lnTo>
                  <a:pt x="377" y="1472"/>
                </a:lnTo>
                <a:lnTo>
                  <a:pt x="377" y="1468"/>
                </a:lnTo>
                <a:lnTo>
                  <a:pt x="377" y="1464"/>
                </a:lnTo>
                <a:lnTo>
                  <a:pt x="377" y="1460"/>
                </a:lnTo>
                <a:lnTo>
                  <a:pt x="377" y="1456"/>
                </a:lnTo>
                <a:lnTo>
                  <a:pt x="373" y="1453"/>
                </a:lnTo>
                <a:lnTo>
                  <a:pt x="373" y="1449"/>
                </a:lnTo>
                <a:lnTo>
                  <a:pt x="373" y="1445"/>
                </a:lnTo>
                <a:lnTo>
                  <a:pt x="369" y="1441"/>
                </a:lnTo>
                <a:lnTo>
                  <a:pt x="369" y="1437"/>
                </a:lnTo>
                <a:lnTo>
                  <a:pt x="365" y="1437"/>
                </a:lnTo>
                <a:lnTo>
                  <a:pt x="365" y="1433"/>
                </a:lnTo>
                <a:lnTo>
                  <a:pt x="362" y="1433"/>
                </a:lnTo>
                <a:lnTo>
                  <a:pt x="358" y="1433"/>
                </a:lnTo>
                <a:lnTo>
                  <a:pt x="358" y="1429"/>
                </a:lnTo>
                <a:lnTo>
                  <a:pt x="354" y="1429"/>
                </a:lnTo>
                <a:lnTo>
                  <a:pt x="350" y="1429"/>
                </a:lnTo>
                <a:lnTo>
                  <a:pt x="346" y="1429"/>
                </a:lnTo>
                <a:lnTo>
                  <a:pt x="346" y="1425"/>
                </a:lnTo>
                <a:lnTo>
                  <a:pt x="346" y="1421"/>
                </a:lnTo>
                <a:lnTo>
                  <a:pt x="346" y="1417"/>
                </a:lnTo>
                <a:lnTo>
                  <a:pt x="346" y="1413"/>
                </a:lnTo>
                <a:lnTo>
                  <a:pt x="346" y="1409"/>
                </a:lnTo>
                <a:lnTo>
                  <a:pt x="342" y="1409"/>
                </a:lnTo>
                <a:lnTo>
                  <a:pt x="338" y="1405"/>
                </a:lnTo>
                <a:lnTo>
                  <a:pt x="334" y="1402"/>
                </a:lnTo>
                <a:lnTo>
                  <a:pt x="334" y="1398"/>
                </a:lnTo>
                <a:lnTo>
                  <a:pt x="334" y="1394"/>
                </a:lnTo>
                <a:lnTo>
                  <a:pt x="334" y="1390"/>
                </a:lnTo>
                <a:lnTo>
                  <a:pt x="330" y="1386"/>
                </a:lnTo>
                <a:lnTo>
                  <a:pt x="330" y="1382"/>
                </a:lnTo>
                <a:lnTo>
                  <a:pt x="330" y="1378"/>
                </a:lnTo>
                <a:lnTo>
                  <a:pt x="330" y="1374"/>
                </a:lnTo>
                <a:lnTo>
                  <a:pt x="330" y="1370"/>
                </a:lnTo>
                <a:lnTo>
                  <a:pt x="330" y="1366"/>
                </a:lnTo>
                <a:lnTo>
                  <a:pt x="334" y="1362"/>
                </a:lnTo>
                <a:lnTo>
                  <a:pt x="334" y="1358"/>
                </a:lnTo>
                <a:lnTo>
                  <a:pt x="338" y="1354"/>
                </a:lnTo>
                <a:lnTo>
                  <a:pt x="338" y="1350"/>
                </a:lnTo>
                <a:lnTo>
                  <a:pt x="342" y="1347"/>
                </a:lnTo>
                <a:lnTo>
                  <a:pt x="342" y="1343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50" y="1331"/>
                </a:lnTo>
                <a:lnTo>
                  <a:pt x="350" y="1327"/>
                </a:lnTo>
                <a:lnTo>
                  <a:pt x="354" y="1323"/>
                </a:lnTo>
                <a:lnTo>
                  <a:pt x="354" y="1319"/>
                </a:lnTo>
                <a:lnTo>
                  <a:pt x="354" y="1315"/>
                </a:lnTo>
                <a:lnTo>
                  <a:pt x="354" y="1311"/>
                </a:lnTo>
                <a:lnTo>
                  <a:pt x="354" y="1307"/>
                </a:lnTo>
                <a:lnTo>
                  <a:pt x="358" y="1303"/>
                </a:lnTo>
                <a:lnTo>
                  <a:pt x="358" y="1299"/>
                </a:lnTo>
                <a:lnTo>
                  <a:pt x="358" y="1295"/>
                </a:lnTo>
                <a:lnTo>
                  <a:pt x="358" y="1292"/>
                </a:lnTo>
                <a:lnTo>
                  <a:pt x="358" y="1288"/>
                </a:lnTo>
                <a:lnTo>
                  <a:pt x="362" y="1288"/>
                </a:lnTo>
                <a:lnTo>
                  <a:pt x="362" y="1284"/>
                </a:lnTo>
                <a:lnTo>
                  <a:pt x="365" y="1280"/>
                </a:lnTo>
                <a:lnTo>
                  <a:pt x="369" y="1280"/>
                </a:lnTo>
                <a:lnTo>
                  <a:pt x="369" y="1276"/>
                </a:lnTo>
                <a:lnTo>
                  <a:pt x="369" y="1272"/>
                </a:lnTo>
                <a:lnTo>
                  <a:pt x="369" y="1268"/>
                </a:lnTo>
                <a:lnTo>
                  <a:pt x="369" y="1264"/>
                </a:lnTo>
                <a:lnTo>
                  <a:pt x="369" y="1260"/>
                </a:lnTo>
                <a:lnTo>
                  <a:pt x="373" y="1260"/>
                </a:lnTo>
                <a:lnTo>
                  <a:pt x="373" y="1256"/>
                </a:lnTo>
                <a:lnTo>
                  <a:pt x="373" y="1252"/>
                </a:lnTo>
                <a:lnTo>
                  <a:pt x="373" y="1248"/>
                </a:lnTo>
                <a:lnTo>
                  <a:pt x="373" y="1244"/>
                </a:lnTo>
                <a:lnTo>
                  <a:pt x="377" y="1241"/>
                </a:lnTo>
                <a:lnTo>
                  <a:pt x="377" y="1237"/>
                </a:lnTo>
                <a:lnTo>
                  <a:pt x="381" y="1237"/>
                </a:lnTo>
                <a:lnTo>
                  <a:pt x="381" y="1233"/>
                </a:lnTo>
                <a:lnTo>
                  <a:pt x="377" y="1233"/>
                </a:lnTo>
                <a:lnTo>
                  <a:pt x="377" y="1229"/>
                </a:lnTo>
                <a:lnTo>
                  <a:pt x="377" y="1225"/>
                </a:lnTo>
                <a:lnTo>
                  <a:pt x="377" y="1221"/>
                </a:lnTo>
                <a:lnTo>
                  <a:pt x="377" y="1217"/>
                </a:lnTo>
                <a:lnTo>
                  <a:pt x="377" y="1213"/>
                </a:lnTo>
                <a:lnTo>
                  <a:pt x="377" y="1209"/>
                </a:lnTo>
                <a:lnTo>
                  <a:pt x="377" y="1205"/>
                </a:lnTo>
                <a:lnTo>
                  <a:pt x="377" y="1201"/>
                </a:lnTo>
                <a:lnTo>
                  <a:pt x="381" y="1197"/>
                </a:lnTo>
                <a:lnTo>
                  <a:pt x="381" y="1193"/>
                </a:lnTo>
                <a:lnTo>
                  <a:pt x="381" y="1189"/>
                </a:lnTo>
                <a:lnTo>
                  <a:pt x="381" y="1186"/>
                </a:lnTo>
                <a:lnTo>
                  <a:pt x="381" y="1182"/>
                </a:lnTo>
                <a:lnTo>
                  <a:pt x="381" y="1178"/>
                </a:lnTo>
                <a:lnTo>
                  <a:pt x="381" y="1174"/>
                </a:lnTo>
                <a:lnTo>
                  <a:pt x="381" y="1170"/>
                </a:lnTo>
                <a:lnTo>
                  <a:pt x="381" y="1166"/>
                </a:lnTo>
                <a:lnTo>
                  <a:pt x="385" y="1162"/>
                </a:lnTo>
                <a:lnTo>
                  <a:pt x="385" y="1158"/>
                </a:lnTo>
                <a:lnTo>
                  <a:pt x="385" y="1154"/>
                </a:lnTo>
                <a:lnTo>
                  <a:pt x="385" y="1150"/>
                </a:lnTo>
                <a:lnTo>
                  <a:pt x="385" y="1146"/>
                </a:lnTo>
                <a:lnTo>
                  <a:pt x="385" y="1142"/>
                </a:lnTo>
                <a:lnTo>
                  <a:pt x="389" y="1138"/>
                </a:lnTo>
                <a:lnTo>
                  <a:pt x="389" y="1134"/>
                </a:lnTo>
                <a:lnTo>
                  <a:pt x="389" y="1131"/>
                </a:lnTo>
                <a:lnTo>
                  <a:pt x="389" y="1127"/>
                </a:lnTo>
                <a:lnTo>
                  <a:pt x="389" y="1123"/>
                </a:lnTo>
                <a:lnTo>
                  <a:pt x="393" y="1119"/>
                </a:lnTo>
                <a:lnTo>
                  <a:pt x="393" y="1115"/>
                </a:lnTo>
                <a:lnTo>
                  <a:pt x="393" y="1111"/>
                </a:lnTo>
                <a:lnTo>
                  <a:pt x="393" y="1103"/>
                </a:lnTo>
                <a:lnTo>
                  <a:pt x="393" y="1099"/>
                </a:lnTo>
                <a:lnTo>
                  <a:pt x="393" y="1095"/>
                </a:lnTo>
                <a:lnTo>
                  <a:pt x="393" y="1091"/>
                </a:lnTo>
                <a:lnTo>
                  <a:pt x="397" y="1087"/>
                </a:lnTo>
                <a:lnTo>
                  <a:pt x="397" y="1083"/>
                </a:lnTo>
                <a:lnTo>
                  <a:pt x="397" y="1080"/>
                </a:lnTo>
                <a:lnTo>
                  <a:pt x="397" y="1076"/>
                </a:lnTo>
                <a:lnTo>
                  <a:pt x="397" y="1072"/>
                </a:lnTo>
                <a:lnTo>
                  <a:pt x="401" y="1072"/>
                </a:lnTo>
                <a:lnTo>
                  <a:pt x="401" y="1068"/>
                </a:lnTo>
                <a:lnTo>
                  <a:pt x="401" y="1064"/>
                </a:lnTo>
                <a:lnTo>
                  <a:pt x="401" y="1060"/>
                </a:lnTo>
                <a:lnTo>
                  <a:pt x="401" y="1056"/>
                </a:lnTo>
                <a:lnTo>
                  <a:pt x="401" y="1052"/>
                </a:lnTo>
                <a:lnTo>
                  <a:pt x="401" y="1048"/>
                </a:lnTo>
                <a:lnTo>
                  <a:pt x="401" y="1044"/>
                </a:lnTo>
                <a:lnTo>
                  <a:pt x="401" y="1040"/>
                </a:lnTo>
                <a:lnTo>
                  <a:pt x="401" y="1032"/>
                </a:lnTo>
                <a:lnTo>
                  <a:pt x="397" y="1025"/>
                </a:lnTo>
                <a:lnTo>
                  <a:pt x="397" y="1021"/>
                </a:lnTo>
                <a:lnTo>
                  <a:pt x="393" y="1021"/>
                </a:lnTo>
                <a:lnTo>
                  <a:pt x="389" y="1021"/>
                </a:lnTo>
                <a:lnTo>
                  <a:pt x="389" y="1017"/>
                </a:lnTo>
                <a:lnTo>
                  <a:pt x="385" y="1017"/>
                </a:lnTo>
                <a:lnTo>
                  <a:pt x="381" y="1017"/>
                </a:lnTo>
                <a:lnTo>
                  <a:pt x="377" y="1017"/>
                </a:lnTo>
                <a:lnTo>
                  <a:pt x="377" y="1013"/>
                </a:lnTo>
                <a:lnTo>
                  <a:pt x="373" y="1013"/>
                </a:lnTo>
                <a:lnTo>
                  <a:pt x="369" y="1009"/>
                </a:lnTo>
                <a:lnTo>
                  <a:pt x="365" y="1009"/>
                </a:lnTo>
                <a:lnTo>
                  <a:pt x="365" y="1005"/>
                </a:lnTo>
                <a:lnTo>
                  <a:pt x="362" y="1005"/>
                </a:lnTo>
                <a:lnTo>
                  <a:pt x="358" y="1005"/>
                </a:lnTo>
                <a:lnTo>
                  <a:pt x="358" y="1001"/>
                </a:lnTo>
                <a:lnTo>
                  <a:pt x="354" y="997"/>
                </a:lnTo>
                <a:lnTo>
                  <a:pt x="350" y="993"/>
                </a:lnTo>
                <a:lnTo>
                  <a:pt x="346" y="993"/>
                </a:lnTo>
                <a:lnTo>
                  <a:pt x="346" y="989"/>
                </a:lnTo>
                <a:lnTo>
                  <a:pt x="342" y="989"/>
                </a:lnTo>
                <a:lnTo>
                  <a:pt x="338" y="989"/>
                </a:lnTo>
                <a:lnTo>
                  <a:pt x="334" y="989"/>
                </a:lnTo>
                <a:lnTo>
                  <a:pt x="330" y="989"/>
                </a:lnTo>
                <a:lnTo>
                  <a:pt x="326" y="989"/>
                </a:lnTo>
                <a:lnTo>
                  <a:pt x="326" y="993"/>
                </a:lnTo>
                <a:lnTo>
                  <a:pt x="322" y="993"/>
                </a:lnTo>
                <a:lnTo>
                  <a:pt x="318" y="989"/>
                </a:lnTo>
                <a:lnTo>
                  <a:pt x="314" y="989"/>
                </a:lnTo>
                <a:lnTo>
                  <a:pt x="310" y="985"/>
                </a:lnTo>
                <a:lnTo>
                  <a:pt x="310" y="981"/>
                </a:lnTo>
                <a:lnTo>
                  <a:pt x="307" y="981"/>
                </a:lnTo>
                <a:lnTo>
                  <a:pt x="303" y="977"/>
                </a:lnTo>
                <a:lnTo>
                  <a:pt x="299" y="977"/>
                </a:lnTo>
                <a:lnTo>
                  <a:pt x="295" y="977"/>
                </a:lnTo>
                <a:lnTo>
                  <a:pt x="291" y="977"/>
                </a:lnTo>
                <a:lnTo>
                  <a:pt x="287" y="977"/>
                </a:lnTo>
                <a:lnTo>
                  <a:pt x="283" y="973"/>
                </a:lnTo>
                <a:lnTo>
                  <a:pt x="279" y="973"/>
                </a:lnTo>
                <a:lnTo>
                  <a:pt x="275" y="970"/>
                </a:lnTo>
                <a:lnTo>
                  <a:pt x="271" y="966"/>
                </a:lnTo>
                <a:lnTo>
                  <a:pt x="271" y="962"/>
                </a:lnTo>
                <a:lnTo>
                  <a:pt x="267" y="958"/>
                </a:lnTo>
                <a:lnTo>
                  <a:pt x="267" y="954"/>
                </a:lnTo>
                <a:lnTo>
                  <a:pt x="267" y="950"/>
                </a:lnTo>
                <a:lnTo>
                  <a:pt x="263" y="946"/>
                </a:lnTo>
                <a:lnTo>
                  <a:pt x="255" y="942"/>
                </a:lnTo>
                <a:lnTo>
                  <a:pt x="252" y="938"/>
                </a:lnTo>
                <a:lnTo>
                  <a:pt x="248" y="934"/>
                </a:lnTo>
                <a:lnTo>
                  <a:pt x="248" y="930"/>
                </a:lnTo>
                <a:lnTo>
                  <a:pt x="244" y="926"/>
                </a:lnTo>
                <a:lnTo>
                  <a:pt x="244" y="922"/>
                </a:lnTo>
                <a:lnTo>
                  <a:pt x="240" y="918"/>
                </a:lnTo>
                <a:lnTo>
                  <a:pt x="236" y="915"/>
                </a:lnTo>
                <a:lnTo>
                  <a:pt x="232" y="915"/>
                </a:lnTo>
                <a:lnTo>
                  <a:pt x="232" y="911"/>
                </a:lnTo>
                <a:lnTo>
                  <a:pt x="228" y="911"/>
                </a:lnTo>
                <a:lnTo>
                  <a:pt x="228" y="907"/>
                </a:lnTo>
                <a:lnTo>
                  <a:pt x="224" y="903"/>
                </a:lnTo>
                <a:lnTo>
                  <a:pt x="220" y="899"/>
                </a:lnTo>
                <a:lnTo>
                  <a:pt x="216" y="895"/>
                </a:lnTo>
                <a:lnTo>
                  <a:pt x="216" y="891"/>
                </a:lnTo>
                <a:lnTo>
                  <a:pt x="216" y="887"/>
                </a:lnTo>
                <a:lnTo>
                  <a:pt x="212" y="883"/>
                </a:lnTo>
                <a:lnTo>
                  <a:pt x="212" y="879"/>
                </a:lnTo>
                <a:lnTo>
                  <a:pt x="208" y="875"/>
                </a:lnTo>
                <a:lnTo>
                  <a:pt x="204" y="875"/>
                </a:lnTo>
                <a:lnTo>
                  <a:pt x="200" y="871"/>
                </a:lnTo>
                <a:lnTo>
                  <a:pt x="197" y="871"/>
                </a:lnTo>
                <a:lnTo>
                  <a:pt x="193" y="867"/>
                </a:lnTo>
                <a:lnTo>
                  <a:pt x="189" y="867"/>
                </a:lnTo>
                <a:lnTo>
                  <a:pt x="185" y="864"/>
                </a:lnTo>
                <a:lnTo>
                  <a:pt x="185" y="856"/>
                </a:lnTo>
                <a:lnTo>
                  <a:pt x="181" y="856"/>
                </a:lnTo>
                <a:lnTo>
                  <a:pt x="177" y="852"/>
                </a:lnTo>
                <a:lnTo>
                  <a:pt x="177" y="848"/>
                </a:lnTo>
                <a:lnTo>
                  <a:pt x="173" y="848"/>
                </a:lnTo>
                <a:lnTo>
                  <a:pt x="169" y="844"/>
                </a:lnTo>
                <a:lnTo>
                  <a:pt x="165" y="844"/>
                </a:lnTo>
                <a:lnTo>
                  <a:pt x="165" y="840"/>
                </a:lnTo>
                <a:lnTo>
                  <a:pt x="165" y="836"/>
                </a:lnTo>
                <a:lnTo>
                  <a:pt x="165" y="832"/>
                </a:lnTo>
                <a:lnTo>
                  <a:pt x="161" y="828"/>
                </a:lnTo>
                <a:lnTo>
                  <a:pt x="161" y="824"/>
                </a:lnTo>
                <a:lnTo>
                  <a:pt x="157" y="824"/>
                </a:lnTo>
                <a:lnTo>
                  <a:pt x="153" y="824"/>
                </a:lnTo>
                <a:lnTo>
                  <a:pt x="149" y="820"/>
                </a:lnTo>
                <a:lnTo>
                  <a:pt x="145" y="820"/>
                </a:lnTo>
                <a:lnTo>
                  <a:pt x="142" y="820"/>
                </a:lnTo>
                <a:lnTo>
                  <a:pt x="138" y="820"/>
                </a:lnTo>
                <a:lnTo>
                  <a:pt x="134" y="820"/>
                </a:lnTo>
                <a:lnTo>
                  <a:pt x="130" y="820"/>
                </a:lnTo>
                <a:lnTo>
                  <a:pt x="126" y="820"/>
                </a:lnTo>
                <a:lnTo>
                  <a:pt x="126" y="816"/>
                </a:lnTo>
                <a:lnTo>
                  <a:pt x="122" y="812"/>
                </a:lnTo>
                <a:lnTo>
                  <a:pt x="118" y="809"/>
                </a:lnTo>
                <a:lnTo>
                  <a:pt x="118" y="805"/>
                </a:lnTo>
                <a:lnTo>
                  <a:pt x="114" y="805"/>
                </a:lnTo>
                <a:lnTo>
                  <a:pt x="110" y="801"/>
                </a:lnTo>
                <a:lnTo>
                  <a:pt x="106" y="797"/>
                </a:lnTo>
                <a:lnTo>
                  <a:pt x="102" y="793"/>
                </a:lnTo>
                <a:lnTo>
                  <a:pt x="98" y="793"/>
                </a:lnTo>
                <a:lnTo>
                  <a:pt x="94" y="793"/>
                </a:lnTo>
                <a:lnTo>
                  <a:pt x="94" y="789"/>
                </a:lnTo>
                <a:lnTo>
                  <a:pt x="90" y="789"/>
                </a:lnTo>
                <a:lnTo>
                  <a:pt x="87" y="789"/>
                </a:lnTo>
                <a:lnTo>
                  <a:pt x="83" y="789"/>
                </a:lnTo>
                <a:lnTo>
                  <a:pt x="79" y="789"/>
                </a:lnTo>
                <a:lnTo>
                  <a:pt x="75" y="789"/>
                </a:lnTo>
                <a:lnTo>
                  <a:pt x="71" y="789"/>
                </a:lnTo>
                <a:lnTo>
                  <a:pt x="67" y="789"/>
                </a:lnTo>
                <a:lnTo>
                  <a:pt x="63" y="785"/>
                </a:lnTo>
                <a:lnTo>
                  <a:pt x="63" y="781"/>
                </a:lnTo>
                <a:lnTo>
                  <a:pt x="59" y="781"/>
                </a:lnTo>
                <a:lnTo>
                  <a:pt x="59" y="777"/>
                </a:lnTo>
                <a:lnTo>
                  <a:pt x="55" y="773"/>
                </a:lnTo>
                <a:lnTo>
                  <a:pt x="51" y="773"/>
                </a:lnTo>
                <a:lnTo>
                  <a:pt x="47" y="769"/>
                </a:lnTo>
                <a:lnTo>
                  <a:pt x="43" y="769"/>
                </a:lnTo>
                <a:lnTo>
                  <a:pt x="39" y="765"/>
                </a:lnTo>
                <a:lnTo>
                  <a:pt x="35" y="761"/>
                </a:lnTo>
                <a:lnTo>
                  <a:pt x="32" y="757"/>
                </a:lnTo>
                <a:lnTo>
                  <a:pt x="28" y="757"/>
                </a:lnTo>
                <a:lnTo>
                  <a:pt x="24" y="754"/>
                </a:lnTo>
                <a:lnTo>
                  <a:pt x="20" y="750"/>
                </a:lnTo>
                <a:lnTo>
                  <a:pt x="16" y="750"/>
                </a:lnTo>
                <a:lnTo>
                  <a:pt x="12" y="746"/>
                </a:lnTo>
                <a:lnTo>
                  <a:pt x="8" y="742"/>
                </a:lnTo>
                <a:lnTo>
                  <a:pt x="4" y="742"/>
                </a:lnTo>
                <a:lnTo>
                  <a:pt x="0" y="738"/>
                </a:lnTo>
                <a:lnTo>
                  <a:pt x="8" y="738"/>
                </a:lnTo>
                <a:lnTo>
                  <a:pt x="12" y="738"/>
                </a:lnTo>
                <a:lnTo>
                  <a:pt x="16" y="738"/>
                </a:lnTo>
                <a:lnTo>
                  <a:pt x="20" y="738"/>
                </a:lnTo>
                <a:lnTo>
                  <a:pt x="24" y="738"/>
                </a:lnTo>
                <a:lnTo>
                  <a:pt x="28" y="734"/>
                </a:lnTo>
                <a:lnTo>
                  <a:pt x="28" y="730"/>
                </a:lnTo>
                <a:lnTo>
                  <a:pt x="28" y="726"/>
                </a:lnTo>
                <a:lnTo>
                  <a:pt x="28" y="722"/>
                </a:lnTo>
                <a:lnTo>
                  <a:pt x="28" y="718"/>
                </a:lnTo>
                <a:lnTo>
                  <a:pt x="32" y="718"/>
                </a:lnTo>
                <a:lnTo>
                  <a:pt x="32" y="710"/>
                </a:lnTo>
                <a:lnTo>
                  <a:pt x="35" y="710"/>
                </a:lnTo>
                <a:lnTo>
                  <a:pt x="35" y="706"/>
                </a:lnTo>
                <a:lnTo>
                  <a:pt x="39" y="706"/>
                </a:lnTo>
                <a:lnTo>
                  <a:pt x="39" y="703"/>
                </a:lnTo>
                <a:lnTo>
                  <a:pt x="39" y="699"/>
                </a:lnTo>
                <a:lnTo>
                  <a:pt x="39" y="695"/>
                </a:lnTo>
                <a:lnTo>
                  <a:pt x="39" y="691"/>
                </a:lnTo>
                <a:lnTo>
                  <a:pt x="39" y="687"/>
                </a:lnTo>
                <a:lnTo>
                  <a:pt x="39" y="683"/>
                </a:lnTo>
                <a:lnTo>
                  <a:pt x="43" y="683"/>
                </a:lnTo>
                <a:lnTo>
                  <a:pt x="47" y="683"/>
                </a:lnTo>
                <a:lnTo>
                  <a:pt x="55" y="683"/>
                </a:lnTo>
                <a:lnTo>
                  <a:pt x="55" y="687"/>
                </a:lnTo>
                <a:lnTo>
                  <a:pt x="59" y="687"/>
                </a:lnTo>
                <a:lnTo>
                  <a:pt x="63" y="691"/>
                </a:lnTo>
                <a:lnTo>
                  <a:pt x="71" y="691"/>
                </a:lnTo>
                <a:lnTo>
                  <a:pt x="75" y="691"/>
                </a:lnTo>
                <a:lnTo>
                  <a:pt x="79" y="691"/>
                </a:lnTo>
                <a:lnTo>
                  <a:pt x="83" y="691"/>
                </a:lnTo>
                <a:lnTo>
                  <a:pt x="87" y="695"/>
                </a:lnTo>
                <a:lnTo>
                  <a:pt x="87" y="699"/>
                </a:lnTo>
                <a:lnTo>
                  <a:pt x="87" y="703"/>
                </a:lnTo>
                <a:lnTo>
                  <a:pt x="90" y="703"/>
                </a:lnTo>
                <a:lnTo>
                  <a:pt x="94" y="706"/>
                </a:lnTo>
                <a:lnTo>
                  <a:pt x="98" y="706"/>
                </a:lnTo>
                <a:lnTo>
                  <a:pt x="102" y="706"/>
                </a:lnTo>
                <a:lnTo>
                  <a:pt x="106" y="706"/>
                </a:lnTo>
                <a:lnTo>
                  <a:pt x="106" y="710"/>
                </a:lnTo>
                <a:lnTo>
                  <a:pt x="110" y="710"/>
                </a:lnTo>
                <a:lnTo>
                  <a:pt x="114" y="710"/>
                </a:lnTo>
                <a:lnTo>
                  <a:pt x="118" y="706"/>
                </a:lnTo>
                <a:lnTo>
                  <a:pt x="118" y="703"/>
                </a:lnTo>
                <a:lnTo>
                  <a:pt x="122" y="699"/>
                </a:lnTo>
                <a:lnTo>
                  <a:pt x="126" y="691"/>
                </a:lnTo>
                <a:lnTo>
                  <a:pt x="126" y="687"/>
                </a:lnTo>
                <a:lnTo>
                  <a:pt x="130" y="683"/>
                </a:lnTo>
                <a:lnTo>
                  <a:pt x="130" y="679"/>
                </a:lnTo>
                <a:lnTo>
                  <a:pt x="134" y="675"/>
                </a:lnTo>
                <a:lnTo>
                  <a:pt x="134" y="671"/>
                </a:lnTo>
                <a:lnTo>
                  <a:pt x="134" y="667"/>
                </a:lnTo>
                <a:lnTo>
                  <a:pt x="134" y="663"/>
                </a:lnTo>
                <a:lnTo>
                  <a:pt x="130" y="659"/>
                </a:lnTo>
                <a:lnTo>
                  <a:pt x="134" y="655"/>
                </a:lnTo>
                <a:lnTo>
                  <a:pt x="138" y="655"/>
                </a:lnTo>
                <a:lnTo>
                  <a:pt x="145" y="659"/>
                </a:lnTo>
                <a:lnTo>
                  <a:pt x="149" y="667"/>
                </a:lnTo>
                <a:lnTo>
                  <a:pt x="153" y="667"/>
                </a:lnTo>
                <a:lnTo>
                  <a:pt x="157" y="667"/>
                </a:lnTo>
                <a:lnTo>
                  <a:pt x="161" y="667"/>
                </a:lnTo>
                <a:lnTo>
                  <a:pt x="165" y="667"/>
                </a:lnTo>
                <a:lnTo>
                  <a:pt x="169" y="667"/>
                </a:lnTo>
                <a:lnTo>
                  <a:pt x="169" y="663"/>
                </a:lnTo>
                <a:lnTo>
                  <a:pt x="173" y="663"/>
                </a:lnTo>
                <a:lnTo>
                  <a:pt x="177" y="659"/>
                </a:lnTo>
                <a:lnTo>
                  <a:pt x="181" y="659"/>
                </a:lnTo>
                <a:lnTo>
                  <a:pt x="189" y="659"/>
                </a:lnTo>
                <a:lnTo>
                  <a:pt x="193" y="663"/>
                </a:lnTo>
                <a:lnTo>
                  <a:pt x="197" y="667"/>
                </a:lnTo>
                <a:lnTo>
                  <a:pt x="200" y="667"/>
                </a:lnTo>
                <a:lnTo>
                  <a:pt x="208" y="675"/>
                </a:lnTo>
                <a:lnTo>
                  <a:pt x="212" y="679"/>
                </a:lnTo>
                <a:lnTo>
                  <a:pt x="216" y="683"/>
                </a:lnTo>
                <a:lnTo>
                  <a:pt x="220" y="687"/>
                </a:lnTo>
                <a:lnTo>
                  <a:pt x="228" y="687"/>
                </a:lnTo>
                <a:lnTo>
                  <a:pt x="232" y="691"/>
                </a:lnTo>
                <a:lnTo>
                  <a:pt x="236" y="691"/>
                </a:lnTo>
                <a:lnTo>
                  <a:pt x="240" y="695"/>
                </a:lnTo>
                <a:lnTo>
                  <a:pt x="248" y="695"/>
                </a:lnTo>
                <a:lnTo>
                  <a:pt x="252" y="695"/>
                </a:lnTo>
                <a:lnTo>
                  <a:pt x="255" y="695"/>
                </a:lnTo>
                <a:lnTo>
                  <a:pt x="259" y="691"/>
                </a:lnTo>
                <a:lnTo>
                  <a:pt x="263" y="695"/>
                </a:lnTo>
                <a:lnTo>
                  <a:pt x="267" y="695"/>
                </a:lnTo>
                <a:lnTo>
                  <a:pt x="271" y="695"/>
                </a:lnTo>
                <a:lnTo>
                  <a:pt x="271" y="691"/>
                </a:lnTo>
                <a:lnTo>
                  <a:pt x="267" y="687"/>
                </a:lnTo>
                <a:lnTo>
                  <a:pt x="267" y="683"/>
                </a:lnTo>
                <a:lnTo>
                  <a:pt x="267" y="679"/>
                </a:lnTo>
                <a:lnTo>
                  <a:pt x="267" y="675"/>
                </a:lnTo>
                <a:lnTo>
                  <a:pt x="267" y="671"/>
                </a:lnTo>
                <a:lnTo>
                  <a:pt x="267" y="667"/>
                </a:lnTo>
                <a:lnTo>
                  <a:pt x="267" y="663"/>
                </a:lnTo>
                <a:lnTo>
                  <a:pt x="267" y="659"/>
                </a:lnTo>
                <a:lnTo>
                  <a:pt x="267" y="655"/>
                </a:lnTo>
                <a:lnTo>
                  <a:pt x="271" y="651"/>
                </a:lnTo>
                <a:lnTo>
                  <a:pt x="271" y="648"/>
                </a:lnTo>
                <a:lnTo>
                  <a:pt x="271" y="644"/>
                </a:lnTo>
                <a:lnTo>
                  <a:pt x="271" y="640"/>
                </a:lnTo>
                <a:lnTo>
                  <a:pt x="267" y="636"/>
                </a:lnTo>
                <a:lnTo>
                  <a:pt x="263" y="632"/>
                </a:lnTo>
                <a:lnTo>
                  <a:pt x="263" y="628"/>
                </a:lnTo>
                <a:lnTo>
                  <a:pt x="259" y="624"/>
                </a:lnTo>
                <a:lnTo>
                  <a:pt x="259" y="620"/>
                </a:lnTo>
                <a:lnTo>
                  <a:pt x="259" y="616"/>
                </a:lnTo>
                <a:lnTo>
                  <a:pt x="255" y="612"/>
                </a:lnTo>
                <a:lnTo>
                  <a:pt x="252" y="612"/>
                </a:lnTo>
                <a:lnTo>
                  <a:pt x="248" y="608"/>
                </a:lnTo>
                <a:lnTo>
                  <a:pt x="248" y="604"/>
                </a:lnTo>
                <a:lnTo>
                  <a:pt x="248" y="600"/>
                </a:lnTo>
                <a:lnTo>
                  <a:pt x="244" y="596"/>
                </a:lnTo>
                <a:lnTo>
                  <a:pt x="244" y="593"/>
                </a:lnTo>
                <a:lnTo>
                  <a:pt x="244" y="589"/>
                </a:lnTo>
                <a:lnTo>
                  <a:pt x="244" y="585"/>
                </a:lnTo>
                <a:lnTo>
                  <a:pt x="248" y="581"/>
                </a:lnTo>
                <a:lnTo>
                  <a:pt x="248" y="577"/>
                </a:lnTo>
                <a:lnTo>
                  <a:pt x="244" y="573"/>
                </a:lnTo>
                <a:lnTo>
                  <a:pt x="244" y="569"/>
                </a:lnTo>
                <a:lnTo>
                  <a:pt x="244" y="565"/>
                </a:lnTo>
                <a:lnTo>
                  <a:pt x="240" y="565"/>
                </a:lnTo>
                <a:lnTo>
                  <a:pt x="240" y="561"/>
                </a:lnTo>
                <a:lnTo>
                  <a:pt x="236" y="557"/>
                </a:lnTo>
                <a:lnTo>
                  <a:pt x="232" y="557"/>
                </a:lnTo>
                <a:lnTo>
                  <a:pt x="228" y="557"/>
                </a:lnTo>
                <a:lnTo>
                  <a:pt x="224" y="557"/>
                </a:lnTo>
                <a:lnTo>
                  <a:pt x="220" y="553"/>
                </a:lnTo>
                <a:lnTo>
                  <a:pt x="216" y="553"/>
                </a:lnTo>
                <a:lnTo>
                  <a:pt x="216" y="549"/>
                </a:lnTo>
                <a:lnTo>
                  <a:pt x="216" y="545"/>
                </a:lnTo>
                <a:lnTo>
                  <a:pt x="216" y="541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4" y="530"/>
                </a:lnTo>
                <a:lnTo>
                  <a:pt x="204" y="526"/>
                </a:lnTo>
                <a:lnTo>
                  <a:pt x="200" y="522"/>
                </a:lnTo>
                <a:lnTo>
                  <a:pt x="197" y="518"/>
                </a:lnTo>
                <a:lnTo>
                  <a:pt x="197" y="514"/>
                </a:lnTo>
                <a:lnTo>
                  <a:pt x="193" y="510"/>
                </a:lnTo>
                <a:lnTo>
                  <a:pt x="189" y="510"/>
                </a:lnTo>
                <a:lnTo>
                  <a:pt x="189" y="506"/>
                </a:lnTo>
                <a:lnTo>
                  <a:pt x="193" y="502"/>
                </a:lnTo>
                <a:lnTo>
                  <a:pt x="193" y="498"/>
                </a:lnTo>
                <a:lnTo>
                  <a:pt x="193" y="494"/>
                </a:lnTo>
                <a:lnTo>
                  <a:pt x="193" y="490"/>
                </a:lnTo>
                <a:lnTo>
                  <a:pt x="193" y="487"/>
                </a:lnTo>
                <a:lnTo>
                  <a:pt x="189" y="483"/>
                </a:lnTo>
                <a:lnTo>
                  <a:pt x="189" y="479"/>
                </a:lnTo>
                <a:lnTo>
                  <a:pt x="185" y="475"/>
                </a:lnTo>
                <a:lnTo>
                  <a:pt x="181" y="471"/>
                </a:lnTo>
                <a:lnTo>
                  <a:pt x="177" y="467"/>
                </a:lnTo>
                <a:lnTo>
                  <a:pt x="181" y="467"/>
                </a:lnTo>
                <a:lnTo>
                  <a:pt x="185" y="463"/>
                </a:lnTo>
                <a:lnTo>
                  <a:pt x="189" y="459"/>
                </a:lnTo>
                <a:lnTo>
                  <a:pt x="193" y="459"/>
                </a:lnTo>
                <a:lnTo>
                  <a:pt x="193" y="455"/>
                </a:lnTo>
                <a:lnTo>
                  <a:pt x="193" y="451"/>
                </a:lnTo>
                <a:lnTo>
                  <a:pt x="193" y="447"/>
                </a:lnTo>
                <a:lnTo>
                  <a:pt x="197" y="443"/>
                </a:lnTo>
                <a:lnTo>
                  <a:pt x="200" y="443"/>
                </a:lnTo>
                <a:lnTo>
                  <a:pt x="204" y="443"/>
                </a:lnTo>
                <a:lnTo>
                  <a:pt x="204" y="439"/>
                </a:lnTo>
                <a:lnTo>
                  <a:pt x="208" y="439"/>
                </a:lnTo>
                <a:lnTo>
                  <a:pt x="216" y="439"/>
                </a:lnTo>
                <a:lnTo>
                  <a:pt x="220" y="439"/>
                </a:lnTo>
                <a:lnTo>
                  <a:pt x="224" y="435"/>
                </a:lnTo>
                <a:lnTo>
                  <a:pt x="224" y="432"/>
                </a:lnTo>
                <a:lnTo>
                  <a:pt x="220" y="428"/>
                </a:lnTo>
                <a:lnTo>
                  <a:pt x="220" y="424"/>
                </a:lnTo>
                <a:lnTo>
                  <a:pt x="220" y="420"/>
                </a:lnTo>
                <a:lnTo>
                  <a:pt x="220" y="416"/>
                </a:lnTo>
                <a:lnTo>
                  <a:pt x="224" y="416"/>
                </a:lnTo>
                <a:lnTo>
                  <a:pt x="224" y="412"/>
                </a:lnTo>
                <a:lnTo>
                  <a:pt x="228" y="412"/>
                </a:lnTo>
                <a:lnTo>
                  <a:pt x="228" y="408"/>
                </a:lnTo>
                <a:lnTo>
                  <a:pt x="228" y="404"/>
                </a:lnTo>
                <a:lnTo>
                  <a:pt x="228" y="400"/>
                </a:lnTo>
                <a:lnTo>
                  <a:pt x="228" y="396"/>
                </a:lnTo>
                <a:lnTo>
                  <a:pt x="228" y="392"/>
                </a:lnTo>
                <a:lnTo>
                  <a:pt x="228" y="388"/>
                </a:lnTo>
                <a:lnTo>
                  <a:pt x="228" y="384"/>
                </a:lnTo>
                <a:lnTo>
                  <a:pt x="228" y="380"/>
                </a:lnTo>
                <a:lnTo>
                  <a:pt x="228" y="377"/>
                </a:lnTo>
                <a:lnTo>
                  <a:pt x="228" y="373"/>
                </a:lnTo>
                <a:lnTo>
                  <a:pt x="228" y="369"/>
                </a:lnTo>
                <a:lnTo>
                  <a:pt x="228" y="365"/>
                </a:lnTo>
                <a:lnTo>
                  <a:pt x="224" y="365"/>
                </a:lnTo>
                <a:lnTo>
                  <a:pt x="224" y="361"/>
                </a:lnTo>
                <a:lnTo>
                  <a:pt x="224" y="357"/>
                </a:lnTo>
                <a:lnTo>
                  <a:pt x="224" y="349"/>
                </a:lnTo>
                <a:lnTo>
                  <a:pt x="224" y="345"/>
                </a:lnTo>
                <a:lnTo>
                  <a:pt x="224" y="341"/>
                </a:lnTo>
                <a:lnTo>
                  <a:pt x="228" y="337"/>
                </a:lnTo>
                <a:lnTo>
                  <a:pt x="228" y="333"/>
                </a:lnTo>
                <a:lnTo>
                  <a:pt x="228" y="329"/>
                </a:lnTo>
                <a:lnTo>
                  <a:pt x="232" y="329"/>
                </a:lnTo>
                <a:lnTo>
                  <a:pt x="232" y="326"/>
                </a:lnTo>
                <a:lnTo>
                  <a:pt x="236" y="326"/>
                </a:lnTo>
                <a:lnTo>
                  <a:pt x="240" y="326"/>
                </a:lnTo>
                <a:lnTo>
                  <a:pt x="244" y="326"/>
                </a:lnTo>
                <a:lnTo>
                  <a:pt x="248" y="329"/>
                </a:lnTo>
                <a:lnTo>
                  <a:pt x="252" y="329"/>
                </a:lnTo>
                <a:lnTo>
                  <a:pt x="255" y="329"/>
                </a:lnTo>
                <a:lnTo>
                  <a:pt x="263" y="329"/>
                </a:lnTo>
                <a:lnTo>
                  <a:pt x="267" y="329"/>
                </a:lnTo>
                <a:lnTo>
                  <a:pt x="271" y="329"/>
                </a:lnTo>
                <a:lnTo>
                  <a:pt x="275" y="329"/>
                </a:lnTo>
                <a:lnTo>
                  <a:pt x="279" y="329"/>
                </a:lnTo>
                <a:lnTo>
                  <a:pt x="275" y="322"/>
                </a:lnTo>
                <a:lnTo>
                  <a:pt x="271" y="318"/>
                </a:lnTo>
                <a:lnTo>
                  <a:pt x="271" y="314"/>
                </a:lnTo>
                <a:lnTo>
                  <a:pt x="271" y="310"/>
                </a:lnTo>
                <a:lnTo>
                  <a:pt x="267" y="306"/>
                </a:lnTo>
                <a:lnTo>
                  <a:pt x="271" y="302"/>
                </a:lnTo>
                <a:lnTo>
                  <a:pt x="275" y="298"/>
                </a:lnTo>
                <a:lnTo>
                  <a:pt x="279" y="294"/>
                </a:lnTo>
                <a:lnTo>
                  <a:pt x="283" y="294"/>
                </a:lnTo>
                <a:lnTo>
                  <a:pt x="287" y="294"/>
                </a:lnTo>
                <a:lnTo>
                  <a:pt x="287" y="290"/>
                </a:lnTo>
                <a:lnTo>
                  <a:pt x="291" y="286"/>
                </a:lnTo>
                <a:lnTo>
                  <a:pt x="295" y="286"/>
                </a:lnTo>
                <a:lnTo>
                  <a:pt x="295" y="282"/>
                </a:lnTo>
                <a:lnTo>
                  <a:pt x="299" y="282"/>
                </a:lnTo>
                <a:lnTo>
                  <a:pt x="299" y="278"/>
                </a:lnTo>
                <a:lnTo>
                  <a:pt x="303" y="278"/>
                </a:lnTo>
                <a:lnTo>
                  <a:pt x="303" y="274"/>
                </a:lnTo>
                <a:lnTo>
                  <a:pt x="307" y="274"/>
                </a:lnTo>
                <a:lnTo>
                  <a:pt x="307" y="271"/>
                </a:lnTo>
                <a:lnTo>
                  <a:pt x="310" y="267"/>
                </a:lnTo>
                <a:lnTo>
                  <a:pt x="318" y="259"/>
                </a:lnTo>
                <a:lnTo>
                  <a:pt x="322" y="255"/>
                </a:lnTo>
                <a:lnTo>
                  <a:pt x="326" y="251"/>
                </a:lnTo>
                <a:lnTo>
                  <a:pt x="330" y="247"/>
                </a:lnTo>
                <a:lnTo>
                  <a:pt x="326" y="243"/>
                </a:lnTo>
                <a:lnTo>
                  <a:pt x="326" y="239"/>
                </a:lnTo>
                <a:lnTo>
                  <a:pt x="326" y="235"/>
                </a:lnTo>
                <a:lnTo>
                  <a:pt x="326" y="231"/>
                </a:lnTo>
                <a:lnTo>
                  <a:pt x="330" y="231"/>
                </a:lnTo>
                <a:lnTo>
                  <a:pt x="330" y="227"/>
                </a:lnTo>
                <a:lnTo>
                  <a:pt x="330" y="223"/>
                </a:lnTo>
                <a:lnTo>
                  <a:pt x="330" y="219"/>
                </a:lnTo>
                <a:lnTo>
                  <a:pt x="334" y="219"/>
                </a:lnTo>
                <a:lnTo>
                  <a:pt x="338" y="216"/>
                </a:lnTo>
                <a:lnTo>
                  <a:pt x="342" y="212"/>
                </a:lnTo>
                <a:lnTo>
                  <a:pt x="346" y="212"/>
                </a:lnTo>
                <a:lnTo>
                  <a:pt x="350" y="208"/>
                </a:lnTo>
                <a:lnTo>
                  <a:pt x="354" y="208"/>
                </a:lnTo>
                <a:lnTo>
                  <a:pt x="354" y="204"/>
                </a:lnTo>
                <a:lnTo>
                  <a:pt x="358" y="204"/>
                </a:lnTo>
                <a:lnTo>
                  <a:pt x="362" y="200"/>
                </a:lnTo>
                <a:lnTo>
                  <a:pt x="365" y="200"/>
                </a:lnTo>
                <a:lnTo>
                  <a:pt x="365" y="196"/>
                </a:lnTo>
                <a:lnTo>
                  <a:pt x="369" y="196"/>
                </a:lnTo>
                <a:lnTo>
                  <a:pt x="369" y="192"/>
                </a:lnTo>
                <a:lnTo>
                  <a:pt x="373" y="192"/>
                </a:lnTo>
                <a:lnTo>
                  <a:pt x="373" y="188"/>
                </a:lnTo>
                <a:lnTo>
                  <a:pt x="373" y="184"/>
                </a:lnTo>
                <a:lnTo>
                  <a:pt x="377" y="184"/>
                </a:lnTo>
                <a:lnTo>
                  <a:pt x="381" y="180"/>
                </a:lnTo>
                <a:lnTo>
                  <a:pt x="385" y="176"/>
                </a:lnTo>
                <a:lnTo>
                  <a:pt x="389" y="172"/>
                </a:lnTo>
                <a:lnTo>
                  <a:pt x="393" y="172"/>
                </a:lnTo>
                <a:lnTo>
                  <a:pt x="397" y="168"/>
                </a:lnTo>
                <a:lnTo>
                  <a:pt x="401" y="165"/>
                </a:lnTo>
                <a:lnTo>
                  <a:pt x="405" y="165"/>
                </a:lnTo>
                <a:lnTo>
                  <a:pt x="409" y="161"/>
                </a:lnTo>
                <a:lnTo>
                  <a:pt x="413" y="157"/>
                </a:lnTo>
                <a:lnTo>
                  <a:pt x="417" y="157"/>
                </a:lnTo>
                <a:lnTo>
                  <a:pt x="420" y="157"/>
                </a:lnTo>
                <a:lnTo>
                  <a:pt x="424" y="153"/>
                </a:lnTo>
                <a:lnTo>
                  <a:pt x="428" y="153"/>
                </a:lnTo>
                <a:lnTo>
                  <a:pt x="432" y="153"/>
                </a:lnTo>
                <a:lnTo>
                  <a:pt x="436" y="153"/>
                </a:lnTo>
                <a:lnTo>
                  <a:pt x="440" y="149"/>
                </a:lnTo>
                <a:lnTo>
                  <a:pt x="444" y="145"/>
                </a:lnTo>
                <a:lnTo>
                  <a:pt x="448" y="141"/>
                </a:lnTo>
                <a:lnTo>
                  <a:pt x="448" y="137"/>
                </a:lnTo>
                <a:lnTo>
                  <a:pt x="452" y="137"/>
                </a:lnTo>
                <a:lnTo>
                  <a:pt x="452" y="133"/>
                </a:lnTo>
                <a:lnTo>
                  <a:pt x="460" y="133"/>
                </a:lnTo>
                <a:lnTo>
                  <a:pt x="464" y="133"/>
                </a:lnTo>
                <a:lnTo>
                  <a:pt x="468" y="133"/>
                </a:lnTo>
                <a:lnTo>
                  <a:pt x="472" y="133"/>
                </a:lnTo>
                <a:lnTo>
                  <a:pt x="475" y="133"/>
                </a:lnTo>
                <a:lnTo>
                  <a:pt x="475" y="129"/>
                </a:lnTo>
                <a:lnTo>
                  <a:pt x="479" y="129"/>
                </a:lnTo>
                <a:lnTo>
                  <a:pt x="483" y="125"/>
                </a:lnTo>
                <a:lnTo>
                  <a:pt x="487" y="121"/>
                </a:lnTo>
                <a:lnTo>
                  <a:pt x="487" y="117"/>
                </a:lnTo>
                <a:lnTo>
                  <a:pt x="491" y="117"/>
                </a:lnTo>
                <a:lnTo>
                  <a:pt x="491" y="113"/>
                </a:lnTo>
                <a:lnTo>
                  <a:pt x="495" y="113"/>
                </a:lnTo>
                <a:lnTo>
                  <a:pt x="499" y="113"/>
                </a:lnTo>
                <a:lnTo>
                  <a:pt x="503" y="113"/>
                </a:lnTo>
                <a:lnTo>
                  <a:pt x="503" y="110"/>
                </a:lnTo>
                <a:lnTo>
                  <a:pt x="503" y="106"/>
                </a:lnTo>
                <a:lnTo>
                  <a:pt x="503" y="102"/>
                </a:lnTo>
                <a:lnTo>
                  <a:pt x="503" y="98"/>
                </a:lnTo>
                <a:lnTo>
                  <a:pt x="503" y="94"/>
                </a:lnTo>
                <a:lnTo>
                  <a:pt x="503" y="90"/>
                </a:lnTo>
                <a:lnTo>
                  <a:pt x="507" y="90"/>
                </a:lnTo>
                <a:lnTo>
                  <a:pt x="511" y="86"/>
                </a:lnTo>
                <a:lnTo>
                  <a:pt x="515" y="86"/>
                </a:lnTo>
                <a:lnTo>
                  <a:pt x="519" y="86"/>
                </a:lnTo>
                <a:lnTo>
                  <a:pt x="523" y="82"/>
                </a:lnTo>
                <a:lnTo>
                  <a:pt x="527" y="82"/>
                </a:lnTo>
                <a:lnTo>
                  <a:pt x="530" y="82"/>
                </a:lnTo>
                <a:lnTo>
                  <a:pt x="534" y="78"/>
                </a:lnTo>
                <a:lnTo>
                  <a:pt x="534" y="74"/>
                </a:lnTo>
                <a:lnTo>
                  <a:pt x="534" y="70"/>
                </a:lnTo>
                <a:lnTo>
                  <a:pt x="534" y="66"/>
                </a:lnTo>
                <a:lnTo>
                  <a:pt x="538" y="62"/>
                </a:lnTo>
                <a:lnTo>
                  <a:pt x="538" y="58"/>
                </a:lnTo>
                <a:lnTo>
                  <a:pt x="542" y="55"/>
                </a:lnTo>
                <a:lnTo>
                  <a:pt x="542" y="51"/>
                </a:lnTo>
                <a:lnTo>
                  <a:pt x="542" y="47"/>
                </a:lnTo>
                <a:lnTo>
                  <a:pt x="546" y="47"/>
                </a:lnTo>
                <a:lnTo>
                  <a:pt x="546" y="43"/>
                </a:lnTo>
                <a:lnTo>
                  <a:pt x="550" y="39"/>
                </a:lnTo>
                <a:lnTo>
                  <a:pt x="550" y="35"/>
                </a:lnTo>
                <a:lnTo>
                  <a:pt x="554" y="31"/>
                </a:lnTo>
                <a:lnTo>
                  <a:pt x="558" y="31"/>
                </a:lnTo>
                <a:lnTo>
                  <a:pt x="562" y="31"/>
                </a:lnTo>
                <a:lnTo>
                  <a:pt x="566" y="31"/>
                </a:lnTo>
                <a:lnTo>
                  <a:pt x="570" y="27"/>
                </a:lnTo>
                <a:lnTo>
                  <a:pt x="574" y="23"/>
                </a:lnTo>
                <a:lnTo>
                  <a:pt x="574" y="19"/>
                </a:lnTo>
                <a:lnTo>
                  <a:pt x="578" y="19"/>
                </a:lnTo>
                <a:lnTo>
                  <a:pt x="578" y="15"/>
                </a:lnTo>
                <a:lnTo>
                  <a:pt x="582" y="11"/>
                </a:lnTo>
                <a:lnTo>
                  <a:pt x="585" y="7"/>
                </a:lnTo>
                <a:lnTo>
                  <a:pt x="589" y="7"/>
                </a:lnTo>
                <a:lnTo>
                  <a:pt x="593" y="7"/>
                </a:lnTo>
                <a:lnTo>
                  <a:pt x="597" y="7"/>
                </a:lnTo>
                <a:lnTo>
                  <a:pt x="601" y="3"/>
                </a:lnTo>
                <a:lnTo>
                  <a:pt x="605" y="3"/>
                </a:lnTo>
                <a:lnTo>
                  <a:pt x="609" y="3"/>
                </a:lnTo>
                <a:lnTo>
                  <a:pt x="617" y="3"/>
                </a:lnTo>
                <a:lnTo>
                  <a:pt x="629" y="0"/>
                </a:lnTo>
                <a:lnTo>
                  <a:pt x="629" y="19"/>
                </a:lnTo>
                <a:lnTo>
                  <a:pt x="648" y="35"/>
                </a:lnTo>
                <a:lnTo>
                  <a:pt x="644" y="39"/>
                </a:lnTo>
                <a:lnTo>
                  <a:pt x="640" y="43"/>
                </a:lnTo>
                <a:lnTo>
                  <a:pt x="640" y="47"/>
                </a:lnTo>
                <a:lnTo>
                  <a:pt x="637" y="47"/>
                </a:lnTo>
                <a:lnTo>
                  <a:pt x="637" y="51"/>
                </a:lnTo>
                <a:lnTo>
                  <a:pt x="637" y="55"/>
                </a:lnTo>
                <a:lnTo>
                  <a:pt x="633" y="55"/>
                </a:lnTo>
                <a:lnTo>
                  <a:pt x="633" y="58"/>
                </a:lnTo>
                <a:lnTo>
                  <a:pt x="637" y="62"/>
                </a:lnTo>
                <a:lnTo>
                  <a:pt x="633" y="62"/>
                </a:lnTo>
                <a:lnTo>
                  <a:pt x="633" y="66"/>
                </a:lnTo>
                <a:lnTo>
                  <a:pt x="633" y="70"/>
                </a:lnTo>
                <a:lnTo>
                  <a:pt x="629" y="70"/>
                </a:lnTo>
                <a:lnTo>
                  <a:pt x="633" y="70"/>
                </a:lnTo>
                <a:lnTo>
                  <a:pt x="633" y="7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391" name="Freeform 7"/>
          <p:cNvSpPr>
            <a:spLocks/>
          </p:cNvSpPr>
          <p:nvPr/>
        </p:nvSpPr>
        <p:spPr bwMode="auto">
          <a:xfrm>
            <a:off x="5399088" y="2581275"/>
            <a:ext cx="1390650" cy="3087688"/>
          </a:xfrm>
          <a:custGeom>
            <a:avLst/>
            <a:gdLst>
              <a:gd name="T0" fmla="*/ 644 w 656"/>
              <a:gd name="T1" fmla="*/ 51 h 1457"/>
              <a:gd name="T2" fmla="*/ 640 w 656"/>
              <a:gd name="T3" fmla="*/ 94 h 1457"/>
              <a:gd name="T4" fmla="*/ 637 w 656"/>
              <a:gd name="T5" fmla="*/ 130 h 1457"/>
              <a:gd name="T6" fmla="*/ 613 w 656"/>
              <a:gd name="T7" fmla="*/ 165 h 1457"/>
              <a:gd name="T8" fmla="*/ 609 w 656"/>
              <a:gd name="T9" fmla="*/ 200 h 1457"/>
              <a:gd name="T10" fmla="*/ 617 w 656"/>
              <a:gd name="T11" fmla="*/ 232 h 1457"/>
              <a:gd name="T12" fmla="*/ 633 w 656"/>
              <a:gd name="T13" fmla="*/ 271 h 1457"/>
              <a:gd name="T14" fmla="*/ 637 w 656"/>
              <a:gd name="T15" fmla="*/ 318 h 1457"/>
              <a:gd name="T16" fmla="*/ 644 w 656"/>
              <a:gd name="T17" fmla="*/ 346 h 1457"/>
              <a:gd name="T18" fmla="*/ 617 w 656"/>
              <a:gd name="T19" fmla="*/ 381 h 1457"/>
              <a:gd name="T20" fmla="*/ 597 w 656"/>
              <a:gd name="T21" fmla="*/ 409 h 1457"/>
              <a:gd name="T22" fmla="*/ 617 w 656"/>
              <a:gd name="T23" fmla="*/ 460 h 1457"/>
              <a:gd name="T24" fmla="*/ 589 w 656"/>
              <a:gd name="T25" fmla="*/ 503 h 1457"/>
              <a:gd name="T26" fmla="*/ 530 w 656"/>
              <a:gd name="T27" fmla="*/ 511 h 1457"/>
              <a:gd name="T28" fmla="*/ 530 w 656"/>
              <a:gd name="T29" fmla="*/ 554 h 1457"/>
              <a:gd name="T30" fmla="*/ 558 w 656"/>
              <a:gd name="T31" fmla="*/ 585 h 1457"/>
              <a:gd name="T32" fmla="*/ 585 w 656"/>
              <a:gd name="T33" fmla="*/ 625 h 1457"/>
              <a:gd name="T34" fmla="*/ 578 w 656"/>
              <a:gd name="T35" fmla="*/ 687 h 1457"/>
              <a:gd name="T36" fmla="*/ 554 w 656"/>
              <a:gd name="T37" fmla="*/ 742 h 1457"/>
              <a:gd name="T38" fmla="*/ 578 w 656"/>
              <a:gd name="T39" fmla="*/ 778 h 1457"/>
              <a:gd name="T40" fmla="*/ 597 w 656"/>
              <a:gd name="T41" fmla="*/ 833 h 1457"/>
              <a:gd name="T42" fmla="*/ 625 w 656"/>
              <a:gd name="T43" fmla="*/ 848 h 1457"/>
              <a:gd name="T44" fmla="*/ 652 w 656"/>
              <a:gd name="T45" fmla="*/ 868 h 1457"/>
              <a:gd name="T46" fmla="*/ 640 w 656"/>
              <a:gd name="T47" fmla="*/ 919 h 1457"/>
              <a:gd name="T48" fmla="*/ 633 w 656"/>
              <a:gd name="T49" fmla="*/ 962 h 1457"/>
              <a:gd name="T50" fmla="*/ 605 w 656"/>
              <a:gd name="T51" fmla="*/ 990 h 1457"/>
              <a:gd name="T52" fmla="*/ 585 w 656"/>
              <a:gd name="T53" fmla="*/ 1006 h 1457"/>
              <a:gd name="T54" fmla="*/ 582 w 656"/>
              <a:gd name="T55" fmla="*/ 1049 h 1457"/>
              <a:gd name="T56" fmla="*/ 452 w 656"/>
              <a:gd name="T57" fmla="*/ 1190 h 1457"/>
              <a:gd name="T58" fmla="*/ 456 w 656"/>
              <a:gd name="T59" fmla="*/ 1261 h 1457"/>
              <a:gd name="T60" fmla="*/ 424 w 656"/>
              <a:gd name="T61" fmla="*/ 1398 h 1457"/>
              <a:gd name="T62" fmla="*/ 436 w 656"/>
              <a:gd name="T63" fmla="*/ 1437 h 1457"/>
              <a:gd name="T64" fmla="*/ 436 w 656"/>
              <a:gd name="T65" fmla="*/ 1449 h 1457"/>
              <a:gd name="T66" fmla="*/ 377 w 656"/>
              <a:gd name="T67" fmla="*/ 1398 h 1457"/>
              <a:gd name="T68" fmla="*/ 346 w 656"/>
              <a:gd name="T69" fmla="*/ 1355 h 1457"/>
              <a:gd name="T70" fmla="*/ 330 w 656"/>
              <a:gd name="T71" fmla="*/ 1292 h 1457"/>
              <a:gd name="T72" fmla="*/ 358 w 656"/>
              <a:gd name="T73" fmla="*/ 1229 h 1457"/>
              <a:gd name="T74" fmla="*/ 373 w 656"/>
              <a:gd name="T75" fmla="*/ 1174 h 1457"/>
              <a:gd name="T76" fmla="*/ 381 w 656"/>
              <a:gd name="T77" fmla="*/ 1115 h 1457"/>
              <a:gd name="T78" fmla="*/ 389 w 656"/>
              <a:gd name="T79" fmla="*/ 1049 h 1457"/>
              <a:gd name="T80" fmla="*/ 401 w 656"/>
              <a:gd name="T81" fmla="*/ 982 h 1457"/>
              <a:gd name="T82" fmla="*/ 365 w 656"/>
              <a:gd name="T83" fmla="*/ 935 h 1457"/>
              <a:gd name="T84" fmla="*/ 314 w 656"/>
              <a:gd name="T85" fmla="*/ 915 h 1457"/>
              <a:gd name="T86" fmla="*/ 263 w 656"/>
              <a:gd name="T87" fmla="*/ 872 h 1457"/>
              <a:gd name="T88" fmla="*/ 216 w 656"/>
              <a:gd name="T89" fmla="*/ 813 h 1457"/>
              <a:gd name="T90" fmla="*/ 165 w 656"/>
              <a:gd name="T91" fmla="*/ 766 h 1457"/>
              <a:gd name="T92" fmla="*/ 118 w 656"/>
              <a:gd name="T93" fmla="*/ 731 h 1457"/>
              <a:gd name="T94" fmla="*/ 59 w 656"/>
              <a:gd name="T95" fmla="*/ 707 h 1457"/>
              <a:gd name="T96" fmla="*/ 8 w 656"/>
              <a:gd name="T97" fmla="*/ 664 h 1457"/>
              <a:gd name="T98" fmla="*/ 39 w 656"/>
              <a:gd name="T99" fmla="*/ 621 h 1457"/>
              <a:gd name="T100" fmla="*/ 90 w 656"/>
              <a:gd name="T101" fmla="*/ 629 h 1457"/>
              <a:gd name="T102" fmla="*/ 134 w 656"/>
              <a:gd name="T103" fmla="*/ 593 h 1457"/>
              <a:gd name="T104" fmla="*/ 193 w 656"/>
              <a:gd name="T105" fmla="*/ 589 h 1457"/>
              <a:gd name="T106" fmla="*/ 271 w 656"/>
              <a:gd name="T107" fmla="*/ 621 h 1457"/>
              <a:gd name="T108" fmla="*/ 263 w 656"/>
              <a:gd name="T109" fmla="*/ 554 h 1457"/>
              <a:gd name="T110" fmla="*/ 244 w 656"/>
              <a:gd name="T111" fmla="*/ 491 h 1457"/>
              <a:gd name="T112" fmla="*/ 200 w 656"/>
              <a:gd name="T113" fmla="*/ 448 h 1457"/>
              <a:gd name="T114" fmla="*/ 185 w 656"/>
              <a:gd name="T115" fmla="*/ 389 h 1457"/>
              <a:gd name="T116" fmla="*/ 220 w 656"/>
              <a:gd name="T117" fmla="*/ 346 h 1457"/>
              <a:gd name="T118" fmla="*/ 224 w 656"/>
              <a:gd name="T119" fmla="*/ 291 h 14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56"/>
              <a:gd name="T181" fmla="*/ 0 h 1457"/>
              <a:gd name="T182" fmla="*/ 656 w 656"/>
              <a:gd name="T183" fmla="*/ 1457 h 14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56" h="1457">
                <a:moveTo>
                  <a:pt x="633" y="0"/>
                </a:moveTo>
                <a:lnTo>
                  <a:pt x="629" y="0"/>
                </a:lnTo>
                <a:lnTo>
                  <a:pt x="625" y="4"/>
                </a:lnTo>
                <a:lnTo>
                  <a:pt x="625" y="8"/>
                </a:lnTo>
                <a:lnTo>
                  <a:pt x="621" y="8"/>
                </a:lnTo>
                <a:lnTo>
                  <a:pt x="617" y="12"/>
                </a:lnTo>
                <a:lnTo>
                  <a:pt x="617" y="16"/>
                </a:lnTo>
                <a:lnTo>
                  <a:pt x="621" y="20"/>
                </a:lnTo>
                <a:lnTo>
                  <a:pt x="621" y="28"/>
                </a:lnTo>
                <a:lnTo>
                  <a:pt x="625" y="36"/>
                </a:lnTo>
                <a:lnTo>
                  <a:pt x="625" y="39"/>
                </a:lnTo>
                <a:lnTo>
                  <a:pt x="629" y="39"/>
                </a:lnTo>
                <a:lnTo>
                  <a:pt x="629" y="43"/>
                </a:lnTo>
                <a:lnTo>
                  <a:pt x="633" y="43"/>
                </a:lnTo>
                <a:lnTo>
                  <a:pt x="637" y="43"/>
                </a:lnTo>
                <a:lnTo>
                  <a:pt x="640" y="47"/>
                </a:lnTo>
                <a:lnTo>
                  <a:pt x="644" y="51"/>
                </a:lnTo>
                <a:lnTo>
                  <a:pt x="648" y="55"/>
                </a:lnTo>
                <a:lnTo>
                  <a:pt x="648" y="59"/>
                </a:lnTo>
                <a:lnTo>
                  <a:pt x="648" y="63"/>
                </a:lnTo>
                <a:lnTo>
                  <a:pt x="648" y="67"/>
                </a:lnTo>
                <a:lnTo>
                  <a:pt x="644" y="71"/>
                </a:lnTo>
                <a:lnTo>
                  <a:pt x="640" y="75"/>
                </a:lnTo>
                <a:lnTo>
                  <a:pt x="640" y="79"/>
                </a:lnTo>
                <a:lnTo>
                  <a:pt x="637" y="79"/>
                </a:lnTo>
                <a:lnTo>
                  <a:pt x="637" y="83"/>
                </a:lnTo>
                <a:lnTo>
                  <a:pt x="640" y="83"/>
                </a:lnTo>
                <a:lnTo>
                  <a:pt x="637" y="83"/>
                </a:lnTo>
                <a:lnTo>
                  <a:pt x="637" y="87"/>
                </a:lnTo>
                <a:lnTo>
                  <a:pt x="640" y="87"/>
                </a:lnTo>
                <a:lnTo>
                  <a:pt x="637" y="87"/>
                </a:lnTo>
                <a:lnTo>
                  <a:pt x="637" y="91"/>
                </a:lnTo>
                <a:lnTo>
                  <a:pt x="637" y="94"/>
                </a:lnTo>
                <a:lnTo>
                  <a:pt x="640" y="94"/>
                </a:lnTo>
                <a:lnTo>
                  <a:pt x="640" y="98"/>
                </a:lnTo>
                <a:lnTo>
                  <a:pt x="640" y="102"/>
                </a:lnTo>
                <a:lnTo>
                  <a:pt x="637" y="98"/>
                </a:lnTo>
                <a:lnTo>
                  <a:pt x="637" y="102"/>
                </a:lnTo>
                <a:lnTo>
                  <a:pt x="633" y="102"/>
                </a:lnTo>
                <a:lnTo>
                  <a:pt x="633" y="106"/>
                </a:lnTo>
                <a:lnTo>
                  <a:pt x="633" y="110"/>
                </a:lnTo>
                <a:lnTo>
                  <a:pt x="637" y="110"/>
                </a:lnTo>
                <a:lnTo>
                  <a:pt x="640" y="110"/>
                </a:lnTo>
                <a:lnTo>
                  <a:pt x="640" y="114"/>
                </a:lnTo>
                <a:lnTo>
                  <a:pt x="637" y="114"/>
                </a:lnTo>
                <a:lnTo>
                  <a:pt x="637" y="118"/>
                </a:lnTo>
                <a:lnTo>
                  <a:pt x="637" y="122"/>
                </a:lnTo>
                <a:lnTo>
                  <a:pt x="640" y="122"/>
                </a:lnTo>
                <a:lnTo>
                  <a:pt x="637" y="122"/>
                </a:lnTo>
                <a:lnTo>
                  <a:pt x="637" y="126"/>
                </a:lnTo>
                <a:lnTo>
                  <a:pt x="637" y="130"/>
                </a:lnTo>
                <a:lnTo>
                  <a:pt x="633" y="130"/>
                </a:lnTo>
                <a:lnTo>
                  <a:pt x="629" y="130"/>
                </a:lnTo>
                <a:lnTo>
                  <a:pt x="625" y="130"/>
                </a:lnTo>
                <a:lnTo>
                  <a:pt x="621" y="130"/>
                </a:lnTo>
                <a:lnTo>
                  <a:pt x="617" y="134"/>
                </a:lnTo>
                <a:lnTo>
                  <a:pt x="617" y="138"/>
                </a:lnTo>
                <a:lnTo>
                  <a:pt x="617" y="142"/>
                </a:lnTo>
                <a:lnTo>
                  <a:pt x="621" y="145"/>
                </a:lnTo>
                <a:lnTo>
                  <a:pt x="617" y="145"/>
                </a:lnTo>
                <a:lnTo>
                  <a:pt x="617" y="149"/>
                </a:lnTo>
                <a:lnTo>
                  <a:pt x="617" y="153"/>
                </a:lnTo>
                <a:lnTo>
                  <a:pt x="617" y="157"/>
                </a:lnTo>
                <a:lnTo>
                  <a:pt x="613" y="157"/>
                </a:lnTo>
                <a:lnTo>
                  <a:pt x="617" y="157"/>
                </a:lnTo>
                <a:lnTo>
                  <a:pt x="613" y="157"/>
                </a:lnTo>
                <a:lnTo>
                  <a:pt x="613" y="161"/>
                </a:lnTo>
                <a:lnTo>
                  <a:pt x="613" y="165"/>
                </a:lnTo>
                <a:lnTo>
                  <a:pt x="613" y="169"/>
                </a:lnTo>
                <a:lnTo>
                  <a:pt x="617" y="173"/>
                </a:lnTo>
                <a:lnTo>
                  <a:pt x="621" y="173"/>
                </a:lnTo>
                <a:lnTo>
                  <a:pt x="621" y="169"/>
                </a:lnTo>
                <a:lnTo>
                  <a:pt x="625" y="169"/>
                </a:lnTo>
                <a:lnTo>
                  <a:pt x="625" y="173"/>
                </a:lnTo>
                <a:lnTo>
                  <a:pt x="621" y="173"/>
                </a:lnTo>
                <a:lnTo>
                  <a:pt x="621" y="177"/>
                </a:lnTo>
                <a:lnTo>
                  <a:pt x="621" y="181"/>
                </a:lnTo>
                <a:lnTo>
                  <a:pt x="621" y="185"/>
                </a:lnTo>
                <a:lnTo>
                  <a:pt x="621" y="189"/>
                </a:lnTo>
                <a:lnTo>
                  <a:pt x="617" y="189"/>
                </a:lnTo>
                <a:lnTo>
                  <a:pt x="613" y="189"/>
                </a:lnTo>
                <a:lnTo>
                  <a:pt x="613" y="193"/>
                </a:lnTo>
                <a:lnTo>
                  <a:pt x="613" y="197"/>
                </a:lnTo>
                <a:lnTo>
                  <a:pt x="609" y="197"/>
                </a:lnTo>
                <a:lnTo>
                  <a:pt x="609" y="200"/>
                </a:lnTo>
                <a:lnTo>
                  <a:pt x="613" y="200"/>
                </a:lnTo>
                <a:lnTo>
                  <a:pt x="617" y="204"/>
                </a:lnTo>
                <a:lnTo>
                  <a:pt x="613" y="204"/>
                </a:lnTo>
                <a:lnTo>
                  <a:pt x="609" y="208"/>
                </a:lnTo>
                <a:lnTo>
                  <a:pt x="609" y="212"/>
                </a:lnTo>
                <a:lnTo>
                  <a:pt x="609" y="216"/>
                </a:lnTo>
                <a:lnTo>
                  <a:pt x="609" y="212"/>
                </a:lnTo>
                <a:lnTo>
                  <a:pt x="613" y="212"/>
                </a:lnTo>
                <a:lnTo>
                  <a:pt x="613" y="220"/>
                </a:lnTo>
                <a:lnTo>
                  <a:pt x="617" y="220"/>
                </a:lnTo>
                <a:lnTo>
                  <a:pt x="617" y="224"/>
                </a:lnTo>
                <a:lnTo>
                  <a:pt x="613" y="224"/>
                </a:lnTo>
                <a:lnTo>
                  <a:pt x="613" y="228"/>
                </a:lnTo>
                <a:lnTo>
                  <a:pt x="617" y="228"/>
                </a:lnTo>
                <a:lnTo>
                  <a:pt x="613" y="228"/>
                </a:lnTo>
                <a:lnTo>
                  <a:pt x="617" y="228"/>
                </a:lnTo>
                <a:lnTo>
                  <a:pt x="617" y="232"/>
                </a:lnTo>
                <a:lnTo>
                  <a:pt x="617" y="236"/>
                </a:lnTo>
                <a:lnTo>
                  <a:pt x="621" y="236"/>
                </a:lnTo>
                <a:lnTo>
                  <a:pt x="621" y="240"/>
                </a:lnTo>
                <a:lnTo>
                  <a:pt x="621" y="244"/>
                </a:lnTo>
                <a:lnTo>
                  <a:pt x="625" y="244"/>
                </a:lnTo>
                <a:lnTo>
                  <a:pt x="625" y="248"/>
                </a:lnTo>
                <a:lnTo>
                  <a:pt x="621" y="248"/>
                </a:lnTo>
                <a:lnTo>
                  <a:pt x="625" y="252"/>
                </a:lnTo>
                <a:lnTo>
                  <a:pt x="621" y="252"/>
                </a:lnTo>
                <a:lnTo>
                  <a:pt x="621" y="255"/>
                </a:lnTo>
                <a:lnTo>
                  <a:pt x="625" y="255"/>
                </a:lnTo>
                <a:lnTo>
                  <a:pt x="625" y="259"/>
                </a:lnTo>
                <a:lnTo>
                  <a:pt x="625" y="263"/>
                </a:lnTo>
                <a:lnTo>
                  <a:pt x="629" y="263"/>
                </a:lnTo>
                <a:lnTo>
                  <a:pt x="629" y="267"/>
                </a:lnTo>
                <a:lnTo>
                  <a:pt x="633" y="267"/>
                </a:lnTo>
                <a:lnTo>
                  <a:pt x="633" y="271"/>
                </a:lnTo>
                <a:lnTo>
                  <a:pt x="633" y="275"/>
                </a:lnTo>
                <a:lnTo>
                  <a:pt x="633" y="279"/>
                </a:lnTo>
                <a:lnTo>
                  <a:pt x="629" y="279"/>
                </a:lnTo>
                <a:lnTo>
                  <a:pt x="629" y="283"/>
                </a:lnTo>
                <a:lnTo>
                  <a:pt x="633" y="283"/>
                </a:lnTo>
                <a:lnTo>
                  <a:pt x="633" y="287"/>
                </a:lnTo>
                <a:lnTo>
                  <a:pt x="637" y="287"/>
                </a:lnTo>
                <a:lnTo>
                  <a:pt x="637" y="291"/>
                </a:lnTo>
                <a:lnTo>
                  <a:pt x="637" y="295"/>
                </a:lnTo>
                <a:lnTo>
                  <a:pt x="640" y="299"/>
                </a:lnTo>
                <a:lnTo>
                  <a:pt x="637" y="299"/>
                </a:lnTo>
                <a:lnTo>
                  <a:pt x="637" y="303"/>
                </a:lnTo>
                <a:lnTo>
                  <a:pt x="637" y="306"/>
                </a:lnTo>
                <a:lnTo>
                  <a:pt x="633" y="306"/>
                </a:lnTo>
                <a:lnTo>
                  <a:pt x="637" y="310"/>
                </a:lnTo>
                <a:lnTo>
                  <a:pt x="637" y="314"/>
                </a:lnTo>
                <a:lnTo>
                  <a:pt x="637" y="318"/>
                </a:lnTo>
                <a:lnTo>
                  <a:pt x="640" y="318"/>
                </a:lnTo>
                <a:lnTo>
                  <a:pt x="640" y="322"/>
                </a:lnTo>
                <a:lnTo>
                  <a:pt x="644" y="322"/>
                </a:lnTo>
                <a:lnTo>
                  <a:pt x="648" y="322"/>
                </a:lnTo>
                <a:lnTo>
                  <a:pt x="648" y="326"/>
                </a:lnTo>
                <a:lnTo>
                  <a:pt x="648" y="330"/>
                </a:lnTo>
                <a:lnTo>
                  <a:pt x="652" y="330"/>
                </a:lnTo>
                <a:lnTo>
                  <a:pt x="652" y="334"/>
                </a:lnTo>
                <a:lnTo>
                  <a:pt x="656" y="334"/>
                </a:lnTo>
                <a:lnTo>
                  <a:pt x="652" y="334"/>
                </a:lnTo>
                <a:lnTo>
                  <a:pt x="652" y="338"/>
                </a:lnTo>
                <a:lnTo>
                  <a:pt x="652" y="342"/>
                </a:lnTo>
                <a:lnTo>
                  <a:pt x="652" y="346"/>
                </a:lnTo>
                <a:lnTo>
                  <a:pt x="648" y="346"/>
                </a:lnTo>
                <a:lnTo>
                  <a:pt x="648" y="342"/>
                </a:lnTo>
                <a:lnTo>
                  <a:pt x="648" y="346"/>
                </a:lnTo>
                <a:lnTo>
                  <a:pt x="644" y="346"/>
                </a:lnTo>
                <a:lnTo>
                  <a:pt x="644" y="350"/>
                </a:lnTo>
                <a:lnTo>
                  <a:pt x="640" y="350"/>
                </a:lnTo>
                <a:lnTo>
                  <a:pt x="640" y="354"/>
                </a:lnTo>
                <a:lnTo>
                  <a:pt x="640" y="358"/>
                </a:lnTo>
                <a:lnTo>
                  <a:pt x="637" y="358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69"/>
                </a:lnTo>
                <a:lnTo>
                  <a:pt x="640" y="373"/>
                </a:lnTo>
                <a:lnTo>
                  <a:pt x="640" y="377"/>
                </a:lnTo>
                <a:lnTo>
                  <a:pt x="625" y="389"/>
                </a:lnTo>
                <a:lnTo>
                  <a:pt x="625" y="385"/>
                </a:lnTo>
                <a:lnTo>
                  <a:pt x="621" y="381"/>
                </a:lnTo>
                <a:lnTo>
                  <a:pt x="625" y="381"/>
                </a:lnTo>
                <a:lnTo>
                  <a:pt x="621" y="381"/>
                </a:lnTo>
                <a:lnTo>
                  <a:pt x="617" y="381"/>
                </a:lnTo>
                <a:lnTo>
                  <a:pt x="617" y="385"/>
                </a:lnTo>
                <a:lnTo>
                  <a:pt x="613" y="385"/>
                </a:lnTo>
                <a:lnTo>
                  <a:pt x="613" y="389"/>
                </a:lnTo>
                <a:lnTo>
                  <a:pt x="609" y="389"/>
                </a:lnTo>
                <a:lnTo>
                  <a:pt x="605" y="389"/>
                </a:lnTo>
                <a:lnTo>
                  <a:pt x="605" y="393"/>
                </a:lnTo>
                <a:lnTo>
                  <a:pt x="601" y="393"/>
                </a:lnTo>
                <a:lnTo>
                  <a:pt x="601" y="389"/>
                </a:lnTo>
                <a:lnTo>
                  <a:pt x="601" y="393"/>
                </a:lnTo>
                <a:lnTo>
                  <a:pt x="601" y="389"/>
                </a:lnTo>
                <a:lnTo>
                  <a:pt x="597" y="389"/>
                </a:lnTo>
                <a:lnTo>
                  <a:pt x="597" y="393"/>
                </a:lnTo>
                <a:lnTo>
                  <a:pt x="593" y="393"/>
                </a:lnTo>
                <a:lnTo>
                  <a:pt x="589" y="397"/>
                </a:lnTo>
                <a:lnTo>
                  <a:pt x="585" y="397"/>
                </a:lnTo>
                <a:lnTo>
                  <a:pt x="593" y="405"/>
                </a:lnTo>
                <a:lnTo>
                  <a:pt x="597" y="409"/>
                </a:lnTo>
                <a:lnTo>
                  <a:pt x="593" y="409"/>
                </a:lnTo>
                <a:lnTo>
                  <a:pt x="593" y="413"/>
                </a:lnTo>
                <a:lnTo>
                  <a:pt x="593" y="416"/>
                </a:lnTo>
                <a:lnTo>
                  <a:pt x="593" y="420"/>
                </a:lnTo>
                <a:lnTo>
                  <a:pt x="597" y="420"/>
                </a:lnTo>
                <a:lnTo>
                  <a:pt x="597" y="424"/>
                </a:lnTo>
                <a:lnTo>
                  <a:pt x="597" y="428"/>
                </a:lnTo>
                <a:lnTo>
                  <a:pt x="597" y="432"/>
                </a:lnTo>
                <a:lnTo>
                  <a:pt x="601" y="432"/>
                </a:lnTo>
                <a:lnTo>
                  <a:pt x="601" y="436"/>
                </a:lnTo>
                <a:lnTo>
                  <a:pt x="605" y="436"/>
                </a:lnTo>
                <a:lnTo>
                  <a:pt x="605" y="440"/>
                </a:lnTo>
                <a:lnTo>
                  <a:pt x="605" y="444"/>
                </a:lnTo>
                <a:lnTo>
                  <a:pt x="605" y="448"/>
                </a:lnTo>
                <a:lnTo>
                  <a:pt x="609" y="452"/>
                </a:lnTo>
                <a:lnTo>
                  <a:pt x="613" y="456"/>
                </a:lnTo>
                <a:lnTo>
                  <a:pt x="617" y="460"/>
                </a:lnTo>
                <a:lnTo>
                  <a:pt x="617" y="464"/>
                </a:lnTo>
                <a:lnTo>
                  <a:pt x="617" y="467"/>
                </a:lnTo>
                <a:lnTo>
                  <a:pt x="613" y="467"/>
                </a:lnTo>
                <a:lnTo>
                  <a:pt x="613" y="471"/>
                </a:lnTo>
                <a:lnTo>
                  <a:pt x="613" y="475"/>
                </a:lnTo>
                <a:lnTo>
                  <a:pt x="613" y="479"/>
                </a:lnTo>
                <a:lnTo>
                  <a:pt x="609" y="483"/>
                </a:lnTo>
                <a:lnTo>
                  <a:pt x="609" y="487"/>
                </a:lnTo>
                <a:lnTo>
                  <a:pt x="609" y="491"/>
                </a:lnTo>
                <a:lnTo>
                  <a:pt x="605" y="491"/>
                </a:lnTo>
                <a:lnTo>
                  <a:pt x="605" y="495"/>
                </a:lnTo>
                <a:lnTo>
                  <a:pt x="601" y="495"/>
                </a:lnTo>
                <a:lnTo>
                  <a:pt x="601" y="499"/>
                </a:lnTo>
                <a:lnTo>
                  <a:pt x="597" y="499"/>
                </a:lnTo>
                <a:lnTo>
                  <a:pt x="593" y="499"/>
                </a:lnTo>
                <a:lnTo>
                  <a:pt x="589" y="499"/>
                </a:lnTo>
                <a:lnTo>
                  <a:pt x="589" y="503"/>
                </a:lnTo>
                <a:lnTo>
                  <a:pt x="574" y="491"/>
                </a:lnTo>
                <a:lnTo>
                  <a:pt x="570" y="495"/>
                </a:lnTo>
                <a:lnTo>
                  <a:pt x="566" y="495"/>
                </a:lnTo>
                <a:lnTo>
                  <a:pt x="562" y="495"/>
                </a:lnTo>
                <a:lnTo>
                  <a:pt x="562" y="499"/>
                </a:lnTo>
                <a:lnTo>
                  <a:pt x="558" y="499"/>
                </a:lnTo>
                <a:lnTo>
                  <a:pt x="554" y="503"/>
                </a:lnTo>
                <a:lnTo>
                  <a:pt x="554" y="499"/>
                </a:lnTo>
                <a:lnTo>
                  <a:pt x="550" y="499"/>
                </a:lnTo>
                <a:lnTo>
                  <a:pt x="550" y="503"/>
                </a:lnTo>
                <a:lnTo>
                  <a:pt x="546" y="503"/>
                </a:lnTo>
                <a:lnTo>
                  <a:pt x="546" y="507"/>
                </a:lnTo>
                <a:lnTo>
                  <a:pt x="542" y="507"/>
                </a:lnTo>
                <a:lnTo>
                  <a:pt x="538" y="507"/>
                </a:lnTo>
                <a:lnTo>
                  <a:pt x="538" y="511"/>
                </a:lnTo>
                <a:lnTo>
                  <a:pt x="534" y="511"/>
                </a:lnTo>
                <a:lnTo>
                  <a:pt x="530" y="511"/>
                </a:lnTo>
                <a:lnTo>
                  <a:pt x="530" y="515"/>
                </a:lnTo>
                <a:lnTo>
                  <a:pt x="527" y="515"/>
                </a:lnTo>
                <a:lnTo>
                  <a:pt x="527" y="519"/>
                </a:lnTo>
                <a:lnTo>
                  <a:pt x="527" y="522"/>
                </a:lnTo>
                <a:lnTo>
                  <a:pt x="530" y="522"/>
                </a:lnTo>
                <a:lnTo>
                  <a:pt x="530" y="526"/>
                </a:lnTo>
                <a:lnTo>
                  <a:pt x="534" y="526"/>
                </a:lnTo>
                <a:lnTo>
                  <a:pt x="534" y="530"/>
                </a:lnTo>
                <a:lnTo>
                  <a:pt x="534" y="534"/>
                </a:lnTo>
                <a:lnTo>
                  <a:pt x="534" y="538"/>
                </a:lnTo>
                <a:lnTo>
                  <a:pt x="534" y="542"/>
                </a:lnTo>
                <a:lnTo>
                  <a:pt x="534" y="546"/>
                </a:lnTo>
                <a:lnTo>
                  <a:pt x="538" y="546"/>
                </a:lnTo>
                <a:lnTo>
                  <a:pt x="538" y="550"/>
                </a:lnTo>
                <a:lnTo>
                  <a:pt x="534" y="550"/>
                </a:lnTo>
                <a:lnTo>
                  <a:pt x="530" y="550"/>
                </a:lnTo>
                <a:lnTo>
                  <a:pt x="530" y="554"/>
                </a:lnTo>
                <a:lnTo>
                  <a:pt x="527" y="554"/>
                </a:lnTo>
                <a:lnTo>
                  <a:pt x="523" y="554"/>
                </a:lnTo>
                <a:lnTo>
                  <a:pt x="523" y="558"/>
                </a:lnTo>
                <a:lnTo>
                  <a:pt x="527" y="562"/>
                </a:lnTo>
                <a:lnTo>
                  <a:pt x="527" y="566"/>
                </a:lnTo>
                <a:lnTo>
                  <a:pt x="530" y="566"/>
                </a:lnTo>
                <a:lnTo>
                  <a:pt x="530" y="570"/>
                </a:lnTo>
                <a:lnTo>
                  <a:pt x="527" y="574"/>
                </a:lnTo>
                <a:lnTo>
                  <a:pt x="527" y="577"/>
                </a:lnTo>
                <a:lnTo>
                  <a:pt x="530" y="577"/>
                </a:lnTo>
                <a:lnTo>
                  <a:pt x="530" y="581"/>
                </a:lnTo>
                <a:lnTo>
                  <a:pt x="530" y="585"/>
                </a:lnTo>
                <a:lnTo>
                  <a:pt x="550" y="585"/>
                </a:lnTo>
                <a:lnTo>
                  <a:pt x="554" y="585"/>
                </a:lnTo>
                <a:lnTo>
                  <a:pt x="550" y="581"/>
                </a:lnTo>
                <a:lnTo>
                  <a:pt x="554" y="581"/>
                </a:lnTo>
                <a:lnTo>
                  <a:pt x="558" y="585"/>
                </a:lnTo>
                <a:lnTo>
                  <a:pt x="558" y="581"/>
                </a:lnTo>
                <a:lnTo>
                  <a:pt x="562" y="581"/>
                </a:lnTo>
                <a:lnTo>
                  <a:pt x="566" y="581"/>
                </a:lnTo>
                <a:lnTo>
                  <a:pt x="570" y="581"/>
                </a:lnTo>
                <a:lnTo>
                  <a:pt x="574" y="581"/>
                </a:lnTo>
                <a:lnTo>
                  <a:pt x="578" y="581"/>
                </a:lnTo>
                <a:lnTo>
                  <a:pt x="578" y="585"/>
                </a:lnTo>
                <a:lnTo>
                  <a:pt x="578" y="589"/>
                </a:lnTo>
                <a:lnTo>
                  <a:pt x="578" y="601"/>
                </a:lnTo>
                <a:lnTo>
                  <a:pt x="582" y="601"/>
                </a:lnTo>
                <a:lnTo>
                  <a:pt x="582" y="605"/>
                </a:lnTo>
                <a:lnTo>
                  <a:pt x="585" y="605"/>
                </a:lnTo>
                <a:lnTo>
                  <a:pt x="589" y="609"/>
                </a:lnTo>
                <a:lnTo>
                  <a:pt x="589" y="613"/>
                </a:lnTo>
                <a:lnTo>
                  <a:pt x="589" y="617"/>
                </a:lnTo>
                <a:lnTo>
                  <a:pt x="585" y="621"/>
                </a:lnTo>
                <a:lnTo>
                  <a:pt x="585" y="625"/>
                </a:lnTo>
                <a:lnTo>
                  <a:pt x="585" y="629"/>
                </a:lnTo>
                <a:lnTo>
                  <a:pt x="585" y="632"/>
                </a:lnTo>
                <a:lnTo>
                  <a:pt x="582" y="632"/>
                </a:lnTo>
                <a:lnTo>
                  <a:pt x="582" y="636"/>
                </a:lnTo>
                <a:lnTo>
                  <a:pt x="585" y="636"/>
                </a:lnTo>
                <a:lnTo>
                  <a:pt x="582" y="648"/>
                </a:lnTo>
                <a:lnTo>
                  <a:pt x="582" y="652"/>
                </a:lnTo>
                <a:lnTo>
                  <a:pt x="582" y="656"/>
                </a:lnTo>
                <a:lnTo>
                  <a:pt x="578" y="660"/>
                </a:lnTo>
                <a:lnTo>
                  <a:pt x="578" y="664"/>
                </a:lnTo>
                <a:lnTo>
                  <a:pt x="578" y="668"/>
                </a:lnTo>
                <a:lnTo>
                  <a:pt x="578" y="672"/>
                </a:lnTo>
                <a:lnTo>
                  <a:pt x="578" y="676"/>
                </a:lnTo>
                <a:lnTo>
                  <a:pt x="578" y="680"/>
                </a:lnTo>
                <a:lnTo>
                  <a:pt x="582" y="680"/>
                </a:lnTo>
                <a:lnTo>
                  <a:pt x="582" y="683"/>
                </a:lnTo>
                <a:lnTo>
                  <a:pt x="578" y="687"/>
                </a:lnTo>
                <a:lnTo>
                  <a:pt x="578" y="691"/>
                </a:lnTo>
                <a:lnTo>
                  <a:pt x="574" y="691"/>
                </a:lnTo>
                <a:lnTo>
                  <a:pt x="574" y="695"/>
                </a:lnTo>
                <a:lnTo>
                  <a:pt x="570" y="695"/>
                </a:lnTo>
                <a:lnTo>
                  <a:pt x="566" y="699"/>
                </a:lnTo>
                <a:lnTo>
                  <a:pt x="566" y="703"/>
                </a:lnTo>
                <a:lnTo>
                  <a:pt x="562" y="703"/>
                </a:lnTo>
                <a:lnTo>
                  <a:pt x="558" y="707"/>
                </a:lnTo>
                <a:lnTo>
                  <a:pt x="554" y="707"/>
                </a:lnTo>
                <a:lnTo>
                  <a:pt x="554" y="711"/>
                </a:lnTo>
                <a:lnTo>
                  <a:pt x="554" y="715"/>
                </a:lnTo>
                <a:lnTo>
                  <a:pt x="554" y="719"/>
                </a:lnTo>
                <a:lnTo>
                  <a:pt x="558" y="723"/>
                </a:lnTo>
                <a:lnTo>
                  <a:pt x="554" y="727"/>
                </a:lnTo>
                <a:lnTo>
                  <a:pt x="554" y="731"/>
                </a:lnTo>
                <a:lnTo>
                  <a:pt x="554" y="735"/>
                </a:lnTo>
                <a:lnTo>
                  <a:pt x="554" y="742"/>
                </a:lnTo>
                <a:lnTo>
                  <a:pt x="550" y="746"/>
                </a:lnTo>
                <a:lnTo>
                  <a:pt x="550" y="750"/>
                </a:lnTo>
                <a:lnTo>
                  <a:pt x="554" y="754"/>
                </a:lnTo>
                <a:lnTo>
                  <a:pt x="558" y="754"/>
                </a:lnTo>
                <a:lnTo>
                  <a:pt x="562" y="754"/>
                </a:lnTo>
                <a:lnTo>
                  <a:pt x="566" y="754"/>
                </a:lnTo>
                <a:lnTo>
                  <a:pt x="570" y="754"/>
                </a:lnTo>
                <a:lnTo>
                  <a:pt x="574" y="754"/>
                </a:lnTo>
                <a:lnTo>
                  <a:pt x="578" y="754"/>
                </a:lnTo>
                <a:lnTo>
                  <a:pt x="578" y="758"/>
                </a:lnTo>
                <a:lnTo>
                  <a:pt x="578" y="762"/>
                </a:lnTo>
                <a:lnTo>
                  <a:pt x="574" y="762"/>
                </a:lnTo>
                <a:lnTo>
                  <a:pt x="574" y="766"/>
                </a:lnTo>
                <a:lnTo>
                  <a:pt x="574" y="770"/>
                </a:lnTo>
                <a:lnTo>
                  <a:pt x="574" y="774"/>
                </a:lnTo>
                <a:lnTo>
                  <a:pt x="578" y="774"/>
                </a:lnTo>
                <a:lnTo>
                  <a:pt x="578" y="778"/>
                </a:lnTo>
                <a:lnTo>
                  <a:pt x="582" y="782"/>
                </a:lnTo>
                <a:lnTo>
                  <a:pt x="578" y="797"/>
                </a:lnTo>
                <a:lnTo>
                  <a:pt x="578" y="801"/>
                </a:lnTo>
                <a:lnTo>
                  <a:pt x="578" y="805"/>
                </a:lnTo>
                <a:lnTo>
                  <a:pt x="582" y="809"/>
                </a:lnTo>
                <a:lnTo>
                  <a:pt x="578" y="813"/>
                </a:lnTo>
                <a:lnTo>
                  <a:pt x="578" y="821"/>
                </a:lnTo>
                <a:lnTo>
                  <a:pt x="574" y="825"/>
                </a:lnTo>
                <a:lnTo>
                  <a:pt x="570" y="829"/>
                </a:lnTo>
                <a:lnTo>
                  <a:pt x="574" y="829"/>
                </a:lnTo>
                <a:lnTo>
                  <a:pt x="574" y="833"/>
                </a:lnTo>
                <a:lnTo>
                  <a:pt x="578" y="833"/>
                </a:lnTo>
                <a:lnTo>
                  <a:pt x="582" y="833"/>
                </a:lnTo>
                <a:lnTo>
                  <a:pt x="585" y="833"/>
                </a:lnTo>
                <a:lnTo>
                  <a:pt x="589" y="833"/>
                </a:lnTo>
                <a:lnTo>
                  <a:pt x="593" y="833"/>
                </a:lnTo>
                <a:lnTo>
                  <a:pt x="597" y="833"/>
                </a:lnTo>
                <a:lnTo>
                  <a:pt x="601" y="833"/>
                </a:lnTo>
                <a:lnTo>
                  <a:pt x="601" y="829"/>
                </a:lnTo>
                <a:lnTo>
                  <a:pt x="605" y="829"/>
                </a:lnTo>
                <a:lnTo>
                  <a:pt x="609" y="829"/>
                </a:lnTo>
                <a:lnTo>
                  <a:pt x="609" y="825"/>
                </a:lnTo>
                <a:lnTo>
                  <a:pt x="613" y="825"/>
                </a:lnTo>
                <a:lnTo>
                  <a:pt x="613" y="821"/>
                </a:lnTo>
                <a:lnTo>
                  <a:pt x="617" y="821"/>
                </a:lnTo>
                <a:lnTo>
                  <a:pt x="621" y="821"/>
                </a:lnTo>
                <a:lnTo>
                  <a:pt x="625" y="825"/>
                </a:lnTo>
                <a:lnTo>
                  <a:pt x="625" y="829"/>
                </a:lnTo>
                <a:lnTo>
                  <a:pt x="625" y="833"/>
                </a:lnTo>
                <a:lnTo>
                  <a:pt x="625" y="837"/>
                </a:lnTo>
                <a:lnTo>
                  <a:pt x="613" y="844"/>
                </a:lnTo>
                <a:lnTo>
                  <a:pt x="617" y="848"/>
                </a:lnTo>
                <a:lnTo>
                  <a:pt x="621" y="848"/>
                </a:lnTo>
                <a:lnTo>
                  <a:pt x="625" y="848"/>
                </a:lnTo>
                <a:lnTo>
                  <a:pt x="625" y="852"/>
                </a:lnTo>
                <a:lnTo>
                  <a:pt x="625" y="856"/>
                </a:lnTo>
                <a:lnTo>
                  <a:pt x="629" y="856"/>
                </a:lnTo>
                <a:lnTo>
                  <a:pt x="629" y="852"/>
                </a:lnTo>
                <a:lnTo>
                  <a:pt x="633" y="856"/>
                </a:lnTo>
                <a:lnTo>
                  <a:pt x="633" y="860"/>
                </a:lnTo>
                <a:lnTo>
                  <a:pt x="633" y="856"/>
                </a:lnTo>
                <a:lnTo>
                  <a:pt x="637" y="856"/>
                </a:lnTo>
                <a:lnTo>
                  <a:pt x="640" y="856"/>
                </a:lnTo>
                <a:lnTo>
                  <a:pt x="640" y="860"/>
                </a:lnTo>
                <a:lnTo>
                  <a:pt x="644" y="860"/>
                </a:lnTo>
                <a:lnTo>
                  <a:pt x="644" y="864"/>
                </a:lnTo>
                <a:lnTo>
                  <a:pt x="644" y="868"/>
                </a:lnTo>
                <a:lnTo>
                  <a:pt x="644" y="864"/>
                </a:lnTo>
                <a:lnTo>
                  <a:pt x="648" y="864"/>
                </a:lnTo>
                <a:lnTo>
                  <a:pt x="648" y="868"/>
                </a:lnTo>
                <a:lnTo>
                  <a:pt x="652" y="868"/>
                </a:lnTo>
                <a:lnTo>
                  <a:pt x="652" y="872"/>
                </a:lnTo>
                <a:lnTo>
                  <a:pt x="648" y="872"/>
                </a:lnTo>
                <a:lnTo>
                  <a:pt x="648" y="876"/>
                </a:lnTo>
                <a:lnTo>
                  <a:pt x="648" y="880"/>
                </a:lnTo>
                <a:lnTo>
                  <a:pt x="648" y="884"/>
                </a:lnTo>
                <a:lnTo>
                  <a:pt x="652" y="888"/>
                </a:lnTo>
                <a:lnTo>
                  <a:pt x="652" y="892"/>
                </a:lnTo>
                <a:lnTo>
                  <a:pt x="648" y="892"/>
                </a:lnTo>
                <a:lnTo>
                  <a:pt x="648" y="896"/>
                </a:lnTo>
                <a:lnTo>
                  <a:pt x="644" y="896"/>
                </a:lnTo>
                <a:lnTo>
                  <a:pt x="644" y="899"/>
                </a:lnTo>
                <a:lnTo>
                  <a:pt x="644" y="903"/>
                </a:lnTo>
                <a:lnTo>
                  <a:pt x="644" y="907"/>
                </a:lnTo>
                <a:lnTo>
                  <a:pt x="644" y="911"/>
                </a:lnTo>
                <a:lnTo>
                  <a:pt x="644" y="915"/>
                </a:lnTo>
                <a:lnTo>
                  <a:pt x="644" y="919"/>
                </a:lnTo>
                <a:lnTo>
                  <a:pt x="640" y="919"/>
                </a:lnTo>
                <a:lnTo>
                  <a:pt x="640" y="923"/>
                </a:lnTo>
                <a:lnTo>
                  <a:pt x="640" y="927"/>
                </a:lnTo>
                <a:lnTo>
                  <a:pt x="640" y="931"/>
                </a:lnTo>
                <a:lnTo>
                  <a:pt x="640" y="935"/>
                </a:lnTo>
                <a:lnTo>
                  <a:pt x="640" y="939"/>
                </a:lnTo>
                <a:lnTo>
                  <a:pt x="640" y="943"/>
                </a:lnTo>
                <a:lnTo>
                  <a:pt x="640" y="947"/>
                </a:lnTo>
                <a:lnTo>
                  <a:pt x="640" y="951"/>
                </a:lnTo>
                <a:lnTo>
                  <a:pt x="637" y="951"/>
                </a:lnTo>
                <a:lnTo>
                  <a:pt x="637" y="954"/>
                </a:lnTo>
                <a:lnTo>
                  <a:pt x="637" y="958"/>
                </a:lnTo>
                <a:lnTo>
                  <a:pt x="640" y="958"/>
                </a:lnTo>
                <a:lnTo>
                  <a:pt x="640" y="962"/>
                </a:lnTo>
                <a:lnTo>
                  <a:pt x="640" y="966"/>
                </a:lnTo>
                <a:lnTo>
                  <a:pt x="637" y="966"/>
                </a:lnTo>
                <a:lnTo>
                  <a:pt x="637" y="962"/>
                </a:lnTo>
                <a:lnTo>
                  <a:pt x="633" y="962"/>
                </a:lnTo>
                <a:lnTo>
                  <a:pt x="629" y="962"/>
                </a:lnTo>
                <a:lnTo>
                  <a:pt x="625" y="962"/>
                </a:lnTo>
                <a:lnTo>
                  <a:pt x="625" y="966"/>
                </a:lnTo>
                <a:lnTo>
                  <a:pt x="621" y="966"/>
                </a:lnTo>
                <a:lnTo>
                  <a:pt x="617" y="966"/>
                </a:lnTo>
                <a:lnTo>
                  <a:pt x="613" y="966"/>
                </a:lnTo>
                <a:lnTo>
                  <a:pt x="609" y="966"/>
                </a:lnTo>
                <a:lnTo>
                  <a:pt x="605" y="966"/>
                </a:lnTo>
                <a:lnTo>
                  <a:pt x="601" y="970"/>
                </a:lnTo>
                <a:lnTo>
                  <a:pt x="601" y="974"/>
                </a:lnTo>
                <a:lnTo>
                  <a:pt x="605" y="974"/>
                </a:lnTo>
                <a:lnTo>
                  <a:pt x="605" y="978"/>
                </a:lnTo>
                <a:lnTo>
                  <a:pt x="605" y="982"/>
                </a:lnTo>
                <a:lnTo>
                  <a:pt x="605" y="986"/>
                </a:lnTo>
                <a:lnTo>
                  <a:pt x="609" y="986"/>
                </a:lnTo>
                <a:lnTo>
                  <a:pt x="609" y="990"/>
                </a:lnTo>
                <a:lnTo>
                  <a:pt x="605" y="990"/>
                </a:lnTo>
                <a:lnTo>
                  <a:pt x="601" y="990"/>
                </a:lnTo>
                <a:lnTo>
                  <a:pt x="601" y="994"/>
                </a:lnTo>
                <a:lnTo>
                  <a:pt x="597" y="994"/>
                </a:lnTo>
                <a:lnTo>
                  <a:pt x="593" y="994"/>
                </a:lnTo>
                <a:lnTo>
                  <a:pt x="593" y="990"/>
                </a:lnTo>
                <a:lnTo>
                  <a:pt x="593" y="986"/>
                </a:lnTo>
                <a:lnTo>
                  <a:pt x="589" y="986"/>
                </a:lnTo>
                <a:lnTo>
                  <a:pt x="589" y="990"/>
                </a:lnTo>
                <a:lnTo>
                  <a:pt x="585" y="990"/>
                </a:lnTo>
                <a:lnTo>
                  <a:pt x="585" y="994"/>
                </a:lnTo>
                <a:lnTo>
                  <a:pt x="585" y="998"/>
                </a:lnTo>
                <a:lnTo>
                  <a:pt x="582" y="998"/>
                </a:lnTo>
                <a:lnTo>
                  <a:pt x="585" y="998"/>
                </a:lnTo>
                <a:lnTo>
                  <a:pt x="585" y="1002"/>
                </a:lnTo>
                <a:lnTo>
                  <a:pt x="582" y="1002"/>
                </a:lnTo>
                <a:lnTo>
                  <a:pt x="582" y="1006"/>
                </a:lnTo>
                <a:lnTo>
                  <a:pt x="585" y="1006"/>
                </a:lnTo>
                <a:lnTo>
                  <a:pt x="585" y="1009"/>
                </a:lnTo>
                <a:lnTo>
                  <a:pt x="582" y="1009"/>
                </a:lnTo>
                <a:lnTo>
                  <a:pt x="582" y="1013"/>
                </a:lnTo>
                <a:lnTo>
                  <a:pt x="585" y="1013"/>
                </a:lnTo>
                <a:lnTo>
                  <a:pt x="585" y="1017"/>
                </a:lnTo>
                <a:lnTo>
                  <a:pt x="585" y="1021"/>
                </a:lnTo>
                <a:lnTo>
                  <a:pt x="585" y="1025"/>
                </a:lnTo>
                <a:lnTo>
                  <a:pt x="582" y="1025"/>
                </a:lnTo>
                <a:lnTo>
                  <a:pt x="578" y="1025"/>
                </a:lnTo>
                <a:lnTo>
                  <a:pt x="578" y="1029"/>
                </a:lnTo>
                <a:lnTo>
                  <a:pt x="578" y="1033"/>
                </a:lnTo>
                <a:lnTo>
                  <a:pt x="578" y="1037"/>
                </a:lnTo>
                <a:lnTo>
                  <a:pt x="582" y="1041"/>
                </a:lnTo>
                <a:lnTo>
                  <a:pt x="582" y="1037"/>
                </a:lnTo>
                <a:lnTo>
                  <a:pt x="585" y="1041"/>
                </a:lnTo>
                <a:lnTo>
                  <a:pt x="585" y="1045"/>
                </a:lnTo>
                <a:lnTo>
                  <a:pt x="582" y="1049"/>
                </a:lnTo>
                <a:lnTo>
                  <a:pt x="582" y="1053"/>
                </a:lnTo>
                <a:lnTo>
                  <a:pt x="585" y="1057"/>
                </a:lnTo>
                <a:lnTo>
                  <a:pt x="562" y="1080"/>
                </a:lnTo>
                <a:lnTo>
                  <a:pt x="562" y="1084"/>
                </a:lnTo>
                <a:lnTo>
                  <a:pt x="562" y="1088"/>
                </a:lnTo>
                <a:lnTo>
                  <a:pt x="546" y="1112"/>
                </a:lnTo>
                <a:lnTo>
                  <a:pt x="515" y="1163"/>
                </a:lnTo>
                <a:lnTo>
                  <a:pt x="475" y="1163"/>
                </a:lnTo>
                <a:lnTo>
                  <a:pt x="460" y="1178"/>
                </a:lnTo>
                <a:lnTo>
                  <a:pt x="456" y="1178"/>
                </a:lnTo>
                <a:lnTo>
                  <a:pt x="456" y="1182"/>
                </a:lnTo>
                <a:lnTo>
                  <a:pt x="452" y="1182"/>
                </a:lnTo>
                <a:lnTo>
                  <a:pt x="456" y="1182"/>
                </a:lnTo>
                <a:lnTo>
                  <a:pt x="456" y="1186"/>
                </a:lnTo>
                <a:lnTo>
                  <a:pt x="452" y="1186"/>
                </a:lnTo>
                <a:lnTo>
                  <a:pt x="456" y="1190"/>
                </a:lnTo>
                <a:lnTo>
                  <a:pt x="452" y="1190"/>
                </a:lnTo>
                <a:lnTo>
                  <a:pt x="452" y="1194"/>
                </a:lnTo>
                <a:lnTo>
                  <a:pt x="448" y="1194"/>
                </a:lnTo>
                <a:lnTo>
                  <a:pt x="448" y="1198"/>
                </a:lnTo>
                <a:lnTo>
                  <a:pt x="452" y="1198"/>
                </a:lnTo>
                <a:lnTo>
                  <a:pt x="448" y="1198"/>
                </a:lnTo>
                <a:lnTo>
                  <a:pt x="448" y="1202"/>
                </a:lnTo>
                <a:lnTo>
                  <a:pt x="452" y="1202"/>
                </a:lnTo>
                <a:lnTo>
                  <a:pt x="452" y="1206"/>
                </a:lnTo>
                <a:lnTo>
                  <a:pt x="448" y="1206"/>
                </a:lnTo>
                <a:lnTo>
                  <a:pt x="452" y="1206"/>
                </a:lnTo>
                <a:lnTo>
                  <a:pt x="452" y="1210"/>
                </a:lnTo>
                <a:lnTo>
                  <a:pt x="452" y="1214"/>
                </a:lnTo>
                <a:lnTo>
                  <a:pt x="452" y="1218"/>
                </a:lnTo>
                <a:lnTo>
                  <a:pt x="452" y="1221"/>
                </a:lnTo>
                <a:lnTo>
                  <a:pt x="456" y="1221"/>
                </a:lnTo>
                <a:lnTo>
                  <a:pt x="452" y="1221"/>
                </a:lnTo>
                <a:lnTo>
                  <a:pt x="456" y="1261"/>
                </a:lnTo>
                <a:lnTo>
                  <a:pt x="464" y="1296"/>
                </a:lnTo>
                <a:lnTo>
                  <a:pt x="448" y="1328"/>
                </a:lnTo>
                <a:lnTo>
                  <a:pt x="413" y="1371"/>
                </a:lnTo>
                <a:lnTo>
                  <a:pt x="413" y="1375"/>
                </a:lnTo>
                <a:lnTo>
                  <a:pt x="409" y="1375"/>
                </a:lnTo>
                <a:lnTo>
                  <a:pt x="409" y="1379"/>
                </a:lnTo>
                <a:lnTo>
                  <a:pt x="409" y="1382"/>
                </a:lnTo>
                <a:lnTo>
                  <a:pt x="405" y="1382"/>
                </a:lnTo>
                <a:lnTo>
                  <a:pt x="409" y="1382"/>
                </a:lnTo>
                <a:lnTo>
                  <a:pt x="409" y="1386"/>
                </a:lnTo>
                <a:lnTo>
                  <a:pt x="413" y="1386"/>
                </a:lnTo>
                <a:lnTo>
                  <a:pt x="413" y="1390"/>
                </a:lnTo>
                <a:lnTo>
                  <a:pt x="417" y="1390"/>
                </a:lnTo>
                <a:lnTo>
                  <a:pt x="417" y="1394"/>
                </a:lnTo>
                <a:lnTo>
                  <a:pt x="420" y="1394"/>
                </a:lnTo>
                <a:lnTo>
                  <a:pt x="424" y="1394"/>
                </a:lnTo>
                <a:lnTo>
                  <a:pt x="424" y="1398"/>
                </a:lnTo>
                <a:lnTo>
                  <a:pt x="420" y="1398"/>
                </a:lnTo>
                <a:lnTo>
                  <a:pt x="417" y="1398"/>
                </a:lnTo>
                <a:lnTo>
                  <a:pt x="417" y="1402"/>
                </a:lnTo>
                <a:lnTo>
                  <a:pt x="417" y="1406"/>
                </a:lnTo>
                <a:lnTo>
                  <a:pt x="420" y="1410"/>
                </a:lnTo>
                <a:lnTo>
                  <a:pt x="424" y="1410"/>
                </a:lnTo>
                <a:lnTo>
                  <a:pt x="424" y="1414"/>
                </a:lnTo>
                <a:lnTo>
                  <a:pt x="424" y="1418"/>
                </a:lnTo>
                <a:lnTo>
                  <a:pt x="428" y="1418"/>
                </a:lnTo>
                <a:lnTo>
                  <a:pt x="428" y="1414"/>
                </a:lnTo>
                <a:lnTo>
                  <a:pt x="428" y="1418"/>
                </a:lnTo>
                <a:lnTo>
                  <a:pt x="428" y="1422"/>
                </a:lnTo>
                <a:lnTo>
                  <a:pt x="428" y="1426"/>
                </a:lnTo>
                <a:lnTo>
                  <a:pt x="432" y="1426"/>
                </a:lnTo>
                <a:lnTo>
                  <a:pt x="432" y="1430"/>
                </a:lnTo>
                <a:lnTo>
                  <a:pt x="432" y="1434"/>
                </a:lnTo>
                <a:lnTo>
                  <a:pt x="436" y="1437"/>
                </a:lnTo>
                <a:lnTo>
                  <a:pt x="440" y="1437"/>
                </a:lnTo>
                <a:lnTo>
                  <a:pt x="440" y="1441"/>
                </a:lnTo>
                <a:lnTo>
                  <a:pt x="444" y="1441"/>
                </a:lnTo>
                <a:lnTo>
                  <a:pt x="448" y="1441"/>
                </a:lnTo>
                <a:lnTo>
                  <a:pt x="448" y="1445"/>
                </a:lnTo>
                <a:lnTo>
                  <a:pt x="452" y="1445"/>
                </a:lnTo>
                <a:lnTo>
                  <a:pt x="452" y="1449"/>
                </a:lnTo>
                <a:lnTo>
                  <a:pt x="452" y="1453"/>
                </a:lnTo>
                <a:lnTo>
                  <a:pt x="452" y="1457"/>
                </a:lnTo>
                <a:lnTo>
                  <a:pt x="448" y="1457"/>
                </a:lnTo>
                <a:lnTo>
                  <a:pt x="448" y="1453"/>
                </a:lnTo>
                <a:lnTo>
                  <a:pt x="444" y="1453"/>
                </a:lnTo>
                <a:lnTo>
                  <a:pt x="444" y="1449"/>
                </a:lnTo>
                <a:lnTo>
                  <a:pt x="440" y="1449"/>
                </a:lnTo>
                <a:lnTo>
                  <a:pt x="440" y="1445"/>
                </a:lnTo>
                <a:lnTo>
                  <a:pt x="436" y="1445"/>
                </a:lnTo>
                <a:lnTo>
                  <a:pt x="436" y="1449"/>
                </a:lnTo>
                <a:lnTo>
                  <a:pt x="432" y="1449"/>
                </a:lnTo>
                <a:lnTo>
                  <a:pt x="428" y="1449"/>
                </a:lnTo>
                <a:lnTo>
                  <a:pt x="424" y="1449"/>
                </a:lnTo>
                <a:lnTo>
                  <a:pt x="417" y="1437"/>
                </a:lnTo>
                <a:lnTo>
                  <a:pt x="413" y="1434"/>
                </a:lnTo>
                <a:lnTo>
                  <a:pt x="409" y="1430"/>
                </a:lnTo>
                <a:lnTo>
                  <a:pt x="405" y="1426"/>
                </a:lnTo>
                <a:lnTo>
                  <a:pt x="401" y="1422"/>
                </a:lnTo>
                <a:lnTo>
                  <a:pt x="397" y="1422"/>
                </a:lnTo>
                <a:lnTo>
                  <a:pt x="393" y="1422"/>
                </a:lnTo>
                <a:lnTo>
                  <a:pt x="393" y="1418"/>
                </a:lnTo>
                <a:lnTo>
                  <a:pt x="389" y="1418"/>
                </a:lnTo>
                <a:lnTo>
                  <a:pt x="385" y="1414"/>
                </a:lnTo>
                <a:lnTo>
                  <a:pt x="385" y="1410"/>
                </a:lnTo>
                <a:lnTo>
                  <a:pt x="385" y="1406"/>
                </a:lnTo>
                <a:lnTo>
                  <a:pt x="381" y="1402"/>
                </a:lnTo>
                <a:lnTo>
                  <a:pt x="377" y="1398"/>
                </a:lnTo>
                <a:lnTo>
                  <a:pt x="377" y="1394"/>
                </a:lnTo>
                <a:lnTo>
                  <a:pt x="377" y="1390"/>
                </a:lnTo>
                <a:lnTo>
                  <a:pt x="377" y="1386"/>
                </a:lnTo>
                <a:lnTo>
                  <a:pt x="377" y="1382"/>
                </a:lnTo>
                <a:lnTo>
                  <a:pt x="373" y="1379"/>
                </a:lnTo>
                <a:lnTo>
                  <a:pt x="373" y="1375"/>
                </a:lnTo>
                <a:lnTo>
                  <a:pt x="373" y="1371"/>
                </a:lnTo>
                <a:lnTo>
                  <a:pt x="369" y="1367"/>
                </a:lnTo>
                <a:lnTo>
                  <a:pt x="369" y="1363"/>
                </a:lnTo>
                <a:lnTo>
                  <a:pt x="365" y="1363"/>
                </a:lnTo>
                <a:lnTo>
                  <a:pt x="365" y="1359"/>
                </a:lnTo>
                <a:lnTo>
                  <a:pt x="362" y="1359"/>
                </a:lnTo>
                <a:lnTo>
                  <a:pt x="358" y="1359"/>
                </a:lnTo>
                <a:lnTo>
                  <a:pt x="358" y="1355"/>
                </a:lnTo>
                <a:lnTo>
                  <a:pt x="354" y="1355"/>
                </a:lnTo>
                <a:lnTo>
                  <a:pt x="350" y="1355"/>
                </a:lnTo>
                <a:lnTo>
                  <a:pt x="346" y="1355"/>
                </a:lnTo>
                <a:lnTo>
                  <a:pt x="346" y="1351"/>
                </a:lnTo>
                <a:lnTo>
                  <a:pt x="346" y="1347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42" y="1335"/>
                </a:lnTo>
                <a:lnTo>
                  <a:pt x="338" y="1331"/>
                </a:lnTo>
                <a:lnTo>
                  <a:pt x="334" y="1328"/>
                </a:lnTo>
                <a:lnTo>
                  <a:pt x="334" y="1324"/>
                </a:lnTo>
                <a:lnTo>
                  <a:pt x="334" y="1320"/>
                </a:lnTo>
                <a:lnTo>
                  <a:pt x="334" y="1316"/>
                </a:lnTo>
                <a:lnTo>
                  <a:pt x="330" y="1312"/>
                </a:lnTo>
                <a:lnTo>
                  <a:pt x="330" y="1308"/>
                </a:lnTo>
                <a:lnTo>
                  <a:pt x="330" y="1304"/>
                </a:lnTo>
                <a:lnTo>
                  <a:pt x="330" y="1300"/>
                </a:lnTo>
                <a:lnTo>
                  <a:pt x="330" y="1296"/>
                </a:lnTo>
                <a:lnTo>
                  <a:pt x="330" y="1292"/>
                </a:lnTo>
                <a:lnTo>
                  <a:pt x="334" y="1288"/>
                </a:lnTo>
                <a:lnTo>
                  <a:pt x="334" y="1284"/>
                </a:lnTo>
                <a:lnTo>
                  <a:pt x="338" y="1280"/>
                </a:lnTo>
                <a:lnTo>
                  <a:pt x="338" y="1276"/>
                </a:lnTo>
                <a:lnTo>
                  <a:pt x="342" y="1273"/>
                </a:lnTo>
                <a:lnTo>
                  <a:pt x="342" y="1269"/>
                </a:lnTo>
                <a:lnTo>
                  <a:pt x="346" y="1269"/>
                </a:lnTo>
                <a:lnTo>
                  <a:pt x="346" y="1265"/>
                </a:lnTo>
                <a:lnTo>
                  <a:pt x="346" y="1261"/>
                </a:lnTo>
                <a:lnTo>
                  <a:pt x="350" y="1257"/>
                </a:lnTo>
                <a:lnTo>
                  <a:pt x="350" y="1253"/>
                </a:lnTo>
                <a:lnTo>
                  <a:pt x="354" y="1249"/>
                </a:lnTo>
                <a:lnTo>
                  <a:pt x="354" y="1245"/>
                </a:lnTo>
                <a:lnTo>
                  <a:pt x="354" y="1241"/>
                </a:lnTo>
                <a:lnTo>
                  <a:pt x="354" y="1237"/>
                </a:lnTo>
                <a:lnTo>
                  <a:pt x="354" y="1233"/>
                </a:lnTo>
                <a:lnTo>
                  <a:pt x="358" y="1229"/>
                </a:lnTo>
                <a:lnTo>
                  <a:pt x="358" y="1225"/>
                </a:lnTo>
                <a:lnTo>
                  <a:pt x="358" y="1221"/>
                </a:lnTo>
                <a:lnTo>
                  <a:pt x="358" y="1218"/>
                </a:lnTo>
                <a:lnTo>
                  <a:pt x="358" y="1214"/>
                </a:lnTo>
                <a:lnTo>
                  <a:pt x="362" y="1214"/>
                </a:lnTo>
                <a:lnTo>
                  <a:pt x="362" y="1210"/>
                </a:lnTo>
                <a:lnTo>
                  <a:pt x="365" y="1206"/>
                </a:lnTo>
                <a:lnTo>
                  <a:pt x="369" y="1206"/>
                </a:lnTo>
                <a:lnTo>
                  <a:pt x="369" y="1202"/>
                </a:lnTo>
                <a:lnTo>
                  <a:pt x="369" y="1198"/>
                </a:lnTo>
                <a:lnTo>
                  <a:pt x="369" y="1194"/>
                </a:lnTo>
                <a:lnTo>
                  <a:pt x="369" y="1190"/>
                </a:lnTo>
                <a:lnTo>
                  <a:pt x="369" y="1186"/>
                </a:lnTo>
                <a:lnTo>
                  <a:pt x="373" y="1186"/>
                </a:lnTo>
                <a:lnTo>
                  <a:pt x="373" y="1182"/>
                </a:lnTo>
                <a:lnTo>
                  <a:pt x="373" y="1178"/>
                </a:lnTo>
                <a:lnTo>
                  <a:pt x="373" y="1174"/>
                </a:lnTo>
                <a:lnTo>
                  <a:pt x="373" y="1170"/>
                </a:lnTo>
                <a:lnTo>
                  <a:pt x="377" y="1167"/>
                </a:lnTo>
                <a:lnTo>
                  <a:pt x="377" y="1163"/>
                </a:lnTo>
                <a:lnTo>
                  <a:pt x="381" y="1163"/>
                </a:lnTo>
                <a:lnTo>
                  <a:pt x="381" y="1159"/>
                </a:lnTo>
                <a:lnTo>
                  <a:pt x="377" y="1159"/>
                </a:lnTo>
                <a:lnTo>
                  <a:pt x="377" y="1155"/>
                </a:lnTo>
                <a:lnTo>
                  <a:pt x="377" y="1151"/>
                </a:lnTo>
                <a:lnTo>
                  <a:pt x="377" y="1147"/>
                </a:lnTo>
                <a:lnTo>
                  <a:pt x="377" y="1143"/>
                </a:lnTo>
                <a:lnTo>
                  <a:pt x="377" y="1139"/>
                </a:lnTo>
                <a:lnTo>
                  <a:pt x="377" y="1135"/>
                </a:lnTo>
                <a:lnTo>
                  <a:pt x="377" y="1131"/>
                </a:lnTo>
                <a:lnTo>
                  <a:pt x="377" y="1127"/>
                </a:lnTo>
                <a:lnTo>
                  <a:pt x="381" y="1123"/>
                </a:lnTo>
                <a:lnTo>
                  <a:pt x="381" y="1119"/>
                </a:lnTo>
                <a:lnTo>
                  <a:pt x="381" y="1115"/>
                </a:lnTo>
                <a:lnTo>
                  <a:pt x="381" y="1112"/>
                </a:lnTo>
                <a:lnTo>
                  <a:pt x="381" y="1108"/>
                </a:lnTo>
                <a:lnTo>
                  <a:pt x="381" y="1104"/>
                </a:lnTo>
                <a:lnTo>
                  <a:pt x="381" y="1100"/>
                </a:lnTo>
                <a:lnTo>
                  <a:pt x="381" y="1096"/>
                </a:lnTo>
                <a:lnTo>
                  <a:pt x="381" y="1092"/>
                </a:lnTo>
                <a:lnTo>
                  <a:pt x="385" y="1088"/>
                </a:lnTo>
                <a:lnTo>
                  <a:pt x="385" y="1084"/>
                </a:lnTo>
                <a:lnTo>
                  <a:pt x="385" y="1080"/>
                </a:lnTo>
                <a:lnTo>
                  <a:pt x="385" y="1076"/>
                </a:lnTo>
                <a:lnTo>
                  <a:pt x="385" y="1072"/>
                </a:lnTo>
                <a:lnTo>
                  <a:pt x="385" y="1068"/>
                </a:lnTo>
                <a:lnTo>
                  <a:pt x="389" y="1064"/>
                </a:lnTo>
                <a:lnTo>
                  <a:pt x="389" y="1060"/>
                </a:lnTo>
                <a:lnTo>
                  <a:pt x="389" y="1057"/>
                </a:lnTo>
                <a:lnTo>
                  <a:pt x="389" y="1053"/>
                </a:lnTo>
                <a:lnTo>
                  <a:pt x="389" y="1049"/>
                </a:lnTo>
                <a:lnTo>
                  <a:pt x="393" y="1045"/>
                </a:lnTo>
                <a:lnTo>
                  <a:pt x="393" y="1041"/>
                </a:lnTo>
                <a:lnTo>
                  <a:pt x="393" y="1037"/>
                </a:lnTo>
                <a:lnTo>
                  <a:pt x="393" y="1029"/>
                </a:lnTo>
                <a:lnTo>
                  <a:pt x="393" y="1025"/>
                </a:lnTo>
                <a:lnTo>
                  <a:pt x="393" y="1021"/>
                </a:lnTo>
                <a:lnTo>
                  <a:pt x="393" y="1017"/>
                </a:lnTo>
                <a:lnTo>
                  <a:pt x="397" y="1013"/>
                </a:lnTo>
                <a:lnTo>
                  <a:pt x="397" y="1009"/>
                </a:lnTo>
                <a:lnTo>
                  <a:pt x="397" y="1006"/>
                </a:lnTo>
                <a:lnTo>
                  <a:pt x="397" y="1002"/>
                </a:lnTo>
                <a:lnTo>
                  <a:pt x="397" y="998"/>
                </a:lnTo>
                <a:lnTo>
                  <a:pt x="401" y="998"/>
                </a:lnTo>
                <a:lnTo>
                  <a:pt x="401" y="994"/>
                </a:lnTo>
                <a:lnTo>
                  <a:pt x="401" y="990"/>
                </a:lnTo>
                <a:lnTo>
                  <a:pt x="401" y="986"/>
                </a:lnTo>
                <a:lnTo>
                  <a:pt x="401" y="982"/>
                </a:lnTo>
                <a:lnTo>
                  <a:pt x="401" y="978"/>
                </a:lnTo>
                <a:lnTo>
                  <a:pt x="401" y="974"/>
                </a:lnTo>
                <a:lnTo>
                  <a:pt x="401" y="970"/>
                </a:lnTo>
                <a:lnTo>
                  <a:pt x="401" y="966"/>
                </a:lnTo>
                <a:lnTo>
                  <a:pt x="401" y="958"/>
                </a:lnTo>
                <a:lnTo>
                  <a:pt x="397" y="951"/>
                </a:lnTo>
                <a:lnTo>
                  <a:pt x="397" y="947"/>
                </a:lnTo>
                <a:lnTo>
                  <a:pt x="393" y="947"/>
                </a:lnTo>
                <a:lnTo>
                  <a:pt x="389" y="947"/>
                </a:lnTo>
                <a:lnTo>
                  <a:pt x="389" y="943"/>
                </a:lnTo>
                <a:lnTo>
                  <a:pt x="385" y="943"/>
                </a:lnTo>
                <a:lnTo>
                  <a:pt x="381" y="943"/>
                </a:lnTo>
                <a:lnTo>
                  <a:pt x="377" y="943"/>
                </a:lnTo>
                <a:lnTo>
                  <a:pt x="377" y="939"/>
                </a:lnTo>
                <a:lnTo>
                  <a:pt x="373" y="939"/>
                </a:lnTo>
                <a:lnTo>
                  <a:pt x="369" y="935"/>
                </a:lnTo>
                <a:lnTo>
                  <a:pt x="365" y="935"/>
                </a:lnTo>
                <a:lnTo>
                  <a:pt x="365" y="931"/>
                </a:lnTo>
                <a:lnTo>
                  <a:pt x="362" y="931"/>
                </a:lnTo>
                <a:lnTo>
                  <a:pt x="358" y="931"/>
                </a:lnTo>
                <a:lnTo>
                  <a:pt x="358" y="927"/>
                </a:lnTo>
                <a:lnTo>
                  <a:pt x="354" y="923"/>
                </a:lnTo>
                <a:lnTo>
                  <a:pt x="350" y="919"/>
                </a:lnTo>
                <a:lnTo>
                  <a:pt x="346" y="919"/>
                </a:lnTo>
                <a:lnTo>
                  <a:pt x="346" y="915"/>
                </a:lnTo>
                <a:lnTo>
                  <a:pt x="342" y="915"/>
                </a:lnTo>
                <a:lnTo>
                  <a:pt x="338" y="915"/>
                </a:lnTo>
                <a:lnTo>
                  <a:pt x="334" y="915"/>
                </a:lnTo>
                <a:lnTo>
                  <a:pt x="330" y="915"/>
                </a:lnTo>
                <a:lnTo>
                  <a:pt x="326" y="915"/>
                </a:lnTo>
                <a:lnTo>
                  <a:pt x="326" y="919"/>
                </a:lnTo>
                <a:lnTo>
                  <a:pt x="322" y="919"/>
                </a:lnTo>
                <a:lnTo>
                  <a:pt x="318" y="915"/>
                </a:lnTo>
                <a:lnTo>
                  <a:pt x="314" y="915"/>
                </a:lnTo>
                <a:lnTo>
                  <a:pt x="310" y="911"/>
                </a:lnTo>
                <a:lnTo>
                  <a:pt x="310" y="907"/>
                </a:lnTo>
                <a:lnTo>
                  <a:pt x="307" y="907"/>
                </a:lnTo>
                <a:lnTo>
                  <a:pt x="303" y="903"/>
                </a:lnTo>
                <a:lnTo>
                  <a:pt x="299" y="903"/>
                </a:lnTo>
                <a:lnTo>
                  <a:pt x="295" y="903"/>
                </a:lnTo>
                <a:lnTo>
                  <a:pt x="291" y="903"/>
                </a:lnTo>
                <a:lnTo>
                  <a:pt x="287" y="903"/>
                </a:lnTo>
                <a:lnTo>
                  <a:pt x="283" y="899"/>
                </a:lnTo>
                <a:lnTo>
                  <a:pt x="279" y="899"/>
                </a:lnTo>
                <a:lnTo>
                  <a:pt x="275" y="896"/>
                </a:lnTo>
                <a:lnTo>
                  <a:pt x="271" y="892"/>
                </a:lnTo>
                <a:lnTo>
                  <a:pt x="271" y="888"/>
                </a:lnTo>
                <a:lnTo>
                  <a:pt x="267" y="884"/>
                </a:lnTo>
                <a:lnTo>
                  <a:pt x="267" y="880"/>
                </a:lnTo>
                <a:lnTo>
                  <a:pt x="267" y="876"/>
                </a:lnTo>
                <a:lnTo>
                  <a:pt x="263" y="872"/>
                </a:lnTo>
                <a:lnTo>
                  <a:pt x="255" y="868"/>
                </a:lnTo>
                <a:lnTo>
                  <a:pt x="252" y="864"/>
                </a:lnTo>
                <a:lnTo>
                  <a:pt x="248" y="860"/>
                </a:lnTo>
                <a:lnTo>
                  <a:pt x="248" y="856"/>
                </a:lnTo>
                <a:lnTo>
                  <a:pt x="244" y="852"/>
                </a:lnTo>
                <a:lnTo>
                  <a:pt x="244" y="848"/>
                </a:lnTo>
                <a:lnTo>
                  <a:pt x="240" y="844"/>
                </a:lnTo>
                <a:lnTo>
                  <a:pt x="236" y="841"/>
                </a:lnTo>
                <a:lnTo>
                  <a:pt x="232" y="841"/>
                </a:lnTo>
                <a:lnTo>
                  <a:pt x="232" y="837"/>
                </a:lnTo>
                <a:lnTo>
                  <a:pt x="228" y="837"/>
                </a:lnTo>
                <a:lnTo>
                  <a:pt x="228" y="833"/>
                </a:lnTo>
                <a:lnTo>
                  <a:pt x="224" y="829"/>
                </a:lnTo>
                <a:lnTo>
                  <a:pt x="220" y="825"/>
                </a:lnTo>
                <a:lnTo>
                  <a:pt x="216" y="821"/>
                </a:lnTo>
                <a:lnTo>
                  <a:pt x="216" y="817"/>
                </a:lnTo>
                <a:lnTo>
                  <a:pt x="216" y="813"/>
                </a:lnTo>
                <a:lnTo>
                  <a:pt x="212" y="809"/>
                </a:lnTo>
                <a:lnTo>
                  <a:pt x="212" y="805"/>
                </a:lnTo>
                <a:lnTo>
                  <a:pt x="208" y="801"/>
                </a:lnTo>
                <a:lnTo>
                  <a:pt x="204" y="801"/>
                </a:lnTo>
                <a:lnTo>
                  <a:pt x="200" y="797"/>
                </a:lnTo>
                <a:lnTo>
                  <a:pt x="197" y="797"/>
                </a:lnTo>
                <a:lnTo>
                  <a:pt x="193" y="793"/>
                </a:lnTo>
                <a:lnTo>
                  <a:pt x="189" y="793"/>
                </a:lnTo>
                <a:lnTo>
                  <a:pt x="185" y="790"/>
                </a:lnTo>
                <a:lnTo>
                  <a:pt x="185" y="782"/>
                </a:lnTo>
                <a:lnTo>
                  <a:pt x="181" y="782"/>
                </a:lnTo>
                <a:lnTo>
                  <a:pt x="177" y="778"/>
                </a:lnTo>
                <a:lnTo>
                  <a:pt x="177" y="774"/>
                </a:lnTo>
                <a:lnTo>
                  <a:pt x="173" y="774"/>
                </a:lnTo>
                <a:lnTo>
                  <a:pt x="169" y="770"/>
                </a:lnTo>
                <a:lnTo>
                  <a:pt x="165" y="770"/>
                </a:lnTo>
                <a:lnTo>
                  <a:pt x="165" y="766"/>
                </a:lnTo>
                <a:lnTo>
                  <a:pt x="165" y="762"/>
                </a:lnTo>
                <a:lnTo>
                  <a:pt x="165" y="758"/>
                </a:lnTo>
                <a:lnTo>
                  <a:pt x="161" y="754"/>
                </a:lnTo>
                <a:lnTo>
                  <a:pt x="161" y="750"/>
                </a:lnTo>
                <a:lnTo>
                  <a:pt x="157" y="750"/>
                </a:lnTo>
                <a:lnTo>
                  <a:pt x="153" y="750"/>
                </a:lnTo>
                <a:lnTo>
                  <a:pt x="149" y="746"/>
                </a:lnTo>
                <a:lnTo>
                  <a:pt x="145" y="746"/>
                </a:lnTo>
                <a:lnTo>
                  <a:pt x="142" y="746"/>
                </a:lnTo>
                <a:lnTo>
                  <a:pt x="138" y="746"/>
                </a:lnTo>
                <a:lnTo>
                  <a:pt x="134" y="746"/>
                </a:lnTo>
                <a:lnTo>
                  <a:pt x="130" y="746"/>
                </a:lnTo>
                <a:lnTo>
                  <a:pt x="126" y="746"/>
                </a:lnTo>
                <a:lnTo>
                  <a:pt x="126" y="742"/>
                </a:lnTo>
                <a:lnTo>
                  <a:pt x="122" y="738"/>
                </a:lnTo>
                <a:lnTo>
                  <a:pt x="118" y="735"/>
                </a:lnTo>
                <a:lnTo>
                  <a:pt x="118" y="731"/>
                </a:lnTo>
                <a:lnTo>
                  <a:pt x="114" y="731"/>
                </a:lnTo>
                <a:lnTo>
                  <a:pt x="110" y="727"/>
                </a:lnTo>
                <a:lnTo>
                  <a:pt x="106" y="723"/>
                </a:lnTo>
                <a:lnTo>
                  <a:pt x="102" y="719"/>
                </a:lnTo>
                <a:lnTo>
                  <a:pt x="98" y="719"/>
                </a:lnTo>
                <a:lnTo>
                  <a:pt x="94" y="719"/>
                </a:lnTo>
                <a:lnTo>
                  <a:pt x="94" y="715"/>
                </a:lnTo>
                <a:lnTo>
                  <a:pt x="90" y="715"/>
                </a:lnTo>
                <a:lnTo>
                  <a:pt x="87" y="715"/>
                </a:lnTo>
                <a:lnTo>
                  <a:pt x="83" y="715"/>
                </a:lnTo>
                <a:lnTo>
                  <a:pt x="79" y="715"/>
                </a:lnTo>
                <a:lnTo>
                  <a:pt x="75" y="715"/>
                </a:lnTo>
                <a:lnTo>
                  <a:pt x="71" y="715"/>
                </a:lnTo>
                <a:lnTo>
                  <a:pt x="67" y="715"/>
                </a:lnTo>
                <a:lnTo>
                  <a:pt x="63" y="711"/>
                </a:lnTo>
                <a:lnTo>
                  <a:pt x="63" y="707"/>
                </a:lnTo>
                <a:lnTo>
                  <a:pt x="59" y="707"/>
                </a:lnTo>
                <a:lnTo>
                  <a:pt x="59" y="703"/>
                </a:lnTo>
                <a:lnTo>
                  <a:pt x="55" y="699"/>
                </a:lnTo>
                <a:lnTo>
                  <a:pt x="51" y="699"/>
                </a:lnTo>
                <a:lnTo>
                  <a:pt x="47" y="695"/>
                </a:lnTo>
                <a:lnTo>
                  <a:pt x="43" y="695"/>
                </a:lnTo>
                <a:lnTo>
                  <a:pt x="39" y="691"/>
                </a:lnTo>
                <a:lnTo>
                  <a:pt x="35" y="687"/>
                </a:lnTo>
                <a:lnTo>
                  <a:pt x="32" y="683"/>
                </a:lnTo>
                <a:lnTo>
                  <a:pt x="28" y="683"/>
                </a:lnTo>
                <a:lnTo>
                  <a:pt x="24" y="680"/>
                </a:lnTo>
                <a:lnTo>
                  <a:pt x="20" y="676"/>
                </a:lnTo>
                <a:lnTo>
                  <a:pt x="16" y="676"/>
                </a:lnTo>
                <a:lnTo>
                  <a:pt x="12" y="672"/>
                </a:lnTo>
                <a:lnTo>
                  <a:pt x="8" y="668"/>
                </a:lnTo>
                <a:lnTo>
                  <a:pt x="4" y="668"/>
                </a:lnTo>
                <a:lnTo>
                  <a:pt x="0" y="664"/>
                </a:lnTo>
                <a:lnTo>
                  <a:pt x="8" y="664"/>
                </a:lnTo>
                <a:lnTo>
                  <a:pt x="12" y="664"/>
                </a:lnTo>
                <a:lnTo>
                  <a:pt x="16" y="664"/>
                </a:lnTo>
                <a:lnTo>
                  <a:pt x="20" y="664"/>
                </a:lnTo>
                <a:lnTo>
                  <a:pt x="24" y="664"/>
                </a:lnTo>
                <a:lnTo>
                  <a:pt x="28" y="660"/>
                </a:lnTo>
                <a:lnTo>
                  <a:pt x="28" y="656"/>
                </a:lnTo>
                <a:lnTo>
                  <a:pt x="28" y="652"/>
                </a:lnTo>
                <a:lnTo>
                  <a:pt x="28" y="648"/>
                </a:lnTo>
                <a:lnTo>
                  <a:pt x="28" y="644"/>
                </a:lnTo>
                <a:lnTo>
                  <a:pt x="32" y="644"/>
                </a:lnTo>
                <a:lnTo>
                  <a:pt x="32" y="636"/>
                </a:lnTo>
                <a:lnTo>
                  <a:pt x="35" y="636"/>
                </a:lnTo>
                <a:lnTo>
                  <a:pt x="35" y="632"/>
                </a:lnTo>
                <a:lnTo>
                  <a:pt x="39" y="632"/>
                </a:lnTo>
                <a:lnTo>
                  <a:pt x="39" y="629"/>
                </a:lnTo>
                <a:lnTo>
                  <a:pt x="39" y="625"/>
                </a:lnTo>
                <a:lnTo>
                  <a:pt x="39" y="621"/>
                </a:lnTo>
                <a:lnTo>
                  <a:pt x="39" y="617"/>
                </a:lnTo>
                <a:lnTo>
                  <a:pt x="39" y="613"/>
                </a:lnTo>
                <a:lnTo>
                  <a:pt x="39" y="609"/>
                </a:lnTo>
                <a:lnTo>
                  <a:pt x="43" y="609"/>
                </a:lnTo>
                <a:lnTo>
                  <a:pt x="47" y="609"/>
                </a:lnTo>
                <a:lnTo>
                  <a:pt x="55" y="609"/>
                </a:lnTo>
                <a:lnTo>
                  <a:pt x="55" y="613"/>
                </a:lnTo>
                <a:lnTo>
                  <a:pt x="59" y="613"/>
                </a:lnTo>
                <a:lnTo>
                  <a:pt x="63" y="617"/>
                </a:lnTo>
                <a:lnTo>
                  <a:pt x="71" y="617"/>
                </a:lnTo>
                <a:lnTo>
                  <a:pt x="75" y="617"/>
                </a:lnTo>
                <a:lnTo>
                  <a:pt x="79" y="617"/>
                </a:lnTo>
                <a:lnTo>
                  <a:pt x="83" y="617"/>
                </a:lnTo>
                <a:lnTo>
                  <a:pt x="87" y="621"/>
                </a:lnTo>
                <a:lnTo>
                  <a:pt x="87" y="625"/>
                </a:lnTo>
                <a:lnTo>
                  <a:pt x="87" y="629"/>
                </a:lnTo>
                <a:lnTo>
                  <a:pt x="90" y="629"/>
                </a:lnTo>
                <a:lnTo>
                  <a:pt x="94" y="632"/>
                </a:lnTo>
                <a:lnTo>
                  <a:pt x="98" y="632"/>
                </a:lnTo>
                <a:lnTo>
                  <a:pt x="102" y="632"/>
                </a:lnTo>
                <a:lnTo>
                  <a:pt x="106" y="632"/>
                </a:lnTo>
                <a:lnTo>
                  <a:pt x="106" y="636"/>
                </a:lnTo>
                <a:lnTo>
                  <a:pt x="110" y="636"/>
                </a:lnTo>
                <a:lnTo>
                  <a:pt x="114" y="636"/>
                </a:lnTo>
                <a:lnTo>
                  <a:pt x="118" y="632"/>
                </a:lnTo>
                <a:lnTo>
                  <a:pt x="118" y="629"/>
                </a:lnTo>
                <a:lnTo>
                  <a:pt x="122" y="625"/>
                </a:lnTo>
                <a:lnTo>
                  <a:pt x="126" y="617"/>
                </a:lnTo>
                <a:lnTo>
                  <a:pt x="126" y="613"/>
                </a:lnTo>
                <a:lnTo>
                  <a:pt x="130" y="609"/>
                </a:lnTo>
                <a:lnTo>
                  <a:pt x="130" y="605"/>
                </a:lnTo>
                <a:lnTo>
                  <a:pt x="134" y="601"/>
                </a:lnTo>
                <a:lnTo>
                  <a:pt x="134" y="597"/>
                </a:lnTo>
                <a:lnTo>
                  <a:pt x="134" y="593"/>
                </a:lnTo>
                <a:lnTo>
                  <a:pt x="134" y="589"/>
                </a:lnTo>
                <a:lnTo>
                  <a:pt x="130" y="585"/>
                </a:lnTo>
                <a:lnTo>
                  <a:pt x="134" y="581"/>
                </a:lnTo>
                <a:lnTo>
                  <a:pt x="138" y="581"/>
                </a:lnTo>
                <a:lnTo>
                  <a:pt x="145" y="585"/>
                </a:lnTo>
                <a:lnTo>
                  <a:pt x="149" y="593"/>
                </a:lnTo>
                <a:lnTo>
                  <a:pt x="153" y="593"/>
                </a:lnTo>
                <a:lnTo>
                  <a:pt x="157" y="593"/>
                </a:lnTo>
                <a:lnTo>
                  <a:pt x="161" y="593"/>
                </a:lnTo>
                <a:lnTo>
                  <a:pt x="165" y="593"/>
                </a:lnTo>
                <a:lnTo>
                  <a:pt x="169" y="593"/>
                </a:lnTo>
                <a:lnTo>
                  <a:pt x="169" y="589"/>
                </a:lnTo>
                <a:lnTo>
                  <a:pt x="173" y="589"/>
                </a:lnTo>
                <a:lnTo>
                  <a:pt x="177" y="585"/>
                </a:lnTo>
                <a:lnTo>
                  <a:pt x="181" y="585"/>
                </a:lnTo>
                <a:lnTo>
                  <a:pt x="189" y="585"/>
                </a:lnTo>
                <a:lnTo>
                  <a:pt x="193" y="589"/>
                </a:lnTo>
                <a:lnTo>
                  <a:pt x="197" y="593"/>
                </a:lnTo>
                <a:lnTo>
                  <a:pt x="200" y="593"/>
                </a:lnTo>
                <a:lnTo>
                  <a:pt x="208" y="601"/>
                </a:lnTo>
                <a:lnTo>
                  <a:pt x="212" y="605"/>
                </a:lnTo>
                <a:lnTo>
                  <a:pt x="216" y="609"/>
                </a:lnTo>
                <a:lnTo>
                  <a:pt x="220" y="613"/>
                </a:lnTo>
                <a:lnTo>
                  <a:pt x="228" y="613"/>
                </a:lnTo>
                <a:lnTo>
                  <a:pt x="232" y="617"/>
                </a:lnTo>
                <a:lnTo>
                  <a:pt x="236" y="617"/>
                </a:lnTo>
                <a:lnTo>
                  <a:pt x="240" y="621"/>
                </a:lnTo>
                <a:lnTo>
                  <a:pt x="248" y="621"/>
                </a:lnTo>
                <a:lnTo>
                  <a:pt x="252" y="621"/>
                </a:lnTo>
                <a:lnTo>
                  <a:pt x="255" y="621"/>
                </a:lnTo>
                <a:lnTo>
                  <a:pt x="259" y="617"/>
                </a:lnTo>
                <a:lnTo>
                  <a:pt x="263" y="621"/>
                </a:lnTo>
                <a:lnTo>
                  <a:pt x="267" y="621"/>
                </a:lnTo>
                <a:lnTo>
                  <a:pt x="271" y="621"/>
                </a:lnTo>
                <a:lnTo>
                  <a:pt x="271" y="617"/>
                </a:lnTo>
                <a:lnTo>
                  <a:pt x="267" y="613"/>
                </a:lnTo>
                <a:lnTo>
                  <a:pt x="267" y="609"/>
                </a:lnTo>
                <a:lnTo>
                  <a:pt x="267" y="605"/>
                </a:lnTo>
                <a:lnTo>
                  <a:pt x="267" y="601"/>
                </a:lnTo>
                <a:lnTo>
                  <a:pt x="267" y="597"/>
                </a:lnTo>
                <a:lnTo>
                  <a:pt x="267" y="593"/>
                </a:lnTo>
                <a:lnTo>
                  <a:pt x="267" y="589"/>
                </a:lnTo>
                <a:lnTo>
                  <a:pt x="267" y="585"/>
                </a:lnTo>
                <a:lnTo>
                  <a:pt x="267" y="581"/>
                </a:lnTo>
                <a:lnTo>
                  <a:pt x="271" y="577"/>
                </a:lnTo>
                <a:lnTo>
                  <a:pt x="271" y="574"/>
                </a:lnTo>
                <a:lnTo>
                  <a:pt x="271" y="570"/>
                </a:lnTo>
                <a:lnTo>
                  <a:pt x="271" y="566"/>
                </a:lnTo>
                <a:lnTo>
                  <a:pt x="267" y="562"/>
                </a:lnTo>
                <a:lnTo>
                  <a:pt x="263" y="558"/>
                </a:lnTo>
                <a:lnTo>
                  <a:pt x="263" y="554"/>
                </a:lnTo>
                <a:lnTo>
                  <a:pt x="259" y="550"/>
                </a:lnTo>
                <a:lnTo>
                  <a:pt x="259" y="546"/>
                </a:lnTo>
                <a:lnTo>
                  <a:pt x="259" y="542"/>
                </a:lnTo>
                <a:lnTo>
                  <a:pt x="255" y="538"/>
                </a:lnTo>
                <a:lnTo>
                  <a:pt x="252" y="538"/>
                </a:lnTo>
                <a:lnTo>
                  <a:pt x="248" y="534"/>
                </a:lnTo>
                <a:lnTo>
                  <a:pt x="248" y="530"/>
                </a:lnTo>
                <a:lnTo>
                  <a:pt x="248" y="526"/>
                </a:lnTo>
                <a:lnTo>
                  <a:pt x="244" y="522"/>
                </a:lnTo>
                <a:lnTo>
                  <a:pt x="244" y="519"/>
                </a:lnTo>
                <a:lnTo>
                  <a:pt x="244" y="515"/>
                </a:lnTo>
                <a:lnTo>
                  <a:pt x="244" y="511"/>
                </a:lnTo>
                <a:lnTo>
                  <a:pt x="248" y="507"/>
                </a:lnTo>
                <a:lnTo>
                  <a:pt x="248" y="503"/>
                </a:lnTo>
                <a:lnTo>
                  <a:pt x="244" y="499"/>
                </a:lnTo>
                <a:lnTo>
                  <a:pt x="244" y="495"/>
                </a:lnTo>
                <a:lnTo>
                  <a:pt x="244" y="491"/>
                </a:lnTo>
                <a:lnTo>
                  <a:pt x="240" y="491"/>
                </a:lnTo>
                <a:lnTo>
                  <a:pt x="240" y="487"/>
                </a:lnTo>
                <a:lnTo>
                  <a:pt x="236" y="483"/>
                </a:lnTo>
                <a:lnTo>
                  <a:pt x="232" y="483"/>
                </a:lnTo>
                <a:lnTo>
                  <a:pt x="228" y="483"/>
                </a:lnTo>
                <a:lnTo>
                  <a:pt x="224" y="483"/>
                </a:lnTo>
                <a:lnTo>
                  <a:pt x="220" y="479"/>
                </a:lnTo>
                <a:lnTo>
                  <a:pt x="216" y="479"/>
                </a:lnTo>
                <a:lnTo>
                  <a:pt x="216" y="475"/>
                </a:lnTo>
                <a:lnTo>
                  <a:pt x="216" y="471"/>
                </a:lnTo>
                <a:lnTo>
                  <a:pt x="216" y="467"/>
                </a:lnTo>
                <a:lnTo>
                  <a:pt x="216" y="464"/>
                </a:lnTo>
                <a:lnTo>
                  <a:pt x="212" y="460"/>
                </a:lnTo>
                <a:lnTo>
                  <a:pt x="208" y="456"/>
                </a:lnTo>
                <a:lnTo>
                  <a:pt x="204" y="456"/>
                </a:lnTo>
                <a:lnTo>
                  <a:pt x="204" y="452"/>
                </a:lnTo>
                <a:lnTo>
                  <a:pt x="200" y="448"/>
                </a:lnTo>
                <a:lnTo>
                  <a:pt x="197" y="444"/>
                </a:lnTo>
                <a:lnTo>
                  <a:pt x="197" y="440"/>
                </a:lnTo>
                <a:lnTo>
                  <a:pt x="193" y="436"/>
                </a:lnTo>
                <a:lnTo>
                  <a:pt x="189" y="436"/>
                </a:lnTo>
                <a:lnTo>
                  <a:pt x="189" y="432"/>
                </a:lnTo>
                <a:lnTo>
                  <a:pt x="193" y="428"/>
                </a:lnTo>
                <a:lnTo>
                  <a:pt x="193" y="424"/>
                </a:lnTo>
                <a:lnTo>
                  <a:pt x="193" y="420"/>
                </a:lnTo>
                <a:lnTo>
                  <a:pt x="193" y="416"/>
                </a:lnTo>
                <a:lnTo>
                  <a:pt x="193" y="413"/>
                </a:lnTo>
                <a:lnTo>
                  <a:pt x="189" y="409"/>
                </a:lnTo>
                <a:lnTo>
                  <a:pt x="189" y="405"/>
                </a:lnTo>
                <a:lnTo>
                  <a:pt x="185" y="401"/>
                </a:lnTo>
                <a:lnTo>
                  <a:pt x="181" y="397"/>
                </a:lnTo>
                <a:lnTo>
                  <a:pt x="177" y="393"/>
                </a:lnTo>
                <a:lnTo>
                  <a:pt x="181" y="393"/>
                </a:lnTo>
                <a:lnTo>
                  <a:pt x="185" y="389"/>
                </a:lnTo>
                <a:lnTo>
                  <a:pt x="189" y="385"/>
                </a:lnTo>
                <a:lnTo>
                  <a:pt x="193" y="385"/>
                </a:lnTo>
                <a:lnTo>
                  <a:pt x="193" y="381"/>
                </a:lnTo>
                <a:lnTo>
                  <a:pt x="193" y="377"/>
                </a:lnTo>
                <a:lnTo>
                  <a:pt x="193" y="373"/>
                </a:lnTo>
                <a:lnTo>
                  <a:pt x="197" y="369"/>
                </a:lnTo>
                <a:lnTo>
                  <a:pt x="200" y="369"/>
                </a:lnTo>
                <a:lnTo>
                  <a:pt x="204" y="369"/>
                </a:lnTo>
                <a:lnTo>
                  <a:pt x="204" y="365"/>
                </a:lnTo>
                <a:lnTo>
                  <a:pt x="208" y="365"/>
                </a:lnTo>
                <a:lnTo>
                  <a:pt x="216" y="365"/>
                </a:lnTo>
                <a:lnTo>
                  <a:pt x="220" y="365"/>
                </a:lnTo>
                <a:lnTo>
                  <a:pt x="224" y="361"/>
                </a:lnTo>
                <a:lnTo>
                  <a:pt x="224" y="358"/>
                </a:lnTo>
                <a:lnTo>
                  <a:pt x="220" y="354"/>
                </a:lnTo>
                <a:lnTo>
                  <a:pt x="220" y="350"/>
                </a:lnTo>
                <a:lnTo>
                  <a:pt x="220" y="346"/>
                </a:lnTo>
                <a:lnTo>
                  <a:pt x="220" y="342"/>
                </a:lnTo>
                <a:lnTo>
                  <a:pt x="224" y="342"/>
                </a:lnTo>
                <a:lnTo>
                  <a:pt x="224" y="338"/>
                </a:lnTo>
                <a:lnTo>
                  <a:pt x="228" y="338"/>
                </a:lnTo>
                <a:lnTo>
                  <a:pt x="228" y="334"/>
                </a:lnTo>
                <a:lnTo>
                  <a:pt x="228" y="330"/>
                </a:lnTo>
                <a:lnTo>
                  <a:pt x="228" y="326"/>
                </a:lnTo>
                <a:lnTo>
                  <a:pt x="228" y="322"/>
                </a:lnTo>
                <a:lnTo>
                  <a:pt x="228" y="318"/>
                </a:lnTo>
                <a:lnTo>
                  <a:pt x="228" y="314"/>
                </a:lnTo>
                <a:lnTo>
                  <a:pt x="228" y="310"/>
                </a:lnTo>
                <a:lnTo>
                  <a:pt x="228" y="306"/>
                </a:lnTo>
                <a:lnTo>
                  <a:pt x="228" y="303"/>
                </a:lnTo>
                <a:lnTo>
                  <a:pt x="228" y="299"/>
                </a:lnTo>
                <a:lnTo>
                  <a:pt x="228" y="295"/>
                </a:lnTo>
                <a:lnTo>
                  <a:pt x="228" y="291"/>
                </a:lnTo>
                <a:lnTo>
                  <a:pt x="224" y="291"/>
                </a:lnTo>
                <a:lnTo>
                  <a:pt x="224" y="287"/>
                </a:lnTo>
                <a:lnTo>
                  <a:pt x="224" y="283"/>
                </a:lnTo>
                <a:lnTo>
                  <a:pt x="224" y="275"/>
                </a:lnTo>
                <a:lnTo>
                  <a:pt x="224" y="271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2" name="Freeform 8"/>
          <p:cNvSpPr>
            <a:spLocks/>
          </p:cNvSpPr>
          <p:nvPr/>
        </p:nvSpPr>
        <p:spPr bwMode="auto">
          <a:xfrm>
            <a:off x="5873750" y="2424113"/>
            <a:ext cx="898525" cy="731837"/>
          </a:xfrm>
          <a:custGeom>
            <a:avLst/>
            <a:gdLst>
              <a:gd name="T0" fmla="*/ 4 w 424"/>
              <a:gd name="T1" fmla="*/ 337 h 345"/>
              <a:gd name="T2" fmla="*/ 8 w 424"/>
              <a:gd name="T3" fmla="*/ 329 h 345"/>
              <a:gd name="T4" fmla="*/ 16 w 424"/>
              <a:gd name="T5" fmla="*/ 326 h 345"/>
              <a:gd name="T6" fmla="*/ 28 w 424"/>
              <a:gd name="T7" fmla="*/ 329 h 345"/>
              <a:gd name="T8" fmla="*/ 43 w 424"/>
              <a:gd name="T9" fmla="*/ 329 h 345"/>
              <a:gd name="T10" fmla="*/ 55 w 424"/>
              <a:gd name="T11" fmla="*/ 329 h 345"/>
              <a:gd name="T12" fmla="*/ 47 w 424"/>
              <a:gd name="T13" fmla="*/ 314 h 345"/>
              <a:gd name="T14" fmla="*/ 47 w 424"/>
              <a:gd name="T15" fmla="*/ 302 h 345"/>
              <a:gd name="T16" fmla="*/ 59 w 424"/>
              <a:gd name="T17" fmla="*/ 294 h 345"/>
              <a:gd name="T18" fmla="*/ 67 w 424"/>
              <a:gd name="T19" fmla="*/ 286 h 345"/>
              <a:gd name="T20" fmla="*/ 75 w 424"/>
              <a:gd name="T21" fmla="*/ 282 h 345"/>
              <a:gd name="T22" fmla="*/ 79 w 424"/>
              <a:gd name="T23" fmla="*/ 274 h 345"/>
              <a:gd name="T24" fmla="*/ 86 w 424"/>
              <a:gd name="T25" fmla="*/ 267 h 345"/>
              <a:gd name="T26" fmla="*/ 102 w 424"/>
              <a:gd name="T27" fmla="*/ 251 h 345"/>
              <a:gd name="T28" fmla="*/ 102 w 424"/>
              <a:gd name="T29" fmla="*/ 239 h 345"/>
              <a:gd name="T30" fmla="*/ 106 w 424"/>
              <a:gd name="T31" fmla="*/ 231 h 345"/>
              <a:gd name="T32" fmla="*/ 106 w 424"/>
              <a:gd name="T33" fmla="*/ 219 h 345"/>
              <a:gd name="T34" fmla="*/ 118 w 424"/>
              <a:gd name="T35" fmla="*/ 212 h 345"/>
              <a:gd name="T36" fmla="*/ 130 w 424"/>
              <a:gd name="T37" fmla="*/ 208 h 345"/>
              <a:gd name="T38" fmla="*/ 138 w 424"/>
              <a:gd name="T39" fmla="*/ 200 h 345"/>
              <a:gd name="T40" fmla="*/ 145 w 424"/>
              <a:gd name="T41" fmla="*/ 196 h 345"/>
              <a:gd name="T42" fmla="*/ 149 w 424"/>
              <a:gd name="T43" fmla="*/ 188 h 345"/>
              <a:gd name="T44" fmla="*/ 157 w 424"/>
              <a:gd name="T45" fmla="*/ 180 h 345"/>
              <a:gd name="T46" fmla="*/ 169 w 424"/>
              <a:gd name="T47" fmla="*/ 172 h 345"/>
              <a:gd name="T48" fmla="*/ 181 w 424"/>
              <a:gd name="T49" fmla="*/ 165 h 345"/>
              <a:gd name="T50" fmla="*/ 193 w 424"/>
              <a:gd name="T51" fmla="*/ 157 h 345"/>
              <a:gd name="T52" fmla="*/ 204 w 424"/>
              <a:gd name="T53" fmla="*/ 153 h 345"/>
              <a:gd name="T54" fmla="*/ 216 w 424"/>
              <a:gd name="T55" fmla="*/ 149 h 345"/>
              <a:gd name="T56" fmla="*/ 224 w 424"/>
              <a:gd name="T57" fmla="*/ 137 h 345"/>
              <a:gd name="T58" fmla="*/ 236 w 424"/>
              <a:gd name="T59" fmla="*/ 133 h 345"/>
              <a:gd name="T60" fmla="*/ 248 w 424"/>
              <a:gd name="T61" fmla="*/ 133 h 345"/>
              <a:gd name="T62" fmla="*/ 255 w 424"/>
              <a:gd name="T63" fmla="*/ 129 h 345"/>
              <a:gd name="T64" fmla="*/ 263 w 424"/>
              <a:gd name="T65" fmla="*/ 117 h 345"/>
              <a:gd name="T66" fmla="*/ 271 w 424"/>
              <a:gd name="T67" fmla="*/ 113 h 345"/>
              <a:gd name="T68" fmla="*/ 279 w 424"/>
              <a:gd name="T69" fmla="*/ 110 h 345"/>
              <a:gd name="T70" fmla="*/ 279 w 424"/>
              <a:gd name="T71" fmla="*/ 98 h 345"/>
              <a:gd name="T72" fmla="*/ 283 w 424"/>
              <a:gd name="T73" fmla="*/ 90 h 345"/>
              <a:gd name="T74" fmla="*/ 295 w 424"/>
              <a:gd name="T75" fmla="*/ 86 h 345"/>
              <a:gd name="T76" fmla="*/ 306 w 424"/>
              <a:gd name="T77" fmla="*/ 82 h 345"/>
              <a:gd name="T78" fmla="*/ 310 w 424"/>
              <a:gd name="T79" fmla="*/ 70 h 345"/>
              <a:gd name="T80" fmla="*/ 314 w 424"/>
              <a:gd name="T81" fmla="*/ 58 h 345"/>
              <a:gd name="T82" fmla="*/ 318 w 424"/>
              <a:gd name="T83" fmla="*/ 47 h 345"/>
              <a:gd name="T84" fmla="*/ 326 w 424"/>
              <a:gd name="T85" fmla="*/ 39 h 345"/>
              <a:gd name="T86" fmla="*/ 334 w 424"/>
              <a:gd name="T87" fmla="*/ 31 h 345"/>
              <a:gd name="T88" fmla="*/ 346 w 424"/>
              <a:gd name="T89" fmla="*/ 27 h 345"/>
              <a:gd name="T90" fmla="*/ 354 w 424"/>
              <a:gd name="T91" fmla="*/ 19 h 345"/>
              <a:gd name="T92" fmla="*/ 361 w 424"/>
              <a:gd name="T93" fmla="*/ 7 h 345"/>
              <a:gd name="T94" fmla="*/ 373 w 424"/>
              <a:gd name="T95" fmla="*/ 7 h 345"/>
              <a:gd name="T96" fmla="*/ 385 w 424"/>
              <a:gd name="T97" fmla="*/ 3 h 345"/>
              <a:gd name="T98" fmla="*/ 405 w 424"/>
              <a:gd name="T99" fmla="*/ 19 h 345"/>
              <a:gd name="T100" fmla="*/ 416 w 424"/>
              <a:gd name="T101" fmla="*/ 43 h 345"/>
              <a:gd name="T102" fmla="*/ 413 w 424"/>
              <a:gd name="T103" fmla="*/ 51 h 345"/>
              <a:gd name="T104" fmla="*/ 409 w 424"/>
              <a:gd name="T105" fmla="*/ 58 h 345"/>
              <a:gd name="T106" fmla="*/ 409 w 424"/>
              <a:gd name="T107" fmla="*/ 66 h 345"/>
              <a:gd name="T108" fmla="*/ 409 w 424"/>
              <a:gd name="T109" fmla="*/ 70 h 34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24"/>
              <a:gd name="T166" fmla="*/ 0 h 345"/>
              <a:gd name="T167" fmla="*/ 424 w 424"/>
              <a:gd name="T168" fmla="*/ 345 h 34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24" h="345">
                <a:moveTo>
                  <a:pt x="0" y="345"/>
                </a:moveTo>
                <a:lnTo>
                  <a:pt x="0" y="341"/>
                </a:lnTo>
                <a:lnTo>
                  <a:pt x="4" y="337"/>
                </a:lnTo>
                <a:lnTo>
                  <a:pt x="4" y="333"/>
                </a:lnTo>
                <a:lnTo>
                  <a:pt x="4" y="329"/>
                </a:lnTo>
                <a:lnTo>
                  <a:pt x="8" y="329"/>
                </a:lnTo>
                <a:lnTo>
                  <a:pt x="8" y="326"/>
                </a:lnTo>
                <a:lnTo>
                  <a:pt x="12" y="326"/>
                </a:lnTo>
                <a:lnTo>
                  <a:pt x="16" y="326"/>
                </a:lnTo>
                <a:lnTo>
                  <a:pt x="20" y="326"/>
                </a:lnTo>
                <a:lnTo>
                  <a:pt x="24" y="329"/>
                </a:lnTo>
                <a:lnTo>
                  <a:pt x="28" y="329"/>
                </a:lnTo>
                <a:lnTo>
                  <a:pt x="31" y="329"/>
                </a:lnTo>
                <a:lnTo>
                  <a:pt x="39" y="329"/>
                </a:lnTo>
                <a:lnTo>
                  <a:pt x="43" y="329"/>
                </a:lnTo>
                <a:lnTo>
                  <a:pt x="47" y="329"/>
                </a:lnTo>
                <a:lnTo>
                  <a:pt x="51" y="329"/>
                </a:lnTo>
                <a:lnTo>
                  <a:pt x="55" y="329"/>
                </a:lnTo>
                <a:lnTo>
                  <a:pt x="51" y="322"/>
                </a:lnTo>
                <a:lnTo>
                  <a:pt x="47" y="318"/>
                </a:lnTo>
                <a:lnTo>
                  <a:pt x="47" y="314"/>
                </a:lnTo>
                <a:lnTo>
                  <a:pt x="47" y="310"/>
                </a:lnTo>
                <a:lnTo>
                  <a:pt x="43" y="306"/>
                </a:lnTo>
                <a:lnTo>
                  <a:pt x="47" y="302"/>
                </a:lnTo>
                <a:lnTo>
                  <a:pt x="51" y="298"/>
                </a:lnTo>
                <a:lnTo>
                  <a:pt x="55" y="294"/>
                </a:lnTo>
                <a:lnTo>
                  <a:pt x="59" y="294"/>
                </a:lnTo>
                <a:lnTo>
                  <a:pt x="63" y="294"/>
                </a:lnTo>
                <a:lnTo>
                  <a:pt x="63" y="290"/>
                </a:lnTo>
                <a:lnTo>
                  <a:pt x="67" y="286"/>
                </a:lnTo>
                <a:lnTo>
                  <a:pt x="71" y="286"/>
                </a:lnTo>
                <a:lnTo>
                  <a:pt x="71" y="282"/>
                </a:lnTo>
                <a:lnTo>
                  <a:pt x="75" y="282"/>
                </a:lnTo>
                <a:lnTo>
                  <a:pt x="75" y="278"/>
                </a:lnTo>
                <a:lnTo>
                  <a:pt x="79" y="278"/>
                </a:lnTo>
                <a:lnTo>
                  <a:pt x="79" y="274"/>
                </a:lnTo>
                <a:lnTo>
                  <a:pt x="83" y="274"/>
                </a:lnTo>
                <a:lnTo>
                  <a:pt x="83" y="271"/>
                </a:lnTo>
                <a:lnTo>
                  <a:pt x="86" y="267"/>
                </a:lnTo>
                <a:lnTo>
                  <a:pt x="94" y="259"/>
                </a:lnTo>
                <a:lnTo>
                  <a:pt x="98" y="255"/>
                </a:lnTo>
                <a:lnTo>
                  <a:pt x="102" y="251"/>
                </a:lnTo>
                <a:lnTo>
                  <a:pt x="106" y="247"/>
                </a:lnTo>
                <a:lnTo>
                  <a:pt x="102" y="243"/>
                </a:lnTo>
                <a:lnTo>
                  <a:pt x="102" y="239"/>
                </a:lnTo>
                <a:lnTo>
                  <a:pt x="102" y="235"/>
                </a:lnTo>
                <a:lnTo>
                  <a:pt x="102" y="231"/>
                </a:lnTo>
                <a:lnTo>
                  <a:pt x="106" y="231"/>
                </a:lnTo>
                <a:lnTo>
                  <a:pt x="106" y="227"/>
                </a:lnTo>
                <a:lnTo>
                  <a:pt x="106" y="223"/>
                </a:lnTo>
                <a:lnTo>
                  <a:pt x="106" y="219"/>
                </a:lnTo>
                <a:lnTo>
                  <a:pt x="110" y="219"/>
                </a:lnTo>
                <a:lnTo>
                  <a:pt x="114" y="216"/>
                </a:lnTo>
                <a:lnTo>
                  <a:pt x="118" y="212"/>
                </a:lnTo>
                <a:lnTo>
                  <a:pt x="122" y="212"/>
                </a:lnTo>
                <a:lnTo>
                  <a:pt x="126" y="208"/>
                </a:lnTo>
                <a:lnTo>
                  <a:pt x="130" y="208"/>
                </a:lnTo>
                <a:lnTo>
                  <a:pt x="130" y="204"/>
                </a:lnTo>
                <a:lnTo>
                  <a:pt x="134" y="204"/>
                </a:lnTo>
                <a:lnTo>
                  <a:pt x="138" y="200"/>
                </a:lnTo>
                <a:lnTo>
                  <a:pt x="141" y="200"/>
                </a:lnTo>
                <a:lnTo>
                  <a:pt x="141" y="196"/>
                </a:lnTo>
                <a:lnTo>
                  <a:pt x="145" y="196"/>
                </a:lnTo>
                <a:lnTo>
                  <a:pt x="145" y="192"/>
                </a:lnTo>
                <a:lnTo>
                  <a:pt x="149" y="192"/>
                </a:lnTo>
                <a:lnTo>
                  <a:pt x="149" y="188"/>
                </a:lnTo>
                <a:lnTo>
                  <a:pt x="149" y="184"/>
                </a:lnTo>
                <a:lnTo>
                  <a:pt x="153" y="184"/>
                </a:lnTo>
                <a:lnTo>
                  <a:pt x="157" y="180"/>
                </a:lnTo>
                <a:lnTo>
                  <a:pt x="161" y="176"/>
                </a:lnTo>
                <a:lnTo>
                  <a:pt x="165" y="172"/>
                </a:lnTo>
                <a:lnTo>
                  <a:pt x="169" y="172"/>
                </a:lnTo>
                <a:lnTo>
                  <a:pt x="173" y="168"/>
                </a:lnTo>
                <a:lnTo>
                  <a:pt x="177" y="165"/>
                </a:lnTo>
                <a:lnTo>
                  <a:pt x="181" y="165"/>
                </a:lnTo>
                <a:lnTo>
                  <a:pt x="185" y="161"/>
                </a:lnTo>
                <a:lnTo>
                  <a:pt x="189" y="157"/>
                </a:lnTo>
                <a:lnTo>
                  <a:pt x="193" y="157"/>
                </a:lnTo>
                <a:lnTo>
                  <a:pt x="196" y="157"/>
                </a:lnTo>
                <a:lnTo>
                  <a:pt x="200" y="153"/>
                </a:lnTo>
                <a:lnTo>
                  <a:pt x="204" y="153"/>
                </a:lnTo>
                <a:lnTo>
                  <a:pt x="208" y="153"/>
                </a:lnTo>
                <a:lnTo>
                  <a:pt x="212" y="153"/>
                </a:lnTo>
                <a:lnTo>
                  <a:pt x="216" y="149"/>
                </a:lnTo>
                <a:lnTo>
                  <a:pt x="220" y="145"/>
                </a:lnTo>
                <a:lnTo>
                  <a:pt x="224" y="141"/>
                </a:lnTo>
                <a:lnTo>
                  <a:pt x="224" y="137"/>
                </a:lnTo>
                <a:lnTo>
                  <a:pt x="228" y="137"/>
                </a:lnTo>
                <a:lnTo>
                  <a:pt x="228" y="133"/>
                </a:lnTo>
                <a:lnTo>
                  <a:pt x="236" y="133"/>
                </a:lnTo>
                <a:lnTo>
                  <a:pt x="240" y="133"/>
                </a:lnTo>
                <a:lnTo>
                  <a:pt x="244" y="133"/>
                </a:lnTo>
                <a:lnTo>
                  <a:pt x="248" y="133"/>
                </a:lnTo>
                <a:lnTo>
                  <a:pt x="251" y="133"/>
                </a:lnTo>
                <a:lnTo>
                  <a:pt x="251" y="129"/>
                </a:lnTo>
                <a:lnTo>
                  <a:pt x="255" y="129"/>
                </a:lnTo>
                <a:lnTo>
                  <a:pt x="259" y="125"/>
                </a:lnTo>
                <a:lnTo>
                  <a:pt x="263" y="121"/>
                </a:lnTo>
                <a:lnTo>
                  <a:pt x="263" y="117"/>
                </a:lnTo>
                <a:lnTo>
                  <a:pt x="267" y="117"/>
                </a:lnTo>
                <a:lnTo>
                  <a:pt x="267" y="113"/>
                </a:lnTo>
                <a:lnTo>
                  <a:pt x="271" y="113"/>
                </a:lnTo>
                <a:lnTo>
                  <a:pt x="275" y="113"/>
                </a:lnTo>
                <a:lnTo>
                  <a:pt x="279" y="113"/>
                </a:lnTo>
                <a:lnTo>
                  <a:pt x="279" y="110"/>
                </a:lnTo>
                <a:lnTo>
                  <a:pt x="279" y="106"/>
                </a:lnTo>
                <a:lnTo>
                  <a:pt x="279" y="102"/>
                </a:lnTo>
                <a:lnTo>
                  <a:pt x="279" y="98"/>
                </a:lnTo>
                <a:lnTo>
                  <a:pt x="279" y="94"/>
                </a:lnTo>
                <a:lnTo>
                  <a:pt x="279" y="90"/>
                </a:lnTo>
                <a:lnTo>
                  <a:pt x="283" y="90"/>
                </a:lnTo>
                <a:lnTo>
                  <a:pt x="287" y="86"/>
                </a:lnTo>
                <a:lnTo>
                  <a:pt x="291" y="86"/>
                </a:lnTo>
                <a:lnTo>
                  <a:pt x="295" y="86"/>
                </a:lnTo>
                <a:lnTo>
                  <a:pt x="299" y="82"/>
                </a:lnTo>
                <a:lnTo>
                  <a:pt x="303" y="82"/>
                </a:lnTo>
                <a:lnTo>
                  <a:pt x="306" y="82"/>
                </a:lnTo>
                <a:lnTo>
                  <a:pt x="310" y="78"/>
                </a:lnTo>
                <a:lnTo>
                  <a:pt x="310" y="74"/>
                </a:lnTo>
                <a:lnTo>
                  <a:pt x="310" y="70"/>
                </a:lnTo>
                <a:lnTo>
                  <a:pt x="310" y="66"/>
                </a:lnTo>
                <a:lnTo>
                  <a:pt x="314" y="62"/>
                </a:lnTo>
                <a:lnTo>
                  <a:pt x="314" y="58"/>
                </a:lnTo>
                <a:lnTo>
                  <a:pt x="318" y="55"/>
                </a:lnTo>
                <a:lnTo>
                  <a:pt x="318" y="51"/>
                </a:lnTo>
                <a:lnTo>
                  <a:pt x="318" y="47"/>
                </a:lnTo>
                <a:lnTo>
                  <a:pt x="322" y="47"/>
                </a:lnTo>
                <a:lnTo>
                  <a:pt x="322" y="43"/>
                </a:lnTo>
                <a:lnTo>
                  <a:pt x="326" y="39"/>
                </a:lnTo>
                <a:lnTo>
                  <a:pt x="326" y="35"/>
                </a:lnTo>
                <a:lnTo>
                  <a:pt x="330" y="31"/>
                </a:lnTo>
                <a:lnTo>
                  <a:pt x="334" y="31"/>
                </a:lnTo>
                <a:lnTo>
                  <a:pt x="338" y="31"/>
                </a:lnTo>
                <a:lnTo>
                  <a:pt x="342" y="31"/>
                </a:lnTo>
                <a:lnTo>
                  <a:pt x="346" y="27"/>
                </a:lnTo>
                <a:lnTo>
                  <a:pt x="350" y="23"/>
                </a:lnTo>
                <a:lnTo>
                  <a:pt x="350" y="19"/>
                </a:lnTo>
                <a:lnTo>
                  <a:pt x="354" y="19"/>
                </a:lnTo>
                <a:lnTo>
                  <a:pt x="354" y="15"/>
                </a:lnTo>
                <a:lnTo>
                  <a:pt x="358" y="11"/>
                </a:lnTo>
                <a:lnTo>
                  <a:pt x="361" y="7"/>
                </a:lnTo>
                <a:lnTo>
                  <a:pt x="365" y="7"/>
                </a:lnTo>
                <a:lnTo>
                  <a:pt x="369" y="7"/>
                </a:lnTo>
                <a:lnTo>
                  <a:pt x="373" y="7"/>
                </a:lnTo>
                <a:lnTo>
                  <a:pt x="377" y="3"/>
                </a:lnTo>
                <a:lnTo>
                  <a:pt x="381" y="3"/>
                </a:lnTo>
                <a:lnTo>
                  <a:pt x="385" y="3"/>
                </a:lnTo>
                <a:lnTo>
                  <a:pt x="393" y="3"/>
                </a:lnTo>
                <a:lnTo>
                  <a:pt x="405" y="0"/>
                </a:lnTo>
                <a:lnTo>
                  <a:pt x="405" y="19"/>
                </a:lnTo>
                <a:lnTo>
                  <a:pt x="424" y="35"/>
                </a:lnTo>
                <a:lnTo>
                  <a:pt x="420" y="39"/>
                </a:lnTo>
                <a:lnTo>
                  <a:pt x="416" y="43"/>
                </a:lnTo>
                <a:lnTo>
                  <a:pt x="416" y="47"/>
                </a:lnTo>
                <a:lnTo>
                  <a:pt x="413" y="47"/>
                </a:lnTo>
                <a:lnTo>
                  <a:pt x="413" y="51"/>
                </a:lnTo>
                <a:lnTo>
                  <a:pt x="413" y="55"/>
                </a:lnTo>
                <a:lnTo>
                  <a:pt x="409" y="55"/>
                </a:lnTo>
                <a:lnTo>
                  <a:pt x="409" y="58"/>
                </a:lnTo>
                <a:lnTo>
                  <a:pt x="413" y="62"/>
                </a:lnTo>
                <a:lnTo>
                  <a:pt x="409" y="62"/>
                </a:lnTo>
                <a:lnTo>
                  <a:pt x="409" y="66"/>
                </a:lnTo>
                <a:lnTo>
                  <a:pt x="409" y="70"/>
                </a:lnTo>
                <a:lnTo>
                  <a:pt x="405" y="70"/>
                </a:lnTo>
                <a:lnTo>
                  <a:pt x="409" y="70"/>
                </a:lnTo>
                <a:lnTo>
                  <a:pt x="409" y="7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518025" y="1150938"/>
            <a:ext cx="2022475" cy="1655762"/>
          </a:xfrm>
          <a:custGeom>
            <a:avLst/>
            <a:gdLst/>
            <a:ahLst/>
            <a:cxnLst>
              <a:cxn ang="0">
                <a:pos x="326" y="149"/>
              </a:cxn>
              <a:cxn ang="0">
                <a:pos x="349" y="145"/>
              </a:cxn>
              <a:cxn ang="0">
                <a:pos x="377" y="137"/>
              </a:cxn>
              <a:cxn ang="0">
                <a:pos x="428" y="141"/>
              </a:cxn>
              <a:cxn ang="0">
                <a:pos x="463" y="161"/>
              </a:cxn>
              <a:cxn ang="0">
                <a:pos x="495" y="192"/>
              </a:cxn>
              <a:cxn ang="0">
                <a:pos x="526" y="200"/>
              </a:cxn>
              <a:cxn ang="0">
                <a:pos x="561" y="204"/>
              </a:cxn>
              <a:cxn ang="0">
                <a:pos x="601" y="220"/>
              </a:cxn>
              <a:cxn ang="0">
                <a:pos x="632" y="243"/>
              </a:cxn>
              <a:cxn ang="0">
                <a:pos x="660" y="267"/>
              </a:cxn>
              <a:cxn ang="0">
                <a:pos x="943" y="389"/>
              </a:cxn>
              <a:cxn ang="0">
                <a:pos x="903" y="412"/>
              </a:cxn>
              <a:cxn ang="0">
                <a:pos x="856" y="396"/>
              </a:cxn>
              <a:cxn ang="0">
                <a:pos x="801" y="412"/>
              </a:cxn>
              <a:cxn ang="0">
                <a:pos x="750" y="428"/>
              </a:cxn>
              <a:cxn ang="0">
                <a:pos x="707" y="440"/>
              </a:cxn>
              <a:cxn ang="0">
                <a:pos x="679" y="483"/>
              </a:cxn>
              <a:cxn ang="0">
                <a:pos x="660" y="518"/>
              </a:cxn>
              <a:cxn ang="0">
                <a:pos x="636" y="561"/>
              </a:cxn>
              <a:cxn ang="0">
                <a:pos x="609" y="581"/>
              </a:cxn>
              <a:cxn ang="0">
                <a:pos x="597" y="624"/>
              </a:cxn>
              <a:cxn ang="0">
                <a:pos x="558" y="667"/>
              </a:cxn>
              <a:cxn ang="0">
                <a:pos x="522" y="691"/>
              </a:cxn>
              <a:cxn ang="0">
                <a:pos x="503" y="722"/>
              </a:cxn>
              <a:cxn ang="0">
                <a:pos x="451" y="738"/>
              </a:cxn>
              <a:cxn ang="0">
                <a:pos x="440" y="711"/>
              </a:cxn>
              <a:cxn ang="0">
                <a:pos x="428" y="683"/>
              </a:cxn>
              <a:cxn ang="0">
                <a:pos x="381" y="691"/>
              </a:cxn>
              <a:cxn ang="0">
                <a:pos x="377" y="718"/>
              </a:cxn>
              <a:cxn ang="0">
                <a:pos x="369" y="758"/>
              </a:cxn>
              <a:cxn ang="0">
                <a:pos x="349" y="781"/>
              </a:cxn>
              <a:cxn ang="0">
                <a:pos x="326" y="758"/>
              </a:cxn>
              <a:cxn ang="0">
                <a:pos x="287" y="754"/>
              </a:cxn>
              <a:cxn ang="0">
                <a:pos x="263" y="722"/>
              </a:cxn>
              <a:cxn ang="0">
                <a:pos x="208" y="714"/>
              </a:cxn>
              <a:cxn ang="0">
                <a:pos x="204" y="675"/>
              </a:cxn>
              <a:cxn ang="0">
                <a:pos x="208" y="632"/>
              </a:cxn>
              <a:cxn ang="0">
                <a:pos x="228" y="585"/>
              </a:cxn>
              <a:cxn ang="0">
                <a:pos x="243" y="542"/>
              </a:cxn>
              <a:cxn ang="0">
                <a:pos x="204" y="530"/>
              </a:cxn>
              <a:cxn ang="0">
                <a:pos x="177" y="514"/>
              </a:cxn>
              <a:cxn ang="0">
                <a:pos x="169" y="471"/>
              </a:cxn>
              <a:cxn ang="0">
                <a:pos x="180" y="432"/>
              </a:cxn>
              <a:cxn ang="0">
                <a:pos x="169" y="392"/>
              </a:cxn>
              <a:cxn ang="0">
                <a:pos x="125" y="377"/>
              </a:cxn>
              <a:cxn ang="0">
                <a:pos x="122" y="337"/>
              </a:cxn>
              <a:cxn ang="0">
                <a:pos x="133" y="294"/>
              </a:cxn>
              <a:cxn ang="0">
                <a:pos x="114" y="263"/>
              </a:cxn>
              <a:cxn ang="0">
                <a:pos x="74" y="235"/>
              </a:cxn>
              <a:cxn ang="0">
                <a:pos x="51" y="267"/>
              </a:cxn>
              <a:cxn ang="0">
                <a:pos x="4" y="282"/>
              </a:cxn>
              <a:cxn ang="0">
                <a:pos x="15" y="243"/>
              </a:cxn>
              <a:cxn ang="0">
                <a:pos x="27" y="196"/>
              </a:cxn>
              <a:cxn ang="0">
                <a:pos x="12" y="153"/>
              </a:cxn>
              <a:cxn ang="0">
                <a:pos x="19" y="118"/>
              </a:cxn>
              <a:cxn ang="0">
                <a:pos x="55" y="90"/>
              </a:cxn>
              <a:cxn ang="0">
                <a:pos x="98" y="55"/>
              </a:cxn>
              <a:cxn ang="0">
                <a:pos x="94" y="12"/>
              </a:cxn>
              <a:cxn ang="0">
                <a:pos x="133" y="0"/>
              </a:cxn>
            </a:cxnLst>
            <a:rect l="0" t="0" r="r" b="b"/>
            <a:pathLst>
              <a:path w="954" h="781">
                <a:moveTo>
                  <a:pt x="133" y="0"/>
                </a:moveTo>
                <a:lnTo>
                  <a:pt x="133" y="137"/>
                </a:lnTo>
                <a:lnTo>
                  <a:pt x="133" y="141"/>
                </a:lnTo>
                <a:lnTo>
                  <a:pt x="137" y="141"/>
                </a:lnTo>
                <a:lnTo>
                  <a:pt x="141" y="141"/>
                </a:lnTo>
                <a:lnTo>
                  <a:pt x="141" y="137"/>
                </a:lnTo>
                <a:lnTo>
                  <a:pt x="310" y="137"/>
                </a:lnTo>
                <a:lnTo>
                  <a:pt x="314" y="141"/>
                </a:lnTo>
                <a:lnTo>
                  <a:pt x="318" y="141"/>
                </a:lnTo>
                <a:lnTo>
                  <a:pt x="322" y="145"/>
                </a:lnTo>
                <a:lnTo>
                  <a:pt x="322" y="149"/>
                </a:lnTo>
                <a:lnTo>
                  <a:pt x="326" y="149"/>
                </a:lnTo>
                <a:lnTo>
                  <a:pt x="322" y="149"/>
                </a:lnTo>
                <a:lnTo>
                  <a:pt x="322" y="153"/>
                </a:lnTo>
                <a:lnTo>
                  <a:pt x="326" y="153"/>
                </a:lnTo>
                <a:lnTo>
                  <a:pt x="326" y="157"/>
                </a:lnTo>
                <a:lnTo>
                  <a:pt x="330" y="157"/>
                </a:lnTo>
                <a:lnTo>
                  <a:pt x="334" y="161"/>
                </a:lnTo>
                <a:lnTo>
                  <a:pt x="338" y="161"/>
                </a:lnTo>
                <a:lnTo>
                  <a:pt x="342" y="161"/>
                </a:lnTo>
                <a:lnTo>
                  <a:pt x="345" y="157"/>
                </a:lnTo>
                <a:lnTo>
                  <a:pt x="349" y="153"/>
                </a:lnTo>
                <a:lnTo>
                  <a:pt x="349" y="149"/>
                </a:lnTo>
                <a:lnTo>
                  <a:pt x="349" y="145"/>
                </a:lnTo>
                <a:lnTo>
                  <a:pt x="353" y="145"/>
                </a:lnTo>
                <a:lnTo>
                  <a:pt x="353" y="149"/>
                </a:lnTo>
                <a:lnTo>
                  <a:pt x="357" y="149"/>
                </a:lnTo>
                <a:lnTo>
                  <a:pt x="357" y="145"/>
                </a:lnTo>
                <a:lnTo>
                  <a:pt x="361" y="145"/>
                </a:lnTo>
                <a:lnTo>
                  <a:pt x="361" y="141"/>
                </a:lnTo>
                <a:lnTo>
                  <a:pt x="361" y="145"/>
                </a:lnTo>
                <a:lnTo>
                  <a:pt x="365" y="145"/>
                </a:lnTo>
                <a:lnTo>
                  <a:pt x="369" y="145"/>
                </a:lnTo>
                <a:lnTo>
                  <a:pt x="369" y="141"/>
                </a:lnTo>
                <a:lnTo>
                  <a:pt x="373" y="141"/>
                </a:lnTo>
                <a:lnTo>
                  <a:pt x="377" y="137"/>
                </a:lnTo>
                <a:lnTo>
                  <a:pt x="389" y="133"/>
                </a:lnTo>
                <a:lnTo>
                  <a:pt x="393" y="133"/>
                </a:lnTo>
                <a:lnTo>
                  <a:pt x="393" y="137"/>
                </a:lnTo>
                <a:lnTo>
                  <a:pt x="396" y="133"/>
                </a:lnTo>
                <a:lnTo>
                  <a:pt x="396" y="137"/>
                </a:lnTo>
                <a:lnTo>
                  <a:pt x="400" y="137"/>
                </a:lnTo>
                <a:lnTo>
                  <a:pt x="404" y="137"/>
                </a:lnTo>
                <a:lnTo>
                  <a:pt x="404" y="141"/>
                </a:lnTo>
                <a:lnTo>
                  <a:pt x="412" y="141"/>
                </a:lnTo>
                <a:lnTo>
                  <a:pt x="420" y="141"/>
                </a:lnTo>
                <a:lnTo>
                  <a:pt x="424" y="141"/>
                </a:lnTo>
                <a:lnTo>
                  <a:pt x="428" y="141"/>
                </a:lnTo>
                <a:lnTo>
                  <a:pt x="432" y="141"/>
                </a:lnTo>
                <a:lnTo>
                  <a:pt x="432" y="145"/>
                </a:lnTo>
                <a:lnTo>
                  <a:pt x="436" y="141"/>
                </a:lnTo>
                <a:lnTo>
                  <a:pt x="440" y="141"/>
                </a:lnTo>
                <a:lnTo>
                  <a:pt x="444" y="145"/>
                </a:lnTo>
                <a:lnTo>
                  <a:pt x="451" y="145"/>
                </a:lnTo>
                <a:lnTo>
                  <a:pt x="451" y="149"/>
                </a:lnTo>
                <a:lnTo>
                  <a:pt x="455" y="153"/>
                </a:lnTo>
                <a:lnTo>
                  <a:pt x="455" y="157"/>
                </a:lnTo>
                <a:lnTo>
                  <a:pt x="459" y="157"/>
                </a:lnTo>
                <a:lnTo>
                  <a:pt x="463" y="157"/>
                </a:lnTo>
                <a:lnTo>
                  <a:pt x="463" y="161"/>
                </a:lnTo>
                <a:lnTo>
                  <a:pt x="459" y="161"/>
                </a:lnTo>
                <a:lnTo>
                  <a:pt x="459" y="165"/>
                </a:lnTo>
                <a:lnTo>
                  <a:pt x="463" y="165"/>
                </a:lnTo>
                <a:lnTo>
                  <a:pt x="467" y="169"/>
                </a:lnTo>
                <a:lnTo>
                  <a:pt x="471" y="173"/>
                </a:lnTo>
                <a:lnTo>
                  <a:pt x="483" y="184"/>
                </a:lnTo>
                <a:lnTo>
                  <a:pt x="483" y="188"/>
                </a:lnTo>
                <a:lnTo>
                  <a:pt x="483" y="192"/>
                </a:lnTo>
                <a:lnTo>
                  <a:pt x="487" y="192"/>
                </a:lnTo>
                <a:lnTo>
                  <a:pt x="487" y="188"/>
                </a:lnTo>
                <a:lnTo>
                  <a:pt x="491" y="188"/>
                </a:lnTo>
                <a:lnTo>
                  <a:pt x="495" y="192"/>
                </a:lnTo>
                <a:lnTo>
                  <a:pt x="495" y="196"/>
                </a:lnTo>
                <a:lnTo>
                  <a:pt x="491" y="196"/>
                </a:lnTo>
                <a:lnTo>
                  <a:pt x="495" y="196"/>
                </a:lnTo>
                <a:lnTo>
                  <a:pt x="499" y="196"/>
                </a:lnTo>
                <a:lnTo>
                  <a:pt x="503" y="196"/>
                </a:lnTo>
                <a:lnTo>
                  <a:pt x="506" y="196"/>
                </a:lnTo>
                <a:lnTo>
                  <a:pt x="510" y="196"/>
                </a:lnTo>
                <a:lnTo>
                  <a:pt x="514" y="196"/>
                </a:lnTo>
                <a:lnTo>
                  <a:pt x="514" y="200"/>
                </a:lnTo>
                <a:lnTo>
                  <a:pt x="518" y="200"/>
                </a:lnTo>
                <a:lnTo>
                  <a:pt x="522" y="200"/>
                </a:lnTo>
                <a:lnTo>
                  <a:pt x="526" y="200"/>
                </a:lnTo>
                <a:lnTo>
                  <a:pt x="530" y="200"/>
                </a:lnTo>
                <a:lnTo>
                  <a:pt x="530" y="204"/>
                </a:lnTo>
                <a:lnTo>
                  <a:pt x="534" y="204"/>
                </a:lnTo>
                <a:lnTo>
                  <a:pt x="538" y="204"/>
                </a:lnTo>
                <a:lnTo>
                  <a:pt x="538" y="208"/>
                </a:lnTo>
                <a:lnTo>
                  <a:pt x="542" y="204"/>
                </a:lnTo>
                <a:lnTo>
                  <a:pt x="546" y="204"/>
                </a:lnTo>
                <a:lnTo>
                  <a:pt x="550" y="204"/>
                </a:lnTo>
                <a:lnTo>
                  <a:pt x="550" y="208"/>
                </a:lnTo>
                <a:lnTo>
                  <a:pt x="554" y="208"/>
                </a:lnTo>
                <a:lnTo>
                  <a:pt x="558" y="208"/>
                </a:lnTo>
                <a:lnTo>
                  <a:pt x="561" y="204"/>
                </a:lnTo>
                <a:lnTo>
                  <a:pt x="561" y="208"/>
                </a:lnTo>
                <a:lnTo>
                  <a:pt x="565" y="212"/>
                </a:lnTo>
                <a:lnTo>
                  <a:pt x="573" y="208"/>
                </a:lnTo>
                <a:lnTo>
                  <a:pt x="577" y="212"/>
                </a:lnTo>
                <a:lnTo>
                  <a:pt x="581" y="212"/>
                </a:lnTo>
                <a:lnTo>
                  <a:pt x="585" y="212"/>
                </a:lnTo>
                <a:lnTo>
                  <a:pt x="589" y="212"/>
                </a:lnTo>
                <a:lnTo>
                  <a:pt x="593" y="212"/>
                </a:lnTo>
                <a:lnTo>
                  <a:pt x="593" y="216"/>
                </a:lnTo>
                <a:lnTo>
                  <a:pt x="597" y="216"/>
                </a:lnTo>
                <a:lnTo>
                  <a:pt x="601" y="216"/>
                </a:lnTo>
                <a:lnTo>
                  <a:pt x="601" y="220"/>
                </a:lnTo>
                <a:lnTo>
                  <a:pt x="601" y="224"/>
                </a:lnTo>
                <a:lnTo>
                  <a:pt x="605" y="224"/>
                </a:lnTo>
                <a:lnTo>
                  <a:pt x="609" y="224"/>
                </a:lnTo>
                <a:lnTo>
                  <a:pt x="613" y="224"/>
                </a:lnTo>
                <a:lnTo>
                  <a:pt x="613" y="227"/>
                </a:lnTo>
                <a:lnTo>
                  <a:pt x="616" y="231"/>
                </a:lnTo>
                <a:lnTo>
                  <a:pt x="620" y="235"/>
                </a:lnTo>
                <a:lnTo>
                  <a:pt x="624" y="235"/>
                </a:lnTo>
                <a:lnTo>
                  <a:pt x="628" y="239"/>
                </a:lnTo>
                <a:lnTo>
                  <a:pt x="628" y="243"/>
                </a:lnTo>
                <a:lnTo>
                  <a:pt x="628" y="247"/>
                </a:lnTo>
                <a:lnTo>
                  <a:pt x="632" y="243"/>
                </a:lnTo>
                <a:lnTo>
                  <a:pt x="632" y="247"/>
                </a:lnTo>
                <a:lnTo>
                  <a:pt x="632" y="251"/>
                </a:lnTo>
                <a:lnTo>
                  <a:pt x="636" y="251"/>
                </a:lnTo>
                <a:lnTo>
                  <a:pt x="640" y="251"/>
                </a:lnTo>
                <a:lnTo>
                  <a:pt x="640" y="255"/>
                </a:lnTo>
                <a:lnTo>
                  <a:pt x="644" y="255"/>
                </a:lnTo>
                <a:lnTo>
                  <a:pt x="648" y="259"/>
                </a:lnTo>
                <a:lnTo>
                  <a:pt x="652" y="259"/>
                </a:lnTo>
                <a:lnTo>
                  <a:pt x="656" y="259"/>
                </a:lnTo>
                <a:lnTo>
                  <a:pt x="656" y="263"/>
                </a:lnTo>
                <a:lnTo>
                  <a:pt x="660" y="263"/>
                </a:lnTo>
                <a:lnTo>
                  <a:pt x="660" y="267"/>
                </a:lnTo>
                <a:lnTo>
                  <a:pt x="660" y="275"/>
                </a:lnTo>
                <a:lnTo>
                  <a:pt x="660" y="282"/>
                </a:lnTo>
                <a:lnTo>
                  <a:pt x="660" y="286"/>
                </a:lnTo>
                <a:lnTo>
                  <a:pt x="664" y="286"/>
                </a:lnTo>
                <a:lnTo>
                  <a:pt x="664" y="290"/>
                </a:lnTo>
                <a:lnTo>
                  <a:pt x="707" y="302"/>
                </a:lnTo>
                <a:lnTo>
                  <a:pt x="742" y="302"/>
                </a:lnTo>
                <a:lnTo>
                  <a:pt x="789" y="298"/>
                </a:lnTo>
                <a:lnTo>
                  <a:pt x="836" y="310"/>
                </a:lnTo>
                <a:lnTo>
                  <a:pt x="895" y="334"/>
                </a:lnTo>
                <a:lnTo>
                  <a:pt x="946" y="361"/>
                </a:lnTo>
                <a:lnTo>
                  <a:pt x="943" y="389"/>
                </a:lnTo>
                <a:lnTo>
                  <a:pt x="954" y="396"/>
                </a:lnTo>
                <a:lnTo>
                  <a:pt x="946" y="404"/>
                </a:lnTo>
                <a:lnTo>
                  <a:pt x="946" y="408"/>
                </a:lnTo>
                <a:lnTo>
                  <a:pt x="943" y="408"/>
                </a:lnTo>
                <a:lnTo>
                  <a:pt x="939" y="412"/>
                </a:lnTo>
                <a:lnTo>
                  <a:pt x="935" y="408"/>
                </a:lnTo>
                <a:lnTo>
                  <a:pt x="927" y="408"/>
                </a:lnTo>
                <a:lnTo>
                  <a:pt x="923" y="404"/>
                </a:lnTo>
                <a:lnTo>
                  <a:pt x="919" y="408"/>
                </a:lnTo>
                <a:lnTo>
                  <a:pt x="911" y="408"/>
                </a:lnTo>
                <a:lnTo>
                  <a:pt x="907" y="412"/>
                </a:lnTo>
                <a:lnTo>
                  <a:pt x="903" y="412"/>
                </a:lnTo>
                <a:lnTo>
                  <a:pt x="899" y="412"/>
                </a:lnTo>
                <a:lnTo>
                  <a:pt x="899" y="408"/>
                </a:lnTo>
                <a:lnTo>
                  <a:pt x="895" y="408"/>
                </a:lnTo>
                <a:lnTo>
                  <a:pt x="891" y="408"/>
                </a:lnTo>
                <a:lnTo>
                  <a:pt x="888" y="404"/>
                </a:lnTo>
                <a:lnTo>
                  <a:pt x="884" y="404"/>
                </a:lnTo>
                <a:lnTo>
                  <a:pt x="880" y="400"/>
                </a:lnTo>
                <a:lnTo>
                  <a:pt x="872" y="400"/>
                </a:lnTo>
                <a:lnTo>
                  <a:pt x="868" y="396"/>
                </a:lnTo>
                <a:lnTo>
                  <a:pt x="864" y="396"/>
                </a:lnTo>
                <a:lnTo>
                  <a:pt x="860" y="396"/>
                </a:lnTo>
                <a:lnTo>
                  <a:pt x="856" y="396"/>
                </a:lnTo>
                <a:lnTo>
                  <a:pt x="852" y="396"/>
                </a:lnTo>
                <a:lnTo>
                  <a:pt x="848" y="400"/>
                </a:lnTo>
                <a:lnTo>
                  <a:pt x="844" y="400"/>
                </a:lnTo>
                <a:lnTo>
                  <a:pt x="840" y="400"/>
                </a:lnTo>
                <a:lnTo>
                  <a:pt x="836" y="400"/>
                </a:lnTo>
                <a:lnTo>
                  <a:pt x="833" y="404"/>
                </a:lnTo>
                <a:lnTo>
                  <a:pt x="829" y="404"/>
                </a:lnTo>
                <a:lnTo>
                  <a:pt x="825" y="408"/>
                </a:lnTo>
                <a:lnTo>
                  <a:pt x="821" y="408"/>
                </a:lnTo>
                <a:lnTo>
                  <a:pt x="813" y="412"/>
                </a:lnTo>
                <a:lnTo>
                  <a:pt x="805" y="412"/>
                </a:lnTo>
                <a:lnTo>
                  <a:pt x="801" y="412"/>
                </a:lnTo>
                <a:lnTo>
                  <a:pt x="793" y="416"/>
                </a:lnTo>
                <a:lnTo>
                  <a:pt x="789" y="416"/>
                </a:lnTo>
                <a:lnTo>
                  <a:pt x="785" y="420"/>
                </a:lnTo>
                <a:lnTo>
                  <a:pt x="781" y="424"/>
                </a:lnTo>
                <a:lnTo>
                  <a:pt x="778" y="424"/>
                </a:lnTo>
                <a:lnTo>
                  <a:pt x="778" y="428"/>
                </a:lnTo>
                <a:lnTo>
                  <a:pt x="774" y="428"/>
                </a:lnTo>
                <a:lnTo>
                  <a:pt x="770" y="424"/>
                </a:lnTo>
                <a:lnTo>
                  <a:pt x="766" y="424"/>
                </a:lnTo>
                <a:lnTo>
                  <a:pt x="762" y="420"/>
                </a:lnTo>
                <a:lnTo>
                  <a:pt x="754" y="424"/>
                </a:lnTo>
                <a:lnTo>
                  <a:pt x="750" y="428"/>
                </a:lnTo>
                <a:lnTo>
                  <a:pt x="746" y="428"/>
                </a:lnTo>
                <a:lnTo>
                  <a:pt x="742" y="432"/>
                </a:lnTo>
                <a:lnTo>
                  <a:pt x="738" y="432"/>
                </a:lnTo>
                <a:lnTo>
                  <a:pt x="734" y="432"/>
                </a:lnTo>
                <a:lnTo>
                  <a:pt x="730" y="436"/>
                </a:lnTo>
                <a:lnTo>
                  <a:pt x="726" y="436"/>
                </a:lnTo>
                <a:lnTo>
                  <a:pt x="723" y="436"/>
                </a:lnTo>
                <a:lnTo>
                  <a:pt x="719" y="436"/>
                </a:lnTo>
                <a:lnTo>
                  <a:pt x="715" y="436"/>
                </a:lnTo>
                <a:lnTo>
                  <a:pt x="711" y="436"/>
                </a:lnTo>
                <a:lnTo>
                  <a:pt x="711" y="440"/>
                </a:lnTo>
                <a:lnTo>
                  <a:pt x="707" y="440"/>
                </a:lnTo>
                <a:lnTo>
                  <a:pt x="707" y="443"/>
                </a:lnTo>
                <a:lnTo>
                  <a:pt x="703" y="447"/>
                </a:lnTo>
                <a:lnTo>
                  <a:pt x="699" y="447"/>
                </a:lnTo>
                <a:lnTo>
                  <a:pt x="695" y="451"/>
                </a:lnTo>
                <a:lnTo>
                  <a:pt x="695" y="459"/>
                </a:lnTo>
                <a:lnTo>
                  <a:pt x="695" y="467"/>
                </a:lnTo>
                <a:lnTo>
                  <a:pt x="699" y="471"/>
                </a:lnTo>
                <a:lnTo>
                  <a:pt x="695" y="475"/>
                </a:lnTo>
                <a:lnTo>
                  <a:pt x="691" y="479"/>
                </a:lnTo>
                <a:lnTo>
                  <a:pt x="687" y="483"/>
                </a:lnTo>
                <a:lnTo>
                  <a:pt x="683" y="483"/>
                </a:lnTo>
                <a:lnTo>
                  <a:pt x="679" y="483"/>
                </a:lnTo>
                <a:lnTo>
                  <a:pt x="675" y="487"/>
                </a:lnTo>
                <a:lnTo>
                  <a:pt x="675" y="491"/>
                </a:lnTo>
                <a:lnTo>
                  <a:pt x="671" y="495"/>
                </a:lnTo>
                <a:lnTo>
                  <a:pt x="671" y="498"/>
                </a:lnTo>
                <a:lnTo>
                  <a:pt x="668" y="502"/>
                </a:lnTo>
                <a:lnTo>
                  <a:pt x="664" y="502"/>
                </a:lnTo>
                <a:lnTo>
                  <a:pt x="664" y="506"/>
                </a:lnTo>
                <a:lnTo>
                  <a:pt x="660" y="506"/>
                </a:lnTo>
                <a:lnTo>
                  <a:pt x="660" y="510"/>
                </a:lnTo>
                <a:lnTo>
                  <a:pt x="656" y="514"/>
                </a:lnTo>
                <a:lnTo>
                  <a:pt x="660" y="514"/>
                </a:lnTo>
                <a:lnTo>
                  <a:pt x="660" y="518"/>
                </a:lnTo>
                <a:lnTo>
                  <a:pt x="660" y="522"/>
                </a:lnTo>
                <a:lnTo>
                  <a:pt x="656" y="526"/>
                </a:lnTo>
                <a:lnTo>
                  <a:pt x="656" y="530"/>
                </a:lnTo>
                <a:lnTo>
                  <a:pt x="648" y="530"/>
                </a:lnTo>
                <a:lnTo>
                  <a:pt x="648" y="534"/>
                </a:lnTo>
                <a:lnTo>
                  <a:pt x="644" y="538"/>
                </a:lnTo>
                <a:lnTo>
                  <a:pt x="640" y="542"/>
                </a:lnTo>
                <a:lnTo>
                  <a:pt x="640" y="546"/>
                </a:lnTo>
                <a:lnTo>
                  <a:pt x="636" y="550"/>
                </a:lnTo>
                <a:lnTo>
                  <a:pt x="636" y="553"/>
                </a:lnTo>
                <a:lnTo>
                  <a:pt x="636" y="557"/>
                </a:lnTo>
                <a:lnTo>
                  <a:pt x="636" y="561"/>
                </a:lnTo>
                <a:lnTo>
                  <a:pt x="640" y="561"/>
                </a:lnTo>
                <a:lnTo>
                  <a:pt x="640" y="565"/>
                </a:lnTo>
                <a:lnTo>
                  <a:pt x="636" y="569"/>
                </a:lnTo>
                <a:lnTo>
                  <a:pt x="632" y="569"/>
                </a:lnTo>
                <a:lnTo>
                  <a:pt x="628" y="569"/>
                </a:lnTo>
                <a:lnTo>
                  <a:pt x="624" y="573"/>
                </a:lnTo>
                <a:lnTo>
                  <a:pt x="620" y="573"/>
                </a:lnTo>
                <a:lnTo>
                  <a:pt x="616" y="573"/>
                </a:lnTo>
                <a:lnTo>
                  <a:pt x="616" y="577"/>
                </a:lnTo>
                <a:lnTo>
                  <a:pt x="613" y="577"/>
                </a:lnTo>
                <a:lnTo>
                  <a:pt x="609" y="577"/>
                </a:lnTo>
                <a:lnTo>
                  <a:pt x="609" y="581"/>
                </a:lnTo>
                <a:lnTo>
                  <a:pt x="605" y="581"/>
                </a:lnTo>
                <a:lnTo>
                  <a:pt x="601" y="581"/>
                </a:lnTo>
                <a:lnTo>
                  <a:pt x="597" y="581"/>
                </a:lnTo>
                <a:lnTo>
                  <a:pt x="597" y="585"/>
                </a:lnTo>
                <a:lnTo>
                  <a:pt x="601" y="593"/>
                </a:lnTo>
                <a:lnTo>
                  <a:pt x="605" y="601"/>
                </a:lnTo>
                <a:lnTo>
                  <a:pt x="605" y="604"/>
                </a:lnTo>
                <a:lnTo>
                  <a:pt x="605" y="608"/>
                </a:lnTo>
                <a:lnTo>
                  <a:pt x="605" y="612"/>
                </a:lnTo>
                <a:lnTo>
                  <a:pt x="605" y="616"/>
                </a:lnTo>
                <a:lnTo>
                  <a:pt x="601" y="620"/>
                </a:lnTo>
                <a:lnTo>
                  <a:pt x="597" y="624"/>
                </a:lnTo>
                <a:lnTo>
                  <a:pt x="593" y="628"/>
                </a:lnTo>
                <a:lnTo>
                  <a:pt x="585" y="632"/>
                </a:lnTo>
                <a:lnTo>
                  <a:pt x="581" y="640"/>
                </a:lnTo>
                <a:lnTo>
                  <a:pt x="577" y="644"/>
                </a:lnTo>
                <a:lnTo>
                  <a:pt x="573" y="644"/>
                </a:lnTo>
                <a:lnTo>
                  <a:pt x="569" y="648"/>
                </a:lnTo>
                <a:lnTo>
                  <a:pt x="569" y="652"/>
                </a:lnTo>
                <a:lnTo>
                  <a:pt x="565" y="652"/>
                </a:lnTo>
                <a:lnTo>
                  <a:pt x="565" y="659"/>
                </a:lnTo>
                <a:lnTo>
                  <a:pt x="561" y="659"/>
                </a:lnTo>
                <a:lnTo>
                  <a:pt x="558" y="663"/>
                </a:lnTo>
                <a:lnTo>
                  <a:pt x="558" y="667"/>
                </a:lnTo>
                <a:lnTo>
                  <a:pt x="558" y="671"/>
                </a:lnTo>
                <a:lnTo>
                  <a:pt x="554" y="671"/>
                </a:lnTo>
                <a:lnTo>
                  <a:pt x="550" y="675"/>
                </a:lnTo>
                <a:lnTo>
                  <a:pt x="550" y="679"/>
                </a:lnTo>
                <a:lnTo>
                  <a:pt x="546" y="679"/>
                </a:lnTo>
                <a:lnTo>
                  <a:pt x="542" y="679"/>
                </a:lnTo>
                <a:lnTo>
                  <a:pt x="538" y="679"/>
                </a:lnTo>
                <a:lnTo>
                  <a:pt x="534" y="679"/>
                </a:lnTo>
                <a:lnTo>
                  <a:pt x="530" y="683"/>
                </a:lnTo>
                <a:lnTo>
                  <a:pt x="526" y="683"/>
                </a:lnTo>
                <a:lnTo>
                  <a:pt x="522" y="687"/>
                </a:lnTo>
                <a:lnTo>
                  <a:pt x="522" y="691"/>
                </a:lnTo>
                <a:lnTo>
                  <a:pt x="518" y="695"/>
                </a:lnTo>
                <a:lnTo>
                  <a:pt x="518" y="699"/>
                </a:lnTo>
                <a:lnTo>
                  <a:pt x="518" y="703"/>
                </a:lnTo>
                <a:lnTo>
                  <a:pt x="514" y="707"/>
                </a:lnTo>
                <a:lnTo>
                  <a:pt x="514" y="711"/>
                </a:lnTo>
                <a:lnTo>
                  <a:pt x="510" y="714"/>
                </a:lnTo>
                <a:lnTo>
                  <a:pt x="506" y="714"/>
                </a:lnTo>
                <a:lnTo>
                  <a:pt x="506" y="718"/>
                </a:lnTo>
                <a:lnTo>
                  <a:pt x="506" y="722"/>
                </a:lnTo>
                <a:lnTo>
                  <a:pt x="503" y="722"/>
                </a:lnTo>
                <a:lnTo>
                  <a:pt x="503" y="726"/>
                </a:lnTo>
                <a:lnTo>
                  <a:pt x="503" y="722"/>
                </a:lnTo>
                <a:lnTo>
                  <a:pt x="499" y="718"/>
                </a:lnTo>
                <a:lnTo>
                  <a:pt x="491" y="722"/>
                </a:lnTo>
                <a:lnTo>
                  <a:pt x="487" y="726"/>
                </a:lnTo>
                <a:lnTo>
                  <a:pt x="483" y="730"/>
                </a:lnTo>
                <a:lnTo>
                  <a:pt x="475" y="734"/>
                </a:lnTo>
                <a:lnTo>
                  <a:pt x="471" y="738"/>
                </a:lnTo>
                <a:lnTo>
                  <a:pt x="467" y="738"/>
                </a:lnTo>
                <a:lnTo>
                  <a:pt x="463" y="734"/>
                </a:lnTo>
                <a:lnTo>
                  <a:pt x="459" y="734"/>
                </a:lnTo>
                <a:lnTo>
                  <a:pt x="455" y="734"/>
                </a:lnTo>
                <a:lnTo>
                  <a:pt x="455" y="738"/>
                </a:lnTo>
                <a:lnTo>
                  <a:pt x="451" y="738"/>
                </a:lnTo>
                <a:lnTo>
                  <a:pt x="448" y="742"/>
                </a:lnTo>
                <a:lnTo>
                  <a:pt x="444" y="746"/>
                </a:lnTo>
                <a:lnTo>
                  <a:pt x="440" y="746"/>
                </a:lnTo>
                <a:lnTo>
                  <a:pt x="440" y="742"/>
                </a:lnTo>
                <a:lnTo>
                  <a:pt x="436" y="742"/>
                </a:lnTo>
                <a:lnTo>
                  <a:pt x="436" y="738"/>
                </a:lnTo>
                <a:lnTo>
                  <a:pt x="436" y="734"/>
                </a:lnTo>
                <a:lnTo>
                  <a:pt x="436" y="730"/>
                </a:lnTo>
                <a:lnTo>
                  <a:pt x="436" y="726"/>
                </a:lnTo>
                <a:lnTo>
                  <a:pt x="440" y="722"/>
                </a:lnTo>
                <a:lnTo>
                  <a:pt x="440" y="714"/>
                </a:lnTo>
                <a:lnTo>
                  <a:pt x="440" y="711"/>
                </a:lnTo>
                <a:lnTo>
                  <a:pt x="444" y="711"/>
                </a:lnTo>
                <a:lnTo>
                  <a:pt x="444" y="707"/>
                </a:lnTo>
                <a:lnTo>
                  <a:pt x="444" y="703"/>
                </a:lnTo>
                <a:lnTo>
                  <a:pt x="448" y="703"/>
                </a:lnTo>
                <a:lnTo>
                  <a:pt x="448" y="699"/>
                </a:lnTo>
                <a:lnTo>
                  <a:pt x="448" y="691"/>
                </a:lnTo>
                <a:lnTo>
                  <a:pt x="451" y="687"/>
                </a:lnTo>
                <a:lnTo>
                  <a:pt x="448" y="687"/>
                </a:lnTo>
                <a:lnTo>
                  <a:pt x="444" y="687"/>
                </a:lnTo>
                <a:lnTo>
                  <a:pt x="440" y="683"/>
                </a:lnTo>
                <a:lnTo>
                  <a:pt x="436" y="683"/>
                </a:lnTo>
                <a:lnTo>
                  <a:pt x="428" y="683"/>
                </a:lnTo>
                <a:lnTo>
                  <a:pt x="424" y="683"/>
                </a:lnTo>
                <a:lnTo>
                  <a:pt x="420" y="683"/>
                </a:lnTo>
                <a:lnTo>
                  <a:pt x="416" y="683"/>
                </a:lnTo>
                <a:lnTo>
                  <a:pt x="412" y="683"/>
                </a:lnTo>
                <a:lnTo>
                  <a:pt x="408" y="683"/>
                </a:lnTo>
                <a:lnTo>
                  <a:pt x="404" y="683"/>
                </a:lnTo>
                <a:lnTo>
                  <a:pt x="400" y="679"/>
                </a:lnTo>
                <a:lnTo>
                  <a:pt x="396" y="679"/>
                </a:lnTo>
                <a:lnTo>
                  <a:pt x="389" y="679"/>
                </a:lnTo>
                <a:lnTo>
                  <a:pt x="385" y="683"/>
                </a:lnTo>
                <a:lnTo>
                  <a:pt x="385" y="687"/>
                </a:lnTo>
                <a:lnTo>
                  <a:pt x="381" y="691"/>
                </a:lnTo>
                <a:lnTo>
                  <a:pt x="381" y="695"/>
                </a:lnTo>
                <a:lnTo>
                  <a:pt x="381" y="699"/>
                </a:lnTo>
                <a:lnTo>
                  <a:pt x="381" y="703"/>
                </a:lnTo>
                <a:lnTo>
                  <a:pt x="381" y="707"/>
                </a:lnTo>
                <a:lnTo>
                  <a:pt x="377" y="707"/>
                </a:lnTo>
                <a:lnTo>
                  <a:pt x="373" y="707"/>
                </a:lnTo>
                <a:lnTo>
                  <a:pt x="369" y="707"/>
                </a:lnTo>
                <a:lnTo>
                  <a:pt x="369" y="711"/>
                </a:lnTo>
                <a:lnTo>
                  <a:pt x="369" y="714"/>
                </a:lnTo>
                <a:lnTo>
                  <a:pt x="369" y="718"/>
                </a:lnTo>
                <a:lnTo>
                  <a:pt x="373" y="718"/>
                </a:lnTo>
                <a:lnTo>
                  <a:pt x="377" y="718"/>
                </a:lnTo>
                <a:lnTo>
                  <a:pt x="377" y="714"/>
                </a:lnTo>
                <a:lnTo>
                  <a:pt x="381" y="718"/>
                </a:lnTo>
                <a:lnTo>
                  <a:pt x="377" y="726"/>
                </a:lnTo>
                <a:lnTo>
                  <a:pt x="377" y="730"/>
                </a:lnTo>
                <a:lnTo>
                  <a:pt x="377" y="734"/>
                </a:lnTo>
                <a:lnTo>
                  <a:pt x="377" y="738"/>
                </a:lnTo>
                <a:lnTo>
                  <a:pt x="377" y="742"/>
                </a:lnTo>
                <a:lnTo>
                  <a:pt x="373" y="742"/>
                </a:lnTo>
                <a:lnTo>
                  <a:pt x="373" y="746"/>
                </a:lnTo>
                <a:lnTo>
                  <a:pt x="373" y="750"/>
                </a:lnTo>
                <a:lnTo>
                  <a:pt x="369" y="754"/>
                </a:lnTo>
                <a:lnTo>
                  <a:pt x="369" y="758"/>
                </a:lnTo>
                <a:lnTo>
                  <a:pt x="369" y="762"/>
                </a:lnTo>
                <a:lnTo>
                  <a:pt x="369" y="766"/>
                </a:lnTo>
                <a:lnTo>
                  <a:pt x="369" y="769"/>
                </a:lnTo>
                <a:lnTo>
                  <a:pt x="369" y="773"/>
                </a:lnTo>
                <a:lnTo>
                  <a:pt x="369" y="777"/>
                </a:lnTo>
                <a:lnTo>
                  <a:pt x="365" y="777"/>
                </a:lnTo>
                <a:lnTo>
                  <a:pt x="365" y="781"/>
                </a:lnTo>
                <a:lnTo>
                  <a:pt x="361" y="781"/>
                </a:lnTo>
                <a:lnTo>
                  <a:pt x="357" y="781"/>
                </a:lnTo>
                <a:lnTo>
                  <a:pt x="353" y="777"/>
                </a:lnTo>
                <a:lnTo>
                  <a:pt x="349" y="777"/>
                </a:lnTo>
                <a:lnTo>
                  <a:pt x="349" y="781"/>
                </a:lnTo>
                <a:lnTo>
                  <a:pt x="345" y="781"/>
                </a:lnTo>
                <a:lnTo>
                  <a:pt x="342" y="781"/>
                </a:lnTo>
                <a:lnTo>
                  <a:pt x="338" y="781"/>
                </a:lnTo>
                <a:lnTo>
                  <a:pt x="338" y="777"/>
                </a:lnTo>
                <a:lnTo>
                  <a:pt x="334" y="777"/>
                </a:lnTo>
                <a:lnTo>
                  <a:pt x="334" y="773"/>
                </a:lnTo>
                <a:lnTo>
                  <a:pt x="330" y="773"/>
                </a:lnTo>
                <a:lnTo>
                  <a:pt x="330" y="769"/>
                </a:lnTo>
                <a:lnTo>
                  <a:pt x="330" y="766"/>
                </a:lnTo>
                <a:lnTo>
                  <a:pt x="330" y="762"/>
                </a:lnTo>
                <a:lnTo>
                  <a:pt x="330" y="758"/>
                </a:lnTo>
                <a:lnTo>
                  <a:pt x="326" y="758"/>
                </a:lnTo>
                <a:lnTo>
                  <a:pt x="322" y="754"/>
                </a:lnTo>
                <a:lnTo>
                  <a:pt x="318" y="754"/>
                </a:lnTo>
                <a:lnTo>
                  <a:pt x="318" y="758"/>
                </a:lnTo>
                <a:lnTo>
                  <a:pt x="314" y="758"/>
                </a:lnTo>
                <a:lnTo>
                  <a:pt x="310" y="758"/>
                </a:lnTo>
                <a:lnTo>
                  <a:pt x="310" y="762"/>
                </a:lnTo>
                <a:lnTo>
                  <a:pt x="306" y="766"/>
                </a:lnTo>
                <a:lnTo>
                  <a:pt x="302" y="762"/>
                </a:lnTo>
                <a:lnTo>
                  <a:pt x="298" y="758"/>
                </a:lnTo>
                <a:lnTo>
                  <a:pt x="294" y="758"/>
                </a:lnTo>
                <a:lnTo>
                  <a:pt x="290" y="754"/>
                </a:lnTo>
                <a:lnTo>
                  <a:pt x="287" y="754"/>
                </a:lnTo>
                <a:lnTo>
                  <a:pt x="283" y="750"/>
                </a:lnTo>
                <a:lnTo>
                  <a:pt x="279" y="750"/>
                </a:lnTo>
                <a:lnTo>
                  <a:pt x="271" y="746"/>
                </a:lnTo>
                <a:lnTo>
                  <a:pt x="267" y="742"/>
                </a:lnTo>
                <a:lnTo>
                  <a:pt x="263" y="742"/>
                </a:lnTo>
                <a:lnTo>
                  <a:pt x="259" y="742"/>
                </a:lnTo>
                <a:lnTo>
                  <a:pt x="255" y="738"/>
                </a:lnTo>
                <a:lnTo>
                  <a:pt x="259" y="738"/>
                </a:lnTo>
                <a:lnTo>
                  <a:pt x="259" y="734"/>
                </a:lnTo>
                <a:lnTo>
                  <a:pt x="259" y="730"/>
                </a:lnTo>
                <a:lnTo>
                  <a:pt x="263" y="726"/>
                </a:lnTo>
                <a:lnTo>
                  <a:pt x="263" y="722"/>
                </a:lnTo>
                <a:lnTo>
                  <a:pt x="263" y="718"/>
                </a:lnTo>
                <a:lnTo>
                  <a:pt x="263" y="714"/>
                </a:lnTo>
                <a:lnTo>
                  <a:pt x="259" y="714"/>
                </a:lnTo>
                <a:lnTo>
                  <a:pt x="255" y="714"/>
                </a:lnTo>
                <a:lnTo>
                  <a:pt x="251" y="714"/>
                </a:lnTo>
                <a:lnTo>
                  <a:pt x="247" y="714"/>
                </a:lnTo>
                <a:lnTo>
                  <a:pt x="239" y="714"/>
                </a:lnTo>
                <a:lnTo>
                  <a:pt x="235" y="714"/>
                </a:lnTo>
                <a:lnTo>
                  <a:pt x="232" y="714"/>
                </a:lnTo>
                <a:lnTo>
                  <a:pt x="224" y="714"/>
                </a:lnTo>
                <a:lnTo>
                  <a:pt x="216" y="714"/>
                </a:lnTo>
                <a:lnTo>
                  <a:pt x="208" y="714"/>
                </a:lnTo>
                <a:lnTo>
                  <a:pt x="200" y="714"/>
                </a:lnTo>
                <a:lnTo>
                  <a:pt x="200" y="711"/>
                </a:lnTo>
                <a:lnTo>
                  <a:pt x="200" y="707"/>
                </a:lnTo>
                <a:lnTo>
                  <a:pt x="200" y="703"/>
                </a:lnTo>
                <a:lnTo>
                  <a:pt x="200" y="699"/>
                </a:lnTo>
                <a:lnTo>
                  <a:pt x="200" y="695"/>
                </a:lnTo>
                <a:lnTo>
                  <a:pt x="204" y="695"/>
                </a:lnTo>
                <a:lnTo>
                  <a:pt x="204" y="691"/>
                </a:lnTo>
                <a:lnTo>
                  <a:pt x="204" y="687"/>
                </a:lnTo>
                <a:lnTo>
                  <a:pt x="204" y="683"/>
                </a:lnTo>
                <a:lnTo>
                  <a:pt x="204" y="679"/>
                </a:lnTo>
                <a:lnTo>
                  <a:pt x="204" y="675"/>
                </a:lnTo>
                <a:lnTo>
                  <a:pt x="204" y="671"/>
                </a:lnTo>
                <a:lnTo>
                  <a:pt x="208" y="671"/>
                </a:lnTo>
                <a:lnTo>
                  <a:pt x="208" y="667"/>
                </a:lnTo>
                <a:lnTo>
                  <a:pt x="204" y="663"/>
                </a:lnTo>
                <a:lnTo>
                  <a:pt x="204" y="656"/>
                </a:lnTo>
                <a:lnTo>
                  <a:pt x="204" y="652"/>
                </a:lnTo>
                <a:lnTo>
                  <a:pt x="200" y="648"/>
                </a:lnTo>
                <a:lnTo>
                  <a:pt x="204" y="644"/>
                </a:lnTo>
                <a:lnTo>
                  <a:pt x="204" y="640"/>
                </a:lnTo>
                <a:lnTo>
                  <a:pt x="204" y="636"/>
                </a:lnTo>
                <a:lnTo>
                  <a:pt x="208" y="636"/>
                </a:lnTo>
                <a:lnTo>
                  <a:pt x="208" y="632"/>
                </a:lnTo>
                <a:lnTo>
                  <a:pt x="208" y="628"/>
                </a:lnTo>
                <a:lnTo>
                  <a:pt x="212" y="624"/>
                </a:lnTo>
                <a:lnTo>
                  <a:pt x="212" y="620"/>
                </a:lnTo>
                <a:lnTo>
                  <a:pt x="212" y="616"/>
                </a:lnTo>
                <a:lnTo>
                  <a:pt x="216" y="612"/>
                </a:lnTo>
                <a:lnTo>
                  <a:pt x="216" y="608"/>
                </a:lnTo>
                <a:lnTo>
                  <a:pt x="220" y="604"/>
                </a:lnTo>
                <a:lnTo>
                  <a:pt x="220" y="601"/>
                </a:lnTo>
                <a:lnTo>
                  <a:pt x="220" y="593"/>
                </a:lnTo>
                <a:lnTo>
                  <a:pt x="224" y="593"/>
                </a:lnTo>
                <a:lnTo>
                  <a:pt x="224" y="589"/>
                </a:lnTo>
                <a:lnTo>
                  <a:pt x="228" y="585"/>
                </a:lnTo>
                <a:lnTo>
                  <a:pt x="228" y="581"/>
                </a:lnTo>
                <a:lnTo>
                  <a:pt x="232" y="577"/>
                </a:lnTo>
                <a:lnTo>
                  <a:pt x="235" y="573"/>
                </a:lnTo>
                <a:lnTo>
                  <a:pt x="235" y="565"/>
                </a:lnTo>
                <a:lnTo>
                  <a:pt x="239" y="565"/>
                </a:lnTo>
                <a:lnTo>
                  <a:pt x="239" y="561"/>
                </a:lnTo>
                <a:lnTo>
                  <a:pt x="239" y="557"/>
                </a:lnTo>
                <a:lnTo>
                  <a:pt x="239" y="553"/>
                </a:lnTo>
                <a:lnTo>
                  <a:pt x="239" y="550"/>
                </a:lnTo>
                <a:lnTo>
                  <a:pt x="243" y="550"/>
                </a:lnTo>
                <a:lnTo>
                  <a:pt x="243" y="546"/>
                </a:lnTo>
                <a:lnTo>
                  <a:pt x="243" y="542"/>
                </a:lnTo>
                <a:lnTo>
                  <a:pt x="243" y="538"/>
                </a:lnTo>
                <a:lnTo>
                  <a:pt x="243" y="534"/>
                </a:lnTo>
                <a:lnTo>
                  <a:pt x="239" y="534"/>
                </a:lnTo>
                <a:lnTo>
                  <a:pt x="235" y="530"/>
                </a:lnTo>
                <a:lnTo>
                  <a:pt x="232" y="530"/>
                </a:lnTo>
                <a:lnTo>
                  <a:pt x="228" y="530"/>
                </a:lnTo>
                <a:lnTo>
                  <a:pt x="224" y="530"/>
                </a:lnTo>
                <a:lnTo>
                  <a:pt x="220" y="526"/>
                </a:lnTo>
                <a:lnTo>
                  <a:pt x="216" y="522"/>
                </a:lnTo>
                <a:lnTo>
                  <a:pt x="212" y="526"/>
                </a:lnTo>
                <a:lnTo>
                  <a:pt x="208" y="526"/>
                </a:lnTo>
                <a:lnTo>
                  <a:pt x="204" y="530"/>
                </a:lnTo>
                <a:lnTo>
                  <a:pt x="200" y="534"/>
                </a:lnTo>
                <a:lnTo>
                  <a:pt x="200" y="530"/>
                </a:lnTo>
                <a:lnTo>
                  <a:pt x="196" y="530"/>
                </a:lnTo>
                <a:lnTo>
                  <a:pt x="196" y="526"/>
                </a:lnTo>
                <a:lnTo>
                  <a:pt x="192" y="526"/>
                </a:lnTo>
                <a:lnTo>
                  <a:pt x="188" y="526"/>
                </a:lnTo>
                <a:lnTo>
                  <a:pt x="184" y="526"/>
                </a:lnTo>
                <a:lnTo>
                  <a:pt x="180" y="526"/>
                </a:lnTo>
                <a:lnTo>
                  <a:pt x="177" y="526"/>
                </a:lnTo>
                <a:lnTo>
                  <a:pt x="177" y="522"/>
                </a:lnTo>
                <a:lnTo>
                  <a:pt x="177" y="518"/>
                </a:lnTo>
                <a:lnTo>
                  <a:pt x="177" y="514"/>
                </a:lnTo>
                <a:lnTo>
                  <a:pt x="177" y="510"/>
                </a:lnTo>
                <a:lnTo>
                  <a:pt x="177" y="506"/>
                </a:lnTo>
                <a:lnTo>
                  <a:pt x="177" y="502"/>
                </a:lnTo>
                <a:lnTo>
                  <a:pt x="177" y="498"/>
                </a:lnTo>
                <a:lnTo>
                  <a:pt x="173" y="495"/>
                </a:lnTo>
                <a:lnTo>
                  <a:pt x="173" y="491"/>
                </a:lnTo>
                <a:lnTo>
                  <a:pt x="169" y="487"/>
                </a:lnTo>
                <a:lnTo>
                  <a:pt x="169" y="483"/>
                </a:lnTo>
                <a:lnTo>
                  <a:pt x="169" y="479"/>
                </a:lnTo>
                <a:lnTo>
                  <a:pt x="169" y="475"/>
                </a:lnTo>
                <a:lnTo>
                  <a:pt x="173" y="475"/>
                </a:lnTo>
                <a:lnTo>
                  <a:pt x="169" y="471"/>
                </a:lnTo>
                <a:lnTo>
                  <a:pt x="169" y="467"/>
                </a:lnTo>
                <a:lnTo>
                  <a:pt x="169" y="463"/>
                </a:lnTo>
                <a:lnTo>
                  <a:pt x="165" y="451"/>
                </a:lnTo>
                <a:lnTo>
                  <a:pt x="165" y="447"/>
                </a:lnTo>
                <a:lnTo>
                  <a:pt x="165" y="443"/>
                </a:lnTo>
                <a:lnTo>
                  <a:pt x="165" y="440"/>
                </a:lnTo>
                <a:lnTo>
                  <a:pt x="165" y="436"/>
                </a:lnTo>
                <a:lnTo>
                  <a:pt x="169" y="436"/>
                </a:lnTo>
                <a:lnTo>
                  <a:pt x="173" y="436"/>
                </a:lnTo>
                <a:lnTo>
                  <a:pt x="177" y="436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77" y="424"/>
                </a:lnTo>
                <a:lnTo>
                  <a:pt x="173" y="420"/>
                </a:lnTo>
                <a:lnTo>
                  <a:pt x="165" y="420"/>
                </a:lnTo>
                <a:lnTo>
                  <a:pt x="165" y="416"/>
                </a:lnTo>
                <a:lnTo>
                  <a:pt x="169" y="416"/>
                </a:lnTo>
                <a:lnTo>
                  <a:pt x="169" y="412"/>
                </a:lnTo>
                <a:lnTo>
                  <a:pt x="169" y="408"/>
                </a:lnTo>
                <a:lnTo>
                  <a:pt x="169" y="404"/>
                </a:lnTo>
                <a:lnTo>
                  <a:pt x="169" y="400"/>
                </a:lnTo>
                <a:lnTo>
                  <a:pt x="169" y="396"/>
                </a:lnTo>
                <a:lnTo>
                  <a:pt x="169" y="392"/>
                </a:lnTo>
                <a:lnTo>
                  <a:pt x="169" y="389"/>
                </a:lnTo>
                <a:lnTo>
                  <a:pt x="165" y="389"/>
                </a:lnTo>
                <a:lnTo>
                  <a:pt x="161" y="389"/>
                </a:lnTo>
                <a:lnTo>
                  <a:pt x="157" y="389"/>
                </a:lnTo>
                <a:lnTo>
                  <a:pt x="153" y="385"/>
                </a:lnTo>
                <a:lnTo>
                  <a:pt x="149" y="385"/>
                </a:lnTo>
                <a:lnTo>
                  <a:pt x="145" y="381"/>
                </a:lnTo>
                <a:lnTo>
                  <a:pt x="141" y="381"/>
                </a:lnTo>
                <a:lnTo>
                  <a:pt x="137" y="377"/>
                </a:lnTo>
                <a:lnTo>
                  <a:pt x="133" y="377"/>
                </a:lnTo>
                <a:lnTo>
                  <a:pt x="129" y="377"/>
                </a:lnTo>
                <a:lnTo>
                  <a:pt x="125" y="377"/>
                </a:lnTo>
                <a:lnTo>
                  <a:pt x="125" y="373"/>
                </a:lnTo>
                <a:lnTo>
                  <a:pt x="125" y="369"/>
                </a:lnTo>
                <a:lnTo>
                  <a:pt x="122" y="365"/>
                </a:lnTo>
                <a:lnTo>
                  <a:pt x="122" y="361"/>
                </a:lnTo>
                <a:lnTo>
                  <a:pt x="118" y="361"/>
                </a:lnTo>
                <a:lnTo>
                  <a:pt x="118" y="357"/>
                </a:lnTo>
                <a:lnTo>
                  <a:pt x="118" y="353"/>
                </a:lnTo>
                <a:lnTo>
                  <a:pt x="118" y="349"/>
                </a:lnTo>
                <a:lnTo>
                  <a:pt x="118" y="345"/>
                </a:lnTo>
                <a:lnTo>
                  <a:pt x="122" y="345"/>
                </a:lnTo>
                <a:lnTo>
                  <a:pt x="122" y="341"/>
                </a:lnTo>
                <a:lnTo>
                  <a:pt x="122" y="337"/>
                </a:lnTo>
                <a:lnTo>
                  <a:pt x="125" y="337"/>
                </a:lnTo>
                <a:lnTo>
                  <a:pt x="125" y="334"/>
                </a:lnTo>
                <a:lnTo>
                  <a:pt x="125" y="330"/>
                </a:lnTo>
                <a:lnTo>
                  <a:pt x="129" y="326"/>
                </a:lnTo>
                <a:lnTo>
                  <a:pt x="129" y="322"/>
                </a:lnTo>
                <a:lnTo>
                  <a:pt x="129" y="318"/>
                </a:lnTo>
                <a:lnTo>
                  <a:pt x="129" y="314"/>
                </a:lnTo>
                <a:lnTo>
                  <a:pt x="129" y="310"/>
                </a:lnTo>
                <a:lnTo>
                  <a:pt x="129" y="306"/>
                </a:lnTo>
                <a:lnTo>
                  <a:pt x="129" y="302"/>
                </a:lnTo>
                <a:lnTo>
                  <a:pt x="133" y="298"/>
                </a:lnTo>
                <a:lnTo>
                  <a:pt x="133" y="294"/>
                </a:lnTo>
                <a:lnTo>
                  <a:pt x="137" y="290"/>
                </a:lnTo>
                <a:lnTo>
                  <a:pt x="137" y="286"/>
                </a:lnTo>
                <a:lnTo>
                  <a:pt x="137" y="279"/>
                </a:lnTo>
                <a:lnTo>
                  <a:pt x="137" y="275"/>
                </a:lnTo>
                <a:lnTo>
                  <a:pt x="137" y="271"/>
                </a:lnTo>
                <a:lnTo>
                  <a:pt x="133" y="267"/>
                </a:lnTo>
                <a:lnTo>
                  <a:pt x="133" y="263"/>
                </a:lnTo>
                <a:lnTo>
                  <a:pt x="129" y="263"/>
                </a:lnTo>
                <a:lnTo>
                  <a:pt x="125" y="263"/>
                </a:lnTo>
                <a:lnTo>
                  <a:pt x="122" y="263"/>
                </a:lnTo>
                <a:lnTo>
                  <a:pt x="118" y="263"/>
                </a:lnTo>
                <a:lnTo>
                  <a:pt x="114" y="263"/>
                </a:lnTo>
                <a:lnTo>
                  <a:pt x="110" y="263"/>
                </a:lnTo>
                <a:lnTo>
                  <a:pt x="102" y="263"/>
                </a:lnTo>
                <a:lnTo>
                  <a:pt x="98" y="259"/>
                </a:lnTo>
                <a:lnTo>
                  <a:pt x="94" y="259"/>
                </a:lnTo>
                <a:lnTo>
                  <a:pt x="94" y="255"/>
                </a:lnTo>
                <a:lnTo>
                  <a:pt x="90" y="251"/>
                </a:lnTo>
                <a:lnTo>
                  <a:pt x="90" y="247"/>
                </a:lnTo>
                <a:lnTo>
                  <a:pt x="90" y="243"/>
                </a:lnTo>
                <a:lnTo>
                  <a:pt x="86" y="239"/>
                </a:lnTo>
                <a:lnTo>
                  <a:pt x="82" y="239"/>
                </a:lnTo>
                <a:lnTo>
                  <a:pt x="78" y="235"/>
                </a:lnTo>
                <a:lnTo>
                  <a:pt x="74" y="235"/>
                </a:lnTo>
                <a:lnTo>
                  <a:pt x="70" y="235"/>
                </a:lnTo>
                <a:lnTo>
                  <a:pt x="67" y="235"/>
                </a:lnTo>
                <a:lnTo>
                  <a:pt x="67" y="239"/>
                </a:lnTo>
                <a:lnTo>
                  <a:pt x="63" y="239"/>
                </a:lnTo>
                <a:lnTo>
                  <a:pt x="63" y="243"/>
                </a:lnTo>
                <a:lnTo>
                  <a:pt x="59" y="243"/>
                </a:lnTo>
                <a:lnTo>
                  <a:pt x="59" y="247"/>
                </a:lnTo>
                <a:lnTo>
                  <a:pt x="59" y="251"/>
                </a:lnTo>
                <a:lnTo>
                  <a:pt x="59" y="259"/>
                </a:lnTo>
                <a:lnTo>
                  <a:pt x="55" y="263"/>
                </a:lnTo>
                <a:lnTo>
                  <a:pt x="55" y="267"/>
                </a:lnTo>
                <a:lnTo>
                  <a:pt x="51" y="267"/>
                </a:lnTo>
                <a:lnTo>
                  <a:pt x="47" y="271"/>
                </a:lnTo>
                <a:lnTo>
                  <a:pt x="43" y="271"/>
                </a:lnTo>
                <a:lnTo>
                  <a:pt x="39" y="271"/>
                </a:lnTo>
                <a:lnTo>
                  <a:pt x="35" y="271"/>
                </a:lnTo>
                <a:lnTo>
                  <a:pt x="31" y="275"/>
                </a:lnTo>
                <a:lnTo>
                  <a:pt x="27" y="275"/>
                </a:lnTo>
                <a:lnTo>
                  <a:pt x="23" y="275"/>
                </a:lnTo>
                <a:lnTo>
                  <a:pt x="19" y="279"/>
                </a:lnTo>
                <a:lnTo>
                  <a:pt x="15" y="282"/>
                </a:lnTo>
                <a:lnTo>
                  <a:pt x="12" y="286"/>
                </a:lnTo>
                <a:lnTo>
                  <a:pt x="8" y="282"/>
                </a:lnTo>
                <a:lnTo>
                  <a:pt x="4" y="282"/>
                </a:lnTo>
                <a:lnTo>
                  <a:pt x="4" y="279"/>
                </a:lnTo>
                <a:lnTo>
                  <a:pt x="4" y="275"/>
                </a:lnTo>
                <a:lnTo>
                  <a:pt x="4" y="271"/>
                </a:lnTo>
                <a:lnTo>
                  <a:pt x="4" y="267"/>
                </a:lnTo>
                <a:lnTo>
                  <a:pt x="4" y="263"/>
                </a:lnTo>
                <a:lnTo>
                  <a:pt x="8" y="263"/>
                </a:lnTo>
                <a:lnTo>
                  <a:pt x="8" y="259"/>
                </a:lnTo>
                <a:lnTo>
                  <a:pt x="12" y="259"/>
                </a:lnTo>
                <a:lnTo>
                  <a:pt x="12" y="255"/>
                </a:lnTo>
                <a:lnTo>
                  <a:pt x="15" y="251"/>
                </a:lnTo>
                <a:lnTo>
                  <a:pt x="15" y="247"/>
                </a:lnTo>
                <a:lnTo>
                  <a:pt x="15" y="243"/>
                </a:lnTo>
                <a:lnTo>
                  <a:pt x="15" y="239"/>
                </a:lnTo>
                <a:lnTo>
                  <a:pt x="15" y="231"/>
                </a:lnTo>
                <a:lnTo>
                  <a:pt x="15" y="227"/>
                </a:lnTo>
                <a:lnTo>
                  <a:pt x="15" y="224"/>
                </a:lnTo>
                <a:lnTo>
                  <a:pt x="19" y="220"/>
                </a:lnTo>
                <a:lnTo>
                  <a:pt x="23" y="216"/>
                </a:lnTo>
                <a:lnTo>
                  <a:pt x="27" y="212"/>
                </a:lnTo>
                <a:lnTo>
                  <a:pt x="31" y="208"/>
                </a:lnTo>
                <a:lnTo>
                  <a:pt x="35" y="204"/>
                </a:lnTo>
                <a:lnTo>
                  <a:pt x="35" y="200"/>
                </a:lnTo>
                <a:lnTo>
                  <a:pt x="31" y="196"/>
                </a:lnTo>
                <a:lnTo>
                  <a:pt x="27" y="196"/>
                </a:lnTo>
                <a:lnTo>
                  <a:pt x="23" y="196"/>
                </a:lnTo>
                <a:lnTo>
                  <a:pt x="23" y="192"/>
                </a:lnTo>
                <a:lnTo>
                  <a:pt x="19" y="188"/>
                </a:lnTo>
                <a:lnTo>
                  <a:pt x="19" y="184"/>
                </a:lnTo>
                <a:lnTo>
                  <a:pt x="15" y="180"/>
                </a:lnTo>
                <a:lnTo>
                  <a:pt x="15" y="176"/>
                </a:lnTo>
                <a:lnTo>
                  <a:pt x="15" y="173"/>
                </a:lnTo>
                <a:lnTo>
                  <a:pt x="15" y="169"/>
                </a:lnTo>
                <a:lnTo>
                  <a:pt x="15" y="165"/>
                </a:lnTo>
                <a:lnTo>
                  <a:pt x="15" y="161"/>
                </a:lnTo>
                <a:lnTo>
                  <a:pt x="15" y="157"/>
                </a:lnTo>
                <a:lnTo>
                  <a:pt x="12" y="153"/>
                </a:lnTo>
                <a:lnTo>
                  <a:pt x="8" y="149"/>
                </a:lnTo>
                <a:lnTo>
                  <a:pt x="4" y="149"/>
                </a:lnTo>
                <a:lnTo>
                  <a:pt x="4" y="145"/>
                </a:lnTo>
                <a:lnTo>
                  <a:pt x="0" y="141"/>
                </a:lnTo>
                <a:lnTo>
                  <a:pt x="0" y="137"/>
                </a:lnTo>
                <a:lnTo>
                  <a:pt x="0" y="133"/>
                </a:lnTo>
                <a:lnTo>
                  <a:pt x="0" y="129"/>
                </a:lnTo>
                <a:lnTo>
                  <a:pt x="4" y="125"/>
                </a:lnTo>
                <a:lnTo>
                  <a:pt x="8" y="125"/>
                </a:lnTo>
                <a:lnTo>
                  <a:pt x="12" y="121"/>
                </a:lnTo>
                <a:lnTo>
                  <a:pt x="15" y="118"/>
                </a:lnTo>
                <a:lnTo>
                  <a:pt x="19" y="118"/>
                </a:lnTo>
                <a:lnTo>
                  <a:pt x="23" y="118"/>
                </a:lnTo>
                <a:lnTo>
                  <a:pt x="27" y="114"/>
                </a:lnTo>
                <a:lnTo>
                  <a:pt x="31" y="110"/>
                </a:lnTo>
                <a:lnTo>
                  <a:pt x="35" y="106"/>
                </a:lnTo>
                <a:lnTo>
                  <a:pt x="39" y="102"/>
                </a:lnTo>
                <a:lnTo>
                  <a:pt x="43" y="102"/>
                </a:lnTo>
                <a:lnTo>
                  <a:pt x="43" y="98"/>
                </a:lnTo>
                <a:lnTo>
                  <a:pt x="47" y="98"/>
                </a:lnTo>
                <a:lnTo>
                  <a:pt x="47" y="94"/>
                </a:lnTo>
                <a:lnTo>
                  <a:pt x="51" y="94"/>
                </a:lnTo>
                <a:lnTo>
                  <a:pt x="51" y="90"/>
                </a:lnTo>
                <a:lnTo>
                  <a:pt x="55" y="90"/>
                </a:lnTo>
                <a:lnTo>
                  <a:pt x="59" y="86"/>
                </a:lnTo>
                <a:lnTo>
                  <a:pt x="63" y="82"/>
                </a:lnTo>
                <a:lnTo>
                  <a:pt x="63" y="78"/>
                </a:lnTo>
                <a:lnTo>
                  <a:pt x="67" y="78"/>
                </a:lnTo>
                <a:lnTo>
                  <a:pt x="70" y="74"/>
                </a:lnTo>
                <a:lnTo>
                  <a:pt x="74" y="74"/>
                </a:lnTo>
                <a:lnTo>
                  <a:pt x="78" y="70"/>
                </a:lnTo>
                <a:lnTo>
                  <a:pt x="82" y="66"/>
                </a:lnTo>
                <a:lnTo>
                  <a:pt x="86" y="63"/>
                </a:lnTo>
                <a:lnTo>
                  <a:pt x="90" y="59"/>
                </a:lnTo>
                <a:lnTo>
                  <a:pt x="94" y="55"/>
                </a:lnTo>
                <a:lnTo>
                  <a:pt x="98" y="55"/>
                </a:lnTo>
                <a:lnTo>
                  <a:pt x="98" y="51"/>
                </a:lnTo>
                <a:lnTo>
                  <a:pt x="98" y="47"/>
                </a:lnTo>
                <a:lnTo>
                  <a:pt x="98" y="43"/>
                </a:lnTo>
                <a:lnTo>
                  <a:pt x="98" y="39"/>
                </a:lnTo>
                <a:lnTo>
                  <a:pt x="94" y="35"/>
                </a:lnTo>
                <a:lnTo>
                  <a:pt x="90" y="31"/>
                </a:lnTo>
                <a:lnTo>
                  <a:pt x="86" y="31"/>
                </a:lnTo>
                <a:lnTo>
                  <a:pt x="86" y="27"/>
                </a:lnTo>
                <a:lnTo>
                  <a:pt x="86" y="23"/>
                </a:lnTo>
                <a:lnTo>
                  <a:pt x="86" y="12"/>
                </a:lnTo>
                <a:lnTo>
                  <a:pt x="90" y="12"/>
                </a:lnTo>
                <a:lnTo>
                  <a:pt x="94" y="12"/>
                </a:lnTo>
                <a:lnTo>
                  <a:pt x="98" y="12"/>
                </a:lnTo>
                <a:lnTo>
                  <a:pt x="102" y="12"/>
                </a:lnTo>
                <a:lnTo>
                  <a:pt x="106" y="12"/>
                </a:lnTo>
                <a:lnTo>
                  <a:pt x="110" y="12"/>
                </a:lnTo>
                <a:lnTo>
                  <a:pt x="110" y="15"/>
                </a:lnTo>
                <a:lnTo>
                  <a:pt x="114" y="12"/>
                </a:lnTo>
                <a:lnTo>
                  <a:pt x="118" y="12"/>
                </a:lnTo>
                <a:lnTo>
                  <a:pt x="122" y="8"/>
                </a:lnTo>
                <a:lnTo>
                  <a:pt x="125" y="8"/>
                </a:lnTo>
                <a:lnTo>
                  <a:pt x="129" y="4"/>
                </a:lnTo>
                <a:lnTo>
                  <a:pt x="133" y="4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394" name="Freeform 10"/>
          <p:cNvSpPr>
            <a:spLocks/>
          </p:cNvSpPr>
          <p:nvPr/>
        </p:nvSpPr>
        <p:spPr bwMode="auto">
          <a:xfrm>
            <a:off x="4859338" y="1990725"/>
            <a:ext cx="1873250" cy="2022475"/>
          </a:xfrm>
          <a:custGeom>
            <a:avLst/>
            <a:gdLst>
              <a:gd name="T0" fmla="*/ 848 w 884"/>
              <a:gd name="T1" fmla="*/ 8 h 955"/>
              <a:gd name="T2" fmla="*/ 856 w 884"/>
              <a:gd name="T3" fmla="*/ 75 h 955"/>
              <a:gd name="T4" fmla="*/ 833 w 884"/>
              <a:gd name="T5" fmla="*/ 224 h 955"/>
              <a:gd name="T6" fmla="*/ 793 w 884"/>
              <a:gd name="T7" fmla="*/ 263 h 955"/>
              <a:gd name="T8" fmla="*/ 758 w 884"/>
              <a:gd name="T9" fmla="*/ 303 h 955"/>
              <a:gd name="T10" fmla="*/ 727 w 884"/>
              <a:gd name="T11" fmla="*/ 338 h 955"/>
              <a:gd name="T12" fmla="*/ 672 w 884"/>
              <a:gd name="T13" fmla="*/ 362 h 955"/>
              <a:gd name="T14" fmla="*/ 624 w 884"/>
              <a:gd name="T15" fmla="*/ 401 h 955"/>
              <a:gd name="T16" fmla="*/ 585 w 884"/>
              <a:gd name="T17" fmla="*/ 436 h 955"/>
              <a:gd name="T18" fmla="*/ 554 w 884"/>
              <a:gd name="T19" fmla="*/ 487 h 955"/>
              <a:gd name="T20" fmla="*/ 534 w 884"/>
              <a:gd name="T21" fmla="*/ 534 h 955"/>
              <a:gd name="T22" fmla="*/ 483 w 884"/>
              <a:gd name="T23" fmla="*/ 542 h 955"/>
              <a:gd name="T24" fmla="*/ 483 w 884"/>
              <a:gd name="T25" fmla="*/ 601 h 955"/>
              <a:gd name="T26" fmla="*/ 463 w 884"/>
              <a:gd name="T27" fmla="*/ 644 h 955"/>
              <a:gd name="T28" fmla="*/ 444 w 884"/>
              <a:gd name="T29" fmla="*/ 684 h 955"/>
              <a:gd name="T30" fmla="*/ 463 w 884"/>
              <a:gd name="T31" fmla="*/ 735 h 955"/>
              <a:gd name="T32" fmla="*/ 499 w 884"/>
              <a:gd name="T33" fmla="*/ 774 h 955"/>
              <a:gd name="T34" fmla="*/ 514 w 884"/>
              <a:gd name="T35" fmla="*/ 829 h 955"/>
              <a:gd name="T36" fmla="*/ 522 w 884"/>
              <a:gd name="T37" fmla="*/ 888 h 955"/>
              <a:gd name="T38" fmla="*/ 471 w 884"/>
              <a:gd name="T39" fmla="*/ 888 h 955"/>
              <a:gd name="T40" fmla="*/ 408 w 884"/>
              <a:gd name="T41" fmla="*/ 872 h 955"/>
              <a:gd name="T42" fmla="*/ 373 w 884"/>
              <a:gd name="T43" fmla="*/ 908 h 955"/>
              <a:gd name="T44" fmla="*/ 330 w 884"/>
              <a:gd name="T45" fmla="*/ 896 h 955"/>
              <a:gd name="T46" fmla="*/ 290 w 884"/>
              <a:gd name="T47" fmla="*/ 911 h 955"/>
              <a:gd name="T48" fmla="*/ 251 w 884"/>
              <a:gd name="T49" fmla="*/ 943 h 955"/>
              <a:gd name="T50" fmla="*/ 177 w 884"/>
              <a:gd name="T51" fmla="*/ 947 h 955"/>
              <a:gd name="T52" fmla="*/ 145 w 884"/>
              <a:gd name="T53" fmla="*/ 919 h 955"/>
              <a:gd name="T54" fmla="*/ 122 w 884"/>
              <a:gd name="T55" fmla="*/ 951 h 955"/>
              <a:gd name="T56" fmla="*/ 78 w 884"/>
              <a:gd name="T57" fmla="*/ 904 h 955"/>
              <a:gd name="T58" fmla="*/ 63 w 884"/>
              <a:gd name="T59" fmla="*/ 856 h 955"/>
              <a:gd name="T60" fmla="*/ 43 w 884"/>
              <a:gd name="T61" fmla="*/ 829 h 955"/>
              <a:gd name="T62" fmla="*/ 12 w 884"/>
              <a:gd name="T63" fmla="*/ 801 h 955"/>
              <a:gd name="T64" fmla="*/ 39 w 884"/>
              <a:gd name="T65" fmla="*/ 758 h 955"/>
              <a:gd name="T66" fmla="*/ 63 w 884"/>
              <a:gd name="T67" fmla="*/ 739 h 955"/>
              <a:gd name="T68" fmla="*/ 94 w 884"/>
              <a:gd name="T69" fmla="*/ 692 h 955"/>
              <a:gd name="T70" fmla="*/ 98 w 884"/>
              <a:gd name="T71" fmla="*/ 637 h 955"/>
              <a:gd name="T72" fmla="*/ 74 w 884"/>
              <a:gd name="T73" fmla="*/ 585 h 955"/>
              <a:gd name="T74" fmla="*/ 94 w 884"/>
              <a:gd name="T75" fmla="*/ 542 h 955"/>
              <a:gd name="T76" fmla="*/ 102 w 884"/>
              <a:gd name="T77" fmla="*/ 499 h 955"/>
              <a:gd name="T78" fmla="*/ 118 w 884"/>
              <a:gd name="T79" fmla="*/ 456 h 955"/>
              <a:gd name="T80" fmla="*/ 169 w 884"/>
              <a:gd name="T81" fmla="*/ 476 h 955"/>
              <a:gd name="T82" fmla="*/ 224 w 884"/>
              <a:gd name="T83" fmla="*/ 495 h 955"/>
              <a:gd name="T84" fmla="*/ 232 w 884"/>
              <a:gd name="T85" fmla="*/ 452 h 955"/>
              <a:gd name="T86" fmla="*/ 251 w 884"/>
              <a:gd name="T87" fmla="*/ 413 h 955"/>
              <a:gd name="T88" fmla="*/ 228 w 884"/>
              <a:gd name="T89" fmla="*/ 370 h 955"/>
              <a:gd name="T90" fmla="*/ 220 w 884"/>
              <a:gd name="T91" fmla="*/ 322 h 955"/>
              <a:gd name="T92" fmla="*/ 224 w 884"/>
              <a:gd name="T93" fmla="*/ 291 h 955"/>
              <a:gd name="T94" fmla="*/ 287 w 884"/>
              <a:gd name="T95" fmla="*/ 291 h 955"/>
              <a:gd name="T96" fmla="*/ 275 w 884"/>
              <a:gd name="T97" fmla="*/ 346 h 955"/>
              <a:gd name="T98" fmla="*/ 330 w 884"/>
              <a:gd name="T99" fmla="*/ 326 h 955"/>
              <a:gd name="T100" fmla="*/ 361 w 884"/>
              <a:gd name="T101" fmla="*/ 291 h 955"/>
              <a:gd name="T102" fmla="*/ 404 w 884"/>
              <a:gd name="T103" fmla="*/ 256 h 955"/>
              <a:gd name="T104" fmla="*/ 440 w 884"/>
              <a:gd name="T105" fmla="*/ 197 h 955"/>
              <a:gd name="T106" fmla="*/ 479 w 884"/>
              <a:gd name="T107" fmla="*/ 169 h 955"/>
              <a:gd name="T108" fmla="*/ 499 w 884"/>
              <a:gd name="T109" fmla="*/ 118 h 955"/>
              <a:gd name="T110" fmla="*/ 534 w 884"/>
              <a:gd name="T111" fmla="*/ 79 h 955"/>
              <a:gd name="T112" fmla="*/ 569 w 884"/>
              <a:gd name="T113" fmla="*/ 40 h 955"/>
              <a:gd name="T114" fmla="*/ 628 w 884"/>
              <a:gd name="T115" fmla="*/ 20 h 955"/>
              <a:gd name="T116" fmla="*/ 699 w 884"/>
              <a:gd name="T117" fmla="*/ 0 h 955"/>
              <a:gd name="T118" fmla="*/ 762 w 884"/>
              <a:gd name="T119" fmla="*/ 8 h 9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84"/>
              <a:gd name="T181" fmla="*/ 0 h 955"/>
              <a:gd name="T182" fmla="*/ 884 w 884"/>
              <a:gd name="T183" fmla="*/ 955 h 95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84" h="955">
                <a:moveTo>
                  <a:pt x="805" y="4"/>
                </a:moveTo>
                <a:lnTo>
                  <a:pt x="809" y="4"/>
                </a:lnTo>
                <a:lnTo>
                  <a:pt x="813" y="4"/>
                </a:lnTo>
                <a:lnTo>
                  <a:pt x="817" y="4"/>
                </a:lnTo>
                <a:lnTo>
                  <a:pt x="817" y="0"/>
                </a:lnTo>
                <a:lnTo>
                  <a:pt x="817" y="4"/>
                </a:lnTo>
                <a:lnTo>
                  <a:pt x="821" y="4"/>
                </a:lnTo>
                <a:lnTo>
                  <a:pt x="825" y="0"/>
                </a:lnTo>
                <a:lnTo>
                  <a:pt x="829" y="0"/>
                </a:lnTo>
                <a:lnTo>
                  <a:pt x="833" y="0"/>
                </a:lnTo>
                <a:lnTo>
                  <a:pt x="837" y="4"/>
                </a:lnTo>
                <a:lnTo>
                  <a:pt x="840" y="4"/>
                </a:lnTo>
                <a:lnTo>
                  <a:pt x="844" y="4"/>
                </a:lnTo>
                <a:lnTo>
                  <a:pt x="844" y="8"/>
                </a:lnTo>
                <a:lnTo>
                  <a:pt x="848" y="8"/>
                </a:lnTo>
                <a:lnTo>
                  <a:pt x="852" y="8"/>
                </a:lnTo>
                <a:lnTo>
                  <a:pt x="852" y="4"/>
                </a:lnTo>
                <a:lnTo>
                  <a:pt x="856" y="4"/>
                </a:lnTo>
                <a:lnTo>
                  <a:pt x="856" y="0"/>
                </a:lnTo>
                <a:lnTo>
                  <a:pt x="860" y="0"/>
                </a:lnTo>
                <a:lnTo>
                  <a:pt x="864" y="0"/>
                </a:lnTo>
                <a:lnTo>
                  <a:pt x="868" y="0"/>
                </a:lnTo>
                <a:lnTo>
                  <a:pt x="872" y="0"/>
                </a:lnTo>
                <a:lnTo>
                  <a:pt x="876" y="0"/>
                </a:lnTo>
                <a:lnTo>
                  <a:pt x="876" y="4"/>
                </a:lnTo>
                <a:lnTo>
                  <a:pt x="880" y="4"/>
                </a:lnTo>
                <a:lnTo>
                  <a:pt x="880" y="0"/>
                </a:lnTo>
                <a:lnTo>
                  <a:pt x="880" y="4"/>
                </a:lnTo>
                <a:lnTo>
                  <a:pt x="876" y="36"/>
                </a:lnTo>
                <a:lnTo>
                  <a:pt x="856" y="75"/>
                </a:lnTo>
                <a:lnTo>
                  <a:pt x="825" y="83"/>
                </a:lnTo>
                <a:lnTo>
                  <a:pt x="864" y="138"/>
                </a:lnTo>
                <a:lnTo>
                  <a:pt x="884" y="181"/>
                </a:lnTo>
                <a:lnTo>
                  <a:pt x="884" y="205"/>
                </a:lnTo>
                <a:lnTo>
                  <a:pt x="872" y="208"/>
                </a:lnTo>
                <a:lnTo>
                  <a:pt x="864" y="208"/>
                </a:lnTo>
                <a:lnTo>
                  <a:pt x="860" y="208"/>
                </a:lnTo>
                <a:lnTo>
                  <a:pt x="856" y="208"/>
                </a:lnTo>
                <a:lnTo>
                  <a:pt x="852" y="212"/>
                </a:lnTo>
                <a:lnTo>
                  <a:pt x="848" y="212"/>
                </a:lnTo>
                <a:lnTo>
                  <a:pt x="844" y="212"/>
                </a:lnTo>
                <a:lnTo>
                  <a:pt x="840" y="212"/>
                </a:lnTo>
                <a:lnTo>
                  <a:pt x="837" y="216"/>
                </a:lnTo>
                <a:lnTo>
                  <a:pt x="833" y="220"/>
                </a:lnTo>
                <a:lnTo>
                  <a:pt x="833" y="224"/>
                </a:lnTo>
                <a:lnTo>
                  <a:pt x="829" y="224"/>
                </a:lnTo>
                <a:lnTo>
                  <a:pt x="829" y="228"/>
                </a:lnTo>
                <a:lnTo>
                  <a:pt x="825" y="232"/>
                </a:lnTo>
                <a:lnTo>
                  <a:pt x="821" y="236"/>
                </a:lnTo>
                <a:lnTo>
                  <a:pt x="817" y="236"/>
                </a:lnTo>
                <a:lnTo>
                  <a:pt x="813" y="236"/>
                </a:lnTo>
                <a:lnTo>
                  <a:pt x="809" y="236"/>
                </a:lnTo>
                <a:lnTo>
                  <a:pt x="805" y="240"/>
                </a:lnTo>
                <a:lnTo>
                  <a:pt x="805" y="244"/>
                </a:lnTo>
                <a:lnTo>
                  <a:pt x="801" y="248"/>
                </a:lnTo>
                <a:lnTo>
                  <a:pt x="801" y="252"/>
                </a:lnTo>
                <a:lnTo>
                  <a:pt x="797" y="252"/>
                </a:lnTo>
                <a:lnTo>
                  <a:pt x="797" y="256"/>
                </a:lnTo>
                <a:lnTo>
                  <a:pt x="797" y="260"/>
                </a:lnTo>
                <a:lnTo>
                  <a:pt x="793" y="263"/>
                </a:lnTo>
                <a:lnTo>
                  <a:pt x="793" y="267"/>
                </a:lnTo>
                <a:lnTo>
                  <a:pt x="789" y="271"/>
                </a:lnTo>
                <a:lnTo>
                  <a:pt x="789" y="275"/>
                </a:lnTo>
                <a:lnTo>
                  <a:pt x="789" y="279"/>
                </a:lnTo>
                <a:lnTo>
                  <a:pt x="789" y="283"/>
                </a:lnTo>
                <a:lnTo>
                  <a:pt x="785" y="287"/>
                </a:lnTo>
                <a:lnTo>
                  <a:pt x="782" y="287"/>
                </a:lnTo>
                <a:lnTo>
                  <a:pt x="778" y="287"/>
                </a:lnTo>
                <a:lnTo>
                  <a:pt x="774" y="291"/>
                </a:lnTo>
                <a:lnTo>
                  <a:pt x="770" y="291"/>
                </a:lnTo>
                <a:lnTo>
                  <a:pt x="766" y="291"/>
                </a:lnTo>
                <a:lnTo>
                  <a:pt x="762" y="295"/>
                </a:lnTo>
                <a:lnTo>
                  <a:pt x="758" y="295"/>
                </a:lnTo>
                <a:lnTo>
                  <a:pt x="758" y="299"/>
                </a:lnTo>
                <a:lnTo>
                  <a:pt x="758" y="303"/>
                </a:lnTo>
                <a:lnTo>
                  <a:pt x="758" y="307"/>
                </a:lnTo>
                <a:lnTo>
                  <a:pt x="758" y="311"/>
                </a:lnTo>
                <a:lnTo>
                  <a:pt x="758" y="315"/>
                </a:lnTo>
                <a:lnTo>
                  <a:pt x="758" y="318"/>
                </a:lnTo>
                <a:lnTo>
                  <a:pt x="754" y="318"/>
                </a:lnTo>
                <a:lnTo>
                  <a:pt x="750" y="318"/>
                </a:lnTo>
                <a:lnTo>
                  <a:pt x="746" y="318"/>
                </a:lnTo>
                <a:lnTo>
                  <a:pt x="746" y="322"/>
                </a:lnTo>
                <a:lnTo>
                  <a:pt x="742" y="322"/>
                </a:lnTo>
                <a:lnTo>
                  <a:pt x="742" y="326"/>
                </a:lnTo>
                <a:lnTo>
                  <a:pt x="738" y="330"/>
                </a:lnTo>
                <a:lnTo>
                  <a:pt x="734" y="334"/>
                </a:lnTo>
                <a:lnTo>
                  <a:pt x="730" y="334"/>
                </a:lnTo>
                <a:lnTo>
                  <a:pt x="730" y="338"/>
                </a:lnTo>
                <a:lnTo>
                  <a:pt x="727" y="338"/>
                </a:lnTo>
                <a:lnTo>
                  <a:pt x="723" y="338"/>
                </a:lnTo>
                <a:lnTo>
                  <a:pt x="719" y="338"/>
                </a:lnTo>
                <a:lnTo>
                  <a:pt x="715" y="338"/>
                </a:lnTo>
                <a:lnTo>
                  <a:pt x="707" y="338"/>
                </a:lnTo>
                <a:lnTo>
                  <a:pt x="707" y="342"/>
                </a:lnTo>
                <a:lnTo>
                  <a:pt x="703" y="342"/>
                </a:lnTo>
                <a:lnTo>
                  <a:pt x="703" y="346"/>
                </a:lnTo>
                <a:lnTo>
                  <a:pt x="699" y="350"/>
                </a:lnTo>
                <a:lnTo>
                  <a:pt x="695" y="354"/>
                </a:lnTo>
                <a:lnTo>
                  <a:pt x="691" y="358"/>
                </a:lnTo>
                <a:lnTo>
                  <a:pt x="687" y="358"/>
                </a:lnTo>
                <a:lnTo>
                  <a:pt x="683" y="358"/>
                </a:lnTo>
                <a:lnTo>
                  <a:pt x="679" y="358"/>
                </a:lnTo>
                <a:lnTo>
                  <a:pt x="675" y="362"/>
                </a:lnTo>
                <a:lnTo>
                  <a:pt x="672" y="362"/>
                </a:lnTo>
                <a:lnTo>
                  <a:pt x="668" y="362"/>
                </a:lnTo>
                <a:lnTo>
                  <a:pt x="664" y="366"/>
                </a:lnTo>
                <a:lnTo>
                  <a:pt x="660" y="370"/>
                </a:lnTo>
                <a:lnTo>
                  <a:pt x="656" y="370"/>
                </a:lnTo>
                <a:lnTo>
                  <a:pt x="652" y="373"/>
                </a:lnTo>
                <a:lnTo>
                  <a:pt x="648" y="377"/>
                </a:lnTo>
                <a:lnTo>
                  <a:pt x="644" y="377"/>
                </a:lnTo>
                <a:lnTo>
                  <a:pt x="640" y="381"/>
                </a:lnTo>
                <a:lnTo>
                  <a:pt x="636" y="385"/>
                </a:lnTo>
                <a:lnTo>
                  <a:pt x="632" y="389"/>
                </a:lnTo>
                <a:lnTo>
                  <a:pt x="628" y="389"/>
                </a:lnTo>
                <a:lnTo>
                  <a:pt x="628" y="393"/>
                </a:lnTo>
                <a:lnTo>
                  <a:pt x="628" y="397"/>
                </a:lnTo>
                <a:lnTo>
                  <a:pt x="624" y="397"/>
                </a:lnTo>
                <a:lnTo>
                  <a:pt x="624" y="401"/>
                </a:lnTo>
                <a:lnTo>
                  <a:pt x="620" y="401"/>
                </a:lnTo>
                <a:lnTo>
                  <a:pt x="620" y="405"/>
                </a:lnTo>
                <a:lnTo>
                  <a:pt x="617" y="405"/>
                </a:lnTo>
                <a:lnTo>
                  <a:pt x="613" y="409"/>
                </a:lnTo>
                <a:lnTo>
                  <a:pt x="609" y="409"/>
                </a:lnTo>
                <a:lnTo>
                  <a:pt x="609" y="413"/>
                </a:lnTo>
                <a:lnTo>
                  <a:pt x="605" y="413"/>
                </a:lnTo>
                <a:lnTo>
                  <a:pt x="601" y="417"/>
                </a:lnTo>
                <a:lnTo>
                  <a:pt x="597" y="417"/>
                </a:lnTo>
                <a:lnTo>
                  <a:pt x="593" y="421"/>
                </a:lnTo>
                <a:lnTo>
                  <a:pt x="589" y="424"/>
                </a:lnTo>
                <a:lnTo>
                  <a:pt x="585" y="424"/>
                </a:lnTo>
                <a:lnTo>
                  <a:pt x="585" y="428"/>
                </a:lnTo>
                <a:lnTo>
                  <a:pt x="585" y="432"/>
                </a:lnTo>
                <a:lnTo>
                  <a:pt x="585" y="436"/>
                </a:lnTo>
                <a:lnTo>
                  <a:pt x="581" y="436"/>
                </a:lnTo>
                <a:lnTo>
                  <a:pt x="581" y="440"/>
                </a:lnTo>
                <a:lnTo>
                  <a:pt x="581" y="444"/>
                </a:lnTo>
                <a:lnTo>
                  <a:pt x="581" y="448"/>
                </a:lnTo>
                <a:lnTo>
                  <a:pt x="585" y="452"/>
                </a:lnTo>
                <a:lnTo>
                  <a:pt x="581" y="456"/>
                </a:lnTo>
                <a:lnTo>
                  <a:pt x="577" y="460"/>
                </a:lnTo>
                <a:lnTo>
                  <a:pt x="573" y="464"/>
                </a:lnTo>
                <a:lnTo>
                  <a:pt x="565" y="472"/>
                </a:lnTo>
                <a:lnTo>
                  <a:pt x="562" y="476"/>
                </a:lnTo>
                <a:lnTo>
                  <a:pt x="562" y="479"/>
                </a:lnTo>
                <a:lnTo>
                  <a:pt x="558" y="479"/>
                </a:lnTo>
                <a:lnTo>
                  <a:pt x="558" y="483"/>
                </a:lnTo>
                <a:lnTo>
                  <a:pt x="554" y="483"/>
                </a:lnTo>
                <a:lnTo>
                  <a:pt x="554" y="487"/>
                </a:lnTo>
                <a:lnTo>
                  <a:pt x="550" y="487"/>
                </a:lnTo>
                <a:lnTo>
                  <a:pt x="550" y="491"/>
                </a:lnTo>
                <a:lnTo>
                  <a:pt x="546" y="491"/>
                </a:lnTo>
                <a:lnTo>
                  <a:pt x="542" y="495"/>
                </a:lnTo>
                <a:lnTo>
                  <a:pt x="542" y="499"/>
                </a:lnTo>
                <a:lnTo>
                  <a:pt x="538" y="499"/>
                </a:lnTo>
                <a:lnTo>
                  <a:pt x="534" y="499"/>
                </a:lnTo>
                <a:lnTo>
                  <a:pt x="530" y="503"/>
                </a:lnTo>
                <a:lnTo>
                  <a:pt x="526" y="507"/>
                </a:lnTo>
                <a:lnTo>
                  <a:pt x="522" y="511"/>
                </a:lnTo>
                <a:lnTo>
                  <a:pt x="526" y="515"/>
                </a:lnTo>
                <a:lnTo>
                  <a:pt x="526" y="519"/>
                </a:lnTo>
                <a:lnTo>
                  <a:pt x="526" y="523"/>
                </a:lnTo>
                <a:lnTo>
                  <a:pt x="530" y="527"/>
                </a:lnTo>
                <a:lnTo>
                  <a:pt x="534" y="534"/>
                </a:lnTo>
                <a:lnTo>
                  <a:pt x="530" y="534"/>
                </a:lnTo>
                <a:lnTo>
                  <a:pt x="526" y="534"/>
                </a:lnTo>
                <a:lnTo>
                  <a:pt x="522" y="534"/>
                </a:lnTo>
                <a:lnTo>
                  <a:pt x="518" y="534"/>
                </a:lnTo>
                <a:lnTo>
                  <a:pt x="510" y="534"/>
                </a:lnTo>
                <a:lnTo>
                  <a:pt x="507" y="534"/>
                </a:lnTo>
                <a:lnTo>
                  <a:pt x="503" y="534"/>
                </a:lnTo>
                <a:lnTo>
                  <a:pt x="499" y="531"/>
                </a:lnTo>
                <a:lnTo>
                  <a:pt x="495" y="531"/>
                </a:lnTo>
                <a:lnTo>
                  <a:pt x="491" y="531"/>
                </a:lnTo>
                <a:lnTo>
                  <a:pt x="487" y="531"/>
                </a:lnTo>
                <a:lnTo>
                  <a:pt x="487" y="534"/>
                </a:lnTo>
                <a:lnTo>
                  <a:pt x="483" y="534"/>
                </a:lnTo>
                <a:lnTo>
                  <a:pt x="483" y="538"/>
                </a:lnTo>
                <a:lnTo>
                  <a:pt x="483" y="542"/>
                </a:lnTo>
                <a:lnTo>
                  <a:pt x="479" y="546"/>
                </a:lnTo>
                <a:lnTo>
                  <a:pt x="479" y="550"/>
                </a:lnTo>
                <a:lnTo>
                  <a:pt x="479" y="554"/>
                </a:lnTo>
                <a:lnTo>
                  <a:pt x="479" y="562"/>
                </a:lnTo>
                <a:lnTo>
                  <a:pt x="479" y="566"/>
                </a:lnTo>
                <a:lnTo>
                  <a:pt x="479" y="570"/>
                </a:lnTo>
                <a:lnTo>
                  <a:pt x="483" y="570"/>
                </a:lnTo>
                <a:lnTo>
                  <a:pt x="483" y="574"/>
                </a:lnTo>
                <a:lnTo>
                  <a:pt x="483" y="578"/>
                </a:lnTo>
                <a:lnTo>
                  <a:pt x="483" y="582"/>
                </a:lnTo>
                <a:lnTo>
                  <a:pt x="483" y="585"/>
                </a:lnTo>
                <a:lnTo>
                  <a:pt x="483" y="589"/>
                </a:lnTo>
                <a:lnTo>
                  <a:pt x="483" y="593"/>
                </a:lnTo>
                <a:lnTo>
                  <a:pt x="483" y="597"/>
                </a:lnTo>
                <a:lnTo>
                  <a:pt x="483" y="601"/>
                </a:lnTo>
                <a:lnTo>
                  <a:pt x="483" y="605"/>
                </a:lnTo>
                <a:lnTo>
                  <a:pt x="483" y="609"/>
                </a:lnTo>
                <a:lnTo>
                  <a:pt x="483" y="613"/>
                </a:lnTo>
                <a:lnTo>
                  <a:pt x="483" y="617"/>
                </a:lnTo>
                <a:lnTo>
                  <a:pt x="479" y="617"/>
                </a:lnTo>
                <a:lnTo>
                  <a:pt x="479" y="621"/>
                </a:lnTo>
                <a:lnTo>
                  <a:pt x="475" y="621"/>
                </a:lnTo>
                <a:lnTo>
                  <a:pt x="475" y="625"/>
                </a:lnTo>
                <a:lnTo>
                  <a:pt x="475" y="629"/>
                </a:lnTo>
                <a:lnTo>
                  <a:pt x="475" y="633"/>
                </a:lnTo>
                <a:lnTo>
                  <a:pt x="479" y="637"/>
                </a:lnTo>
                <a:lnTo>
                  <a:pt x="479" y="640"/>
                </a:lnTo>
                <a:lnTo>
                  <a:pt x="475" y="644"/>
                </a:lnTo>
                <a:lnTo>
                  <a:pt x="471" y="644"/>
                </a:lnTo>
                <a:lnTo>
                  <a:pt x="463" y="644"/>
                </a:lnTo>
                <a:lnTo>
                  <a:pt x="459" y="644"/>
                </a:lnTo>
                <a:lnTo>
                  <a:pt x="459" y="648"/>
                </a:lnTo>
                <a:lnTo>
                  <a:pt x="455" y="648"/>
                </a:lnTo>
                <a:lnTo>
                  <a:pt x="452" y="648"/>
                </a:lnTo>
                <a:lnTo>
                  <a:pt x="448" y="652"/>
                </a:lnTo>
                <a:lnTo>
                  <a:pt x="448" y="656"/>
                </a:lnTo>
                <a:lnTo>
                  <a:pt x="448" y="660"/>
                </a:lnTo>
                <a:lnTo>
                  <a:pt x="448" y="664"/>
                </a:lnTo>
                <a:lnTo>
                  <a:pt x="444" y="664"/>
                </a:lnTo>
                <a:lnTo>
                  <a:pt x="440" y="668"/>
                </a:lnTo>
                <a:lnTo>
                  <a:pt x="436" y="672"/>
                </a:lnTo>
                <a:lnTo>
                  <a:pt x="432" y="672"/>
                </a:lnTo>
                <a:lnTo>
                  <a:pt x="436" y="676"/>
                </a:lnTo>
                <a:lnTo>
                  <a:pt x="440" y="680"/>
                </a:lnTo>
                <a:lnTo>
                  <a:pt x="444" y="684"/>
                </a:lnTo>
                <a:lnTo>
                  <a:pt x="444" y="688"/>
                </a:lnTo>
                <a:lnTo>
                  <a:pt x="448" y="692"/>
                </a:lnTo>
                <a:lnTo>
                  <a:pt x="448" y="695"/>
                </a:lnTo>
                <a:lnTo>
                  <a:pt x="448" y="699"/>
                </a:lnTo>
                <a:lnTo>
                  <a:pt x="448" y="703"/>
                </a:lnTo>
                <a:lnTo>
                  <a:pt x="448" y="707"/>
                </a:lnTo>
                <a:lnTo>
                  <a:pt x="444" y="711"/>
                </a:lnTo>
                <a:lnTo>
                  <a:pt x="444" y="715"/>
                </a:lnTo>
                <a:lnTo>
                  <a:pt x="448" y="715"/>
                </a:lnTo>
                <a:lnTo>
                  <a:pt x="452" y="719"/>
                </a:lnTo>
                <a:lnTo>
                  <a:pt x="452" y="723"/>
                </a:lnTo>
                <a:lnTo>
                  <a:pt x="455" y="727"/>
                </a:lnTo>
                <a:lnTo>
                  <a:pt x="459" y="731"/>
                </a:lnTo>
                <a:lnTo>
                  <a:pt x="459" y="735"/>
                </a:lnTo>
                <a:lnTo>
                  <a:pt x="463" y="735"/>
                </a:lnTo>
                <a:lnTo>
                  <a:pt x="467" y="739"/>
                </a:lnTo>
                <a:lnTo>
                  <a:pt x="471" y="743"/>
                </a:lnTo>
                <a:lnTo>
                  <a:pt x="471" y="746"/>
                </a:lnTo>
                <a:lnTo>
                  <a:pt x="471" y="750"/>
                </a:lnTo>
                <a:lnTo>
                  <a:pt x="471" y="754"/>
                </a:lnTo>
                <a:lnTo>
                  <a:pt x="471" y="758"/>
                </a:lnTo>
                <a:lnTo>
                  <a:pt x="475" y="758"/>
                </a:lnTo>
                <a:lnTo>
                  <a:pt x="479" y="762"/>
                </a:lnTo>
                <a:lnTo>
                  <a:pt x="483" y="762"/>
                </a:lnTo>
                <a:lnTo>
                  <a:pt x="487" y="762"/>
                </a:lnTo>
                <a:lnTo>
                  <a:pt x="491" y="762"/>
                </a:lnTo>
                <a:lnTo>
                  <a:pt x="495" y="766"/>
                </a:lnTo>
                <a:lnTo>
                  <a:pt x="495" y="770"/>
                </a:lnTo>
                <a:lnTo>
                  <a:pt x="499" y="770"/>
                </a:lnTo>
                <a:lnTo>
                  <a:pt x="499" y="774"/>
                </a:lnTo>
                <a:lnTo>
                  <a:pt x="499" y="778"/>
                </a:lnTo>
                <a:lnTo>
                  <a:pt x="503" y="782"/>
                </a:lnTo>
                <a:lnTo>
                  <a:pt x="503" y="786"/>
                </a:lnTo>
                <a:lnTo>
                  <a:pt x="499" y="790"/>
                </a:lnTo>
                <a:lnTo>
                  <a:pt x="499" y="794"/>
                </a:lnTo>
                <a:lnTo>
                  <a:pt x="499" y="798"/>
                </a:lnTo>
                <a:lnTo>
                  <a:pt x="499" y="801"/>
                </a:lnTo>
                <a:lnTo>
                  <a:pt x="503" y="805"/>
                </a:lnTo>
                <a:lnTo>
                  <a:pt x="503" y="809"/>
                </a:lnTo>
                <a:lnTo>
                  <a:pt x="503" y="813"/>
                </a:lnTo>
                <a:lnTo>
                  <a:pt x="507" y="817"/>
                </a:lnTo>
                <a:lnTo>
                  <a:pt x="510" y="817"/>
                </a:lnTo>
                <a:lnTo>
                  <a:pt x="514" y="821"/>
                </a:lnTo>
                <a:lnTo>
                  <a:pt x="514" y="825"/>
                </a:lnTo>
                <a:lnTo>
                  <a:pt x="514" y="829"/>
                </a:lnTo>
                <a:lnTo>
                  <a:pt x="518" y="833"/>
                </a:lnTo>
                <a:lnTo>
                  <a:pt x="518" y="837"/>
                </a:lnTo>
                <a:lnTo>
                  <a:pt x="522" y="841"/>
                </a:lnTo>
                <a:lnTo>
                  <a:pt x="526" y="845"/>
                </a:lnTo>
                <a:lnTo>
                  <a:pt x="526" y="849"/>
                </a:lnTo>
                <a:lnTo>
                  <a:pt x="526" y="853"/>
                </a:lnTo>
                <a:lnTo>
                  <a:pt x="526" y="856"/>
                </a:lnTo>
                <a:lnTo>
                  <a:pt x="522" y="860"/>
                </a:lnTo>
                <a:lnTo>
                  <a:pt x="522" y="864"/>
                </a:lnTo>
                <a:lnTo>
                  <a:pt x="522" y="868"/>
                </a:lnTo>
                <a:lnTo>
                  <a:pt x="522" y="872"/>
                </a:lnTo>
                <a:lnTo>
                  <a:pt x="522" y="876"/>
                </a:lnTo>
                <a:lnTo>
                  <a:pt x="522" y="880"/>
                </a:lnTo>
                <a:lnTo>
                  <a:pt x="522" y="884"/>
                </a:lnTo>
                <a:lnTo>
                  <a:pt x="522" y="888"/>
                </a:lnTo>
                <a:lnTo>
                  <a:pt x="522" y="892"/>
                </a:lnTo>
                <a:lnTo>
                  <a:pt x="526" y="896"/>
                </a:lnTo>
                <a:lnTo>
                  <a:pt x="526" y="900"/>
                </a:lnTo>
                <a:lnTo>
                  <a:pt x="522" y="900"/>
                </a:lnTo>
                <a:lnTo>
                  <a:pt x="518" y="900"/>
                </a:lnTo>
                <a:lnTo>
                  <a:pt x="514" y="896"/>
                </a:lnTo>
                <a:lnTo>
                  <a:pt x="510" y="900"/>
                </a:lnTo>
                <a:lnTo>
                  <a:pt x="507" y="900"/>
                </a:lnTo>
                <a:lnTo>
                  <a:pt x="503" y="900"/>
                </a:lnTo>
                <a:lnTo>
                  <a:pt x="495" y="900"/>
                </a:lnTo>
                <a:lnTo>
                  <a:pt x="491" y="896"/>
                </a:lnTo>
                <a:lnTo>
                  <a:pt x="487" y="896"/>
                </a:lnTo>
                <a:lnTo>
                  <a:pt x="483" y="892"/>
                </a:lnTo>
                <a:lnTo>
                  <a:pt x="475" y="892"/>
                </a:lnTo>
                <a:lnTo>
                  <a:pt x="471" y="888"/>
                </a:lnTo>
                <a:lnTo>
                  <a:pt x="467" y="884"/>
                </a:lnTo>
                <a:lnTo>
                  <a:pt x="463" y="880"/>
                </a:lnTo>
                <a:lnTo>
                  <a:pt x="455" y="872"/>
                </a:lnTo>
                <a:lnTo>
                  <a:pt x="452" y="872"/>
                </a:lnTo>
                <a:lnTo>
                  <a:pt x="448" y="868"/>
                </a:lnTo>
                <a:lnTo>
                  <a:pt x="444" y="864"/>
                </a:lnTo>
                <a:lnTo>
                  <a:pt x="436" y="864"/>
                </a:lnTo>
                <a:lnTo>
                  <a:pt x="432" y="864"/>
                </a:lnTo>
                <a:lnTo>
                  <a:pt x="428" y="868"/>
                </a:lnTo>
                <a:lnTo>
                  <a:pt x="424" y="868"/>
                </a:lnTo>
                <a:lnTo>
                  <a:pt x="424" y="872"/>
                </a:lnTo>
                <a:lnTo>
                  <a:pt x="420" y="872"/>
                </a:lnTo>
                <a:lnTo>
                  <a:pt x="416" y="872"/>
                </a:lnTo>
                <a:lnTo>
                  <a:pt x="412" y="872"/>
                </a:lnTo>
                <a:lnTo>
                  <a:pt x="408" y="872"/>
                </a:lnTo>
                <a:lnTo>
                  <a:pt x="404" y="872"/>
                </a:lnTo>
                <a:lnTo>
                  <a:pt x="400" y="864"/>
                </a:lnTo>
                <a:lnTo>
                  <a:pt x="393" y="860"/>
                </a:lnTo>
                <a:lnTo>
                  <a:pt x="389" y="860"/>
                </a:lnTo>
                <a:lnTo>
                  <a:pt x="385" y="864"/>
                </a:lnTo>
                <a:lnTo>
                  <a:pt x="389" y="868"/>
                </a:lnTo>
                <a:lnTo>
                  <a:pt x="389" y="872"/>
                </a:lnTo>
                <a:lnTo>
                  <a:pt x="389" y="876"/>
                </a:lnTo>
                <a:lnTo>
                  <a:pt x="389" y="880"/>
                </a:lnTo>
                <a:lnTo>
                  <a:pt x="385" y="884"/>
                </a:lnTo>
                <a:lnTo>
                  <a:pt x="385" y="888"/>
                </a:lnTo>
                <a:lnTo>
                  <a:pt x="381" y="892"/>
                </a:lnTo>
                <a:lnTo>
                  <a:pt x="381" y="896"/>
                </a:lnTo>
                <a:lnTo>
                  <a:pt x="377" y="904"/>
                </a:lnTo>
                <a:lnTo>
                  <a:pt x="373" y="908"/>
                </a:lnTo>
                <a:lnTo>
                  <a:pt x="373" y="911"/>
                </a:lnTo>
                <a:lnTo>
                  <a:pt x="369" y="915"/>
                </a:lnTo>
                <a:lnTo>
                  <a:pt x="365" y="915"/>
                </a:lnTo>
                <a:lnTo>
                  <a:pt x="361" y="915"/>
                </a:lnTo>
                <a:lnTo>
                  <a:pt x="361" y="911"/>
                </a:lnTo>
                <a:lnTo>
                  <a:pt x="357" y="911"/>
                </a:lnTo>
                <a:lnTo>
                  <a:pt x="353" y="911"/>
                </a:lnTo>
                <a:lnTo>
                  <a:pt x="349" y="911"/>
                </a:lnTo>
                <a:lnTo>
                  <a:pt x="345" y="908"/>
                </a:lnTo>
                <a:lnTo>
                  <a:pt x="342" y="908"/>
                </a:lnTo>
                <a:lnTo>
                  <a:pt x="342" y="904"/>
                </a:lnTo>
                <a:lnTo>
                  <a:pt x="342" y="900"/>
                </a:lnTo>
                <a:lnTo>
                  <a:pt x="338" y="896"/>
                </a:lnTo>
                <a:lnTo>
                  <a:pt x="334" y="896"/>
                </a:lnTo>
                <a:lnTo>
                  <a:pt x="330" y="896"/>
                </a:lnTo>
                <a:lnTo>
                  <a:pt x="326" y="896"/>
                </a:lnTo>
                <a:lnTo>
                  <a:pt x="318" y="896"/>
                </a:lnTo>
                <a:lnTo>
                  <a:pt x="314" y="892"/>
                </a:lnTo>
                <a:lnTo>
                  <a:pt x="310" y="892"/>
                </a:lnTo>
                <a:lnTo>
                  <a:pt x="310" y="888"/>
                </a:lnTo>
                <a:lnTo>
                  <a:pt x="302" y="888"/>
                </a:lnTo>
                <a:lnTo>
                  <a:pt x="298" y="888"/>
                </a:lnTo>
                <a:lnTo>
                  <a:pt x="294" y="888"/>
                </a:lnTo>
                <a:lnTo>
                  <a:pt x="294" y="892"/>
                </a:lnTo>
                <a:lnTo>
                  <a:pt x="294" y="896"/>
                </a:lnTo>
                <a:lnTo>
                  <a:pt x="294" y="900"/>
                </a:lnTo>
                <a:lnTo>
                  <a:pt x="294" y="904"/>
                </a:lnTo>
                <a:lnTo>
                  <a:pt x="294" y="908"/>
                </a:lnTo>
                <a:lnTo>
                  <a:pt x="294" y="911"/>
                </a:lnTo>
                <a:lnTo>
                  <a:pt x="290" y="911"/>
                </a:lnTo>
                <a:lnTo>
                  <a:pt x="290" y="915"/>
                </a:lnTo>
                <a:lnTo>
                  <a:pt x="287" y="915"/>
                </a:lnTo>
                <a:lnTo>
                  <a:pt x="287" y="923"/>
                </a:lnTo>
                <a:lnTo>
                  <a:pt x="283" y="923"/>
                </a:lnTo>
                <a:lnTo>
                  <a:pt x="283" y="927"/>
                </a:lnTo>
                <a:lnTo>
                  <a:pt x="283" y="931"/>
                </a:lnTo>
                <a:lnTo>
                  <a:pt x="283" y="935"/>
                </a:lnTo>
                <a:lnTo>
                  <a:pt x="283" y="939"/>
                </a:lnTo>
                <a:lnTo>
                  <a:pt x="279" y="943"/>
                </a:lnTo>
                <a:lnTo>
                  <a:pt x="275" y="943"/>
                </a:lnTo>
                <a:lnTo>
                  <a:pt x="271" y="943"/>
                </a:lnTo>
                <a:lnTo>
                  <a:pt x="267" y="943"/>
                </a:lnTo>
                <a:lnTo>
                  <a:pt x="263" y="943"/>
                </a:lnTo>
                <a:lnTo>
                  <a:pt x="255" y="943"/>
                </a:lnTo>
                <a:lnTo>
                  <a:pt x="251" y="943"/>
                </a:lnTo>
                <a:lnTo>
                  <a:pt x="247" y="943"/>
                </a:lnTo>
                <a:lnTo>
                  <a:pt x="243" y="943"/>
                </a:lnTo>
                <a:lnTo>
                  <a:pt x="239" y="943"/>
                </a:lnTo>
                <a:lnTo>
                  <a:pt x="232" y="947"/>
                </a:lnTo>
                <a:lnTo>
                  <a:pt x="224" y="947"/>
                </a:lnTo>
                <a:lnTo>
                  <a:pt x="220" y="947"/>
                </a:lnTo>
                <a:lnTo>
                  <a:pt x="216" y="947"/>
                </a:lnTo>
                <a:lnTo>
                  <a:pt x="212" y="947"/>
                </a:lnTo>
                <a:lnTo>
                  <a:pt x="208" y="947"/>
                </a:lnTo>
                <a:lnTo>
                  <a:pt x="200" y="947"/>
                </a:lnTo>
                <a:lnTo>
                  <a:pt x="196" y="951"/>
                </a:lnTo>
                <a:lnTo>
                  <a:pt x="192" y="951"/>
                </a:lnTo>
                <a:lnTo>
                  <a:pt x="184" y="951"/>
                </a:lnTo>
                <a:lnTo>
                  <a:pt x="177" y="951"/>
                </a:lnTo>
                <a:lnTo>
                  <a:pt x="177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1"/>
                </a:lnTo>
                <a:lnTo>
                  <a:pt x="177" y="927"/>
                </a:lnTo>
                <a:lnTo>
                  <a:pt x="177" y="919"/>
                </a:lnTo>
                <a:lnTo>
                  <a:pt x="177" y="915"/>
                </a:lnTo>
                <a:lnTo>
                  <a:pt x="173" y="915"/>
                </a:lnTo>
                <a:lnTo>
                  <a:pt x="165" y="915"/>
                </a:lnTo>
                <a:lnTo>
                  <a:pt x="161" y="911"/>
                </a:lnTo>
                <a:lnTo>
                  <a:pt x="157" y="911"/>
                </a:lnTo>
                <a:lnTo>
                  <a:pt x="153" y="911"/>
                </a:lnTo>
                <a:lnTo>
                  <a:pt x="149" y="911"/>
                </a:lnTo>
                <a:lnTo>
                  <a:pt x="145" y="911"/>
                </a:lnTo>
                <a:lnTo>
                  <a:pt x="145" y="915"/>
                </a:lnTo>
                <a:lnTo>
                  <a:pt x="145" y="919"/>
                </a:lnTo>
                <a:lnTo>
                  <a:pt x="145" y="923"/>
                </a:lnTo>
                <a:lnTo>
                  <a:pt x="145" y="927"/>
                </a:lnTo>
                <a:lnTo>
                  <a:pt x="141" y="927"/>
                </a:lnTo>
                <a:lnTo>
                  <a:pt x="141" y="931"/>
                </a:lnTo>
                <a:lnTo>
                  <a:pt x="141" y="935"/>
                </a:lnTo>
                <a:lnTo>
                  <a:pt x="141" y="939"/>
                </a:lnTo>
                <a:lnTo>
                  <a:pt x="145" y="943"/>
                </a:lnTo>
                <a:lnTo>
                  <a:pt x="145" y="947"/>
                </a:lnTo>
                <a:lnTo>
                  <a:pt x="141" y="947"/>
                </a:lnTo>
                <a:lnTo>
                  <a:pt x="137" y="951"/>
                </a:lnTo>
                <a:lnTo>
                  <a:pt x="133" y="951"/>
                </a:lnTo>
                <a:lnTo>
                  <a:pt x="133" y="955"/>
                </a:lnTo>
                <a:lnTo>
                  <a:pt x="129" y="955"/>
                </a:lnTo>
                <a:lnTo>
                  <a:pt x="126" y="951"/>
                </a:lnTo>
                <a:lnTo>
                  <a:pt x="122" y="951"/>
                </a:lnTo>
                <a:lnTo>
                  <a:pt x="122" y="947"/>
                </a:lnTo>
                <a:lnTo>
                  <a:pt x="118" y="947"/>
                </a:lnTo>
                <a:lnTo>
                  <a:pt x="110" y="943"/>
                </a:lnTo>
                <a:lnTo>
                  <a:pt x="106" y="939"/>
                </a:lnTo>
                <a:lnTo>
                  <a:pt x="102" y="935"/>
                </a:lnTo>
                <a:lnTo>
                  <a:pt x="98" y="935"/>
                </a:lnTo>
                <a:lnTo>
                  <a:pt x="94" y="931"/>
                </a:lnTo>
                <a:lnTo>
                  <a:pt x="94" y="927"/>
                </a:lnTo>
                <a:lnTo>
                  <a:pt x="90" y="919"/>
                </a:lnTo>
                <a:lnTo>
                  <a:pt x="86" y="919"/>
                </a:lnTo>
                <a:lnTo>
                  <a:pt x="82" y="919"/>
                </a:lnTo>
                <a:lnTo>
                  <a:pt x="78" y="915"/>
                </a:lnTo>
                <a:lnTo>
                  <a:pt x="78" y="911"/>
                </a:lnTo>
                <a:lnTo>
                  <a:pt x="78" y="908"/>
                </a:lnTo>
                <a:lnTo>
                  <a:pt x="78" y="904"/>
                </a:lnTo>
                <a:lnTo>
                  <a:pt x="82" y="900"/>
                </a:lnTo>
                <a:lnTo>
                  <a:pt x="82" y="904"/>
                </a:lnTo>
                <a:lnTo>
                  <a:pt x="86" y="904"/>
                </a:lnTo>
                <a:lnTo>
                  <a:pt x="86" y="900"/>
                </a:lnTo>
                <a:lnTo>
                  <a:pt x="82" y="896"/>
                </a:lnTo>
                <a:lnTo>
                  <a:pt x="82" y="892"/>
                </a:lnTo>
                <a:lnTo>
                  <a:pt x="82" y="888"/>
                </a:lnTo>
                <a:lnTo>
                  <a:pt x="78" y="884"/>
                </a:lnTo>
                <a:lnTo>
                  <a:pt x="74" y="884"/>
                </a:lnTo>
                <a:lnTo>
                  <a:pt x="74" y="880"/>
                </a:lnTo>
                <a:lnTo>
                  <a:pt x="71" y="876"/>
                </a:lnTo>
                <a:lnTo>
                  <a:pt x="67" y="868"/>
                </a:lnTo>
                <a:lnTo>
                  <a:pt x="63" y="864"/>
                </a:lnTo>
                <a:lnTo>
                  <a:pt x="63" y="860"/>
                </a:lnTo>
                <a:lnTo>
                  <a:pt x="63" y="856"/>
                </a:lnTo>
                <a:lnTo>
                  <a:pt x="67" y="853"/>
                </a:lnTo>
                <a:lnTo>
                  <a:pt x="71" y="849"/>
                </a:lnTo>
                <a:lnTo>
                  <a:pt x="74" y="845"/>
                </a:lnTo>
                <a:lnTo>
                  <a:pt x="71" y="845"/>
                </a:lnTo>
                <a:lnTo>
                  <a:pt x="67" y="841"/>
                </a:lnTo>
                <a:lnTo>
                  <a:pt x="67" y="837"/>
                </a:lnTo>
                <a:lnTo>
                  <a:pt x="67" y="833"/>
                </a:lnTo>
                <a:lnTo>
                  <a:pt x="67" y="829"/>
                </a:lnTo>
                <a:lnTo>
                  <a:pt x="67" y="825"/>
                </a:lnTo>
                <a:lnTo>
                  <a:pt x="63" y="825"/>
                </a:lnTo>
                <a:lnTo>
                  <a:pt x="59" y="825"/>
                </a:lnTo>
                <a:lnTo>
                  <a:pt x="55" y="825"/>
                </a:lnTo>
                <a:lnTo>
                  <a:pt x="51" y="825"/>
                </a:lnTo>
                <a:lnTo>
                  <a:pt x="47" y="829"/>
                </a:lnTo>
                <a:lnTo>
                  <a:pt x="43" y="829"/>
                </a:lnTo>
                <a:lnTo>
                  <a:pt x="39" y="829"/>
                </a:lnTo>
                <a:lnTo>
                  <a:pt x="35" y="829"/>
                </a:lnTo>
                <a:lnTo>
                  <a:pt x="31" y="829"/>
                </a:lnTo>
                <a:lnTo>
                  <a:pt x="27" y="825"/>
                </a:lnTo>
                <a:lnTo>
                  <a:pt x="23" y="821"/>
                </a:lnTo>
                <a:lnTo>
                  <a:pt x="19" y="821"/>
                </a:lnTo>
                <a:lnTo>
                  <a:pt x="16" y="821"/>
                </a:lnTo>
                <a:lnTo>
                  <a:pt x="12" y="817"/>
                </a:lnTo>
                <a:lnTo>
                  <a:pt x="8" y="813"/>
                </a:lnTo>
                <a:lnTo>
                  <a:pt x="4" y="813"/>
                </a:lnTo>
                <a:lnTo>
                  <a:pt x="0" y="813"/>
                </a:lnTo>
                <a:lnTo>
                  <a:pt x="4" y="809"/>
                </a:lnTo>
                <a:lnTo>
                  <a:pt x="8" y="805"/>
                </a:lnTo>
                <a:lnTo>
                  <a:pt x="8" y="801"/>
                </a:lnTo>
                <a:lnTo>
                  <a:pt x="12" y="801"/>
                </a:lnTo>
                <a:lnTo>
                  <a:pt x="16" y="801"/>
                </a:lnTo>
                <a:lnTo>
                  <a:pt x="19" y="801"/>
                </a:lnTo>
                <a:lnTo>
                  <a:pt x="19" y="798"/>
                </a:lnTo>
                <a:lnTo>
                  <a:pt x="19" y="794"/>
                </a:lnTo>
                <a:lnTo>
                  <a:pt x="19" y="790"/>
                </a:lnTo>
                <a:lnTo>
                  <a:pt x="23" y="790"/>
                </a:lnTo>
                <a:lnTo>
                  <a:pt x="23" y="786"/>
                </a:lnTo>
                <a:lnTo>
                  <a:pt x="27" y="782"/>
                </a:lnTo>
                <a:lnTo>
                  <a:pt x="31" y="782"/>
                </a:lnTo>
                <a:lnTo>
                  <a:pt x="35" y="778"/>
                </a:lnTo>
                <a:lnTo>
                  <a:pt x="39" y="774"/>
                </a:lnTo>
                <a:lnTo>
                  <a:pt x="39" y="770"/>
                </a:lnTo>
                <a:lnTo>
                  <a:pt x="39" y="766"/>
                </a:lnTo>
                <a:lnTo>
                  <a:pt x="39" y="762"/>
                </a:lnTo>
                <a:lnTo>
                  <a:pt x="39" y="758"/>
                </a:lnTo>
                <a:lnTo>
                  <a:pt x="39" y="754"/>
                </a:lnTo>
                <a:lnTo>
                  <a:pt x="39" y="750"/>
                </a:lnTo>
                <a:lnTo>
                  <a:pt x="35" y="746"/>
                </a:lnTo>
                <a:lnTo>
                  <a:pt x="35" y="743"/>
                </a:lnTo>
                <a:lnTo>
                  <a:pt x="39" y="743"/>
                </a:lnTo>
                <a:lnTo>
                  <a:pt x="43" y="746"/>
                </a:lnTo>
                <a:lnTo>
                  <a:pt x="47" y="746"/>
                </a:lnTo>
                <a:lnTo>
                  <a:pt x="51" y="743"/>
                </a:lnTo>
                <a:lnTo>
                  <a:pt x="51" y="746"/>
                </a:lnTo>
                <a:lnTo>
                  <a:pt x="55" y="746"/>
                </a:lnTo>
                <a:lnTo>
                  <a:pt x="55" y="750"/>
                </a:lnTo>
                <a:lnTo>
                  <a:pt x="59" y="746"/>
                </a:lnTo>
                <a:lnTo>
                  <a:pt x="59" y="743"/>
                </a:lnTo>
                <a:lnTo>
                  <a:pt x="59" y="739"/>
                </a:lnTo>
                <a:lnTo>
                  <a:pt x="63" y="739"/>
                </a:lnTo>
                <a:lnTo>
                  <a:pt x="63" y="735"/>
                </a:lnTo>
                <a:lnTo>
                  <a:pt x="67" y="731"/>
                </a:lnTo>
                <a:lnTo>
                  <a:pt x="67" y="727"/>
                </a:lnTo>
                <a:lnTo>
                  <a:pt x="71" y="727"/>
                </a:lnTo>
                <a:lnTo>
                  <a:pt x="71" y="723"/>
                </a:lnTo>
                <a:lnTo>
                  <a:pt x="74" y="719"/>
                </a:lnTo>
                <a:lnTo>
                  <a:pt x="74" y="715"/>
                </a:lnTo>
                <a:lnTo>
                  <a:pt x="74" y="711"/>
                </a:lnTo>
                <a:lnTo>
                  <a:pt x="78" y="711"/>
                </a:lnTo>
                <a:lnTo>
                  <a:pt x="82" y="707"/>
                </a:lnTo>
                <a:lnTo>
                  <a:pt x="86" y="703"/>
                </a:lnTo>
                <a:lnTo>
                  <a:pt x="86" y="699"/>
                </a:lnTo>
                <a:lnTo>
                  <a:pt x="90" y="699"/>
                </a:lnTo>
                <a:lnTo>
                  <a:pt x="90" y="695"/>
                </a:lnTo>
                <a:lnTo>
                  <a:pt x="94" y="692"/>
                </a:lnTo>
                <a:lnTo>
                  <a:pt x="94" y="688"/>
                </a:lnTo>
                <a:lnTo>
                  <a:pt x="94" y="684"/>
                </a:lnTo>
                <a:lnTo>
                  <a:pt x="94" y="680"/>
                </a:lnTo>
                <a:lnTo>
                  <a:pt x="94" y="676"/>
                </a:lnTo>
                <a:lnTo>
                  <a:pt x="94" y="672"/>
                </a:lnTo>
                <a:lnTo>
                  <a:pt x="94" y="668"/>
                </a:lnTo>
                <a:lnTo>
                  <a:pt x="94" y="664"/>
                </a:lnTo>
                <a:lnTo>
                  <a:pt x="94" y="660"/>
                </a:lnTo>
                <a:lnTo>
                  <a:pt x="94" y="656"/>
                </a:lnTo>
                <a:lnTo>
                  <a:pt x="94" y="652"/>
                </a:lnTo>
                <a:lnTo>
                  <a:pt x="94" y="648"/>
                </a:lnTo>
                <a:lnTo>
                  <a:pt x="94" y="644"/>
                </a:lnTo>
                <a:lnTo>
                  <a:pt x="94" y="640"/>
                </a:lnTo>
                <a:lnTo>
                  <a:pt x="94" y="637"/>
                </a:lnTo>
                <a:lnTo>
                  <a:pt x="98" y="637"/>
                </a:lnTo>
                <a:lnTo>
                  <a:pt x="98" y="633"/>
                </a:lnTo>
                <a:lnTo>
                  <a:pt x="102" y="633"/>
                </a:lnTo>
                <a:lnTo>
                  <a:pt x="102" y="629"/>
                </a:lnTo>
                <a:lnTo>
                  <a:pt x="102" y="625"/>
                </a:lnTo>
                <a:lnTo>
                  <a:pt x="102" y="621"/>
                </a:lnTo>
                <a:lnTo>
                  <a:pt x="98" y="617"/>
                </a:lnTo>
                <a:lnTo>
                  <a:pt x="94" y="613"/>
                </a:lnTo>
                <a:lnTo>
                  <a:pt x="90" y="609"/>
                </a:lnTo>
                <a:lnTo>
                  <a:pt x="90" y="605"/>
                </a:lnTo>
                <a:lnTo>
                  <a:pt x="86" y="601"/>
                </a:lnTo>
                <a:lnTo>
                  <a:pt x="82" y="601"/>
                </a:lnTo>
                <a:lnTo>
                  <a:pt x="78" y="597"/>
                </a:lnTo>
                <a:lnTo>
                  <a:pt x="78" y="593"/>
                </a:lnTo>
                <a:lnTo>
                  <a:pt x="74" y="589"/>
                </a:lnTo>
                <a:lnTo>
                  <a:pt x="74" y="585"/>
                </a:lnTo>
                <a:lnTo>
                  <a:pt x="74" y="582"/>
                </a:lnTo>
                <a:lnTo>
                  <a:pt x="71" y="578"/>
                </a:lnTo>
                <a:lnTo>
                  <a:pt x="71" y="574"/>
                </a:lnTo>
                <a:lnTo>
                  <a:pt x="71" y="570"/>
                </a:lnTo>
                <a:lnTo>
                  <a:pt x="71" y="566"/>
                </a:lnTo>
                <a:lnTo>
                  <a:pt x="74" y="566"/>
                </a:lnTo>
                <a:lnTo>
                  <a:pt x="74" y="562"/>
                </a:lnTo>
                <a:lnTo>
                  <a:pt x="78" y="562"/>
                </a:lnTo>
                <a:lnTo>
                  <a:pt x="82" y="558"/>
                </a:lnTo>
                <a:lnTo>
                  <a:pt x="86" y="558"/>
                </a:lnTo>
                <a:lnTo>
                  <a:pt x="86" y="554"/>
                </a:lnTo>
                <a:lnTo>
                  <a:pt x="90" y="554"/>
                </a:lnTo>
                <a:lnTo>
                  <a:pt x="94" y="550"/>
                </a:lnTo>
                <a:lnTo>
                  <a:pt x="94" y="546"/>
                </a:lnTo>
                <a:lnTo>
                  <a:pt x="94" y="542"/>
                </a:lnTo>
                <a:lnTo>
                  <a:pt x="90" y="542"/>
                </a:lnTo>
                <a:lnTo>
                  <a:pt x="90" y="538"/>
                </a:lnTo>
                <a:lnTo>
                  <a:pt x="90" y="534"/>
                </a:lnTo>
                <a:lnTo>
                  <a:pt x="94" y="531"/>
                </a:lnTo>
                <a:lnTo>
                  <a:pt x="94" y="527"/>
                </a:lnTo>
                <a:lnTo>
                  <a:pt x="94" y="523"/>
                </a:lnTo>
                <a:lnTo>
                  <a:pt x="98" y="523"/>
                </a:lnTo>
                <a:lnTo>
                  <a:pt x="98" y="519"/>
                </a:lnTo>
                <a:lnTo>
                  <a:pt x="98" y="515"/>
                </a:lnTo>
                <a:lnTo>
                  <a:pt x="102" y="515"/>
                </a:lnTo>
                <a:lnTo>
                  <a:pt x="106" y="511"/>
                </a:lnTo>
                <a:lnTo>
                  <a:pt x="106" y="507"/>
                </a:lnTo>
                <a:lnTo>
                  <a:pt x="106" y="503"/>
                </a:lnTo>
                <a:lnTo>
                  <a:pt x="102" y="503"/>
                </a:lnTo>
                <a:lnTo>
                  <a:pt x="102" y="499"/>
                </a:lnTo>
                <a:lnTo>
                  <a:pt x="102" y="495"/>
                </a:lnTo>
                <a:lnTo>
                  <a:pt x="102" y="491"/>
                </a:lnTo>
                <a:lnTo>
                  <a:pt x="98" y="491"/>
                </a:lnTo>
                <a:lnTo>
                  <a:pt x="98" y="487"/>
                </a:lnTo>
                <a:lnTo>
                  <a:pt x="102" y="483"/>
                </a:lnTo>
                <a:lnTo>
                  <a:pt x="106" y="483"/>
                </a:lnTo>
                <a:lnTo>
                  <a:pt x="106" y="479"/>
                </a:lnTo>
                <a:lnTo>
                  <a:pt x="110" y="479"/>
                </a:lnTo>
                <a:lnTo>
                  <a:pt x="110" y="476"/>
                </a:lnTo>
                <a:lnTo>
                  <a:pt x="110" y="472"/>
                </a:lnTo>
                <a:lnTo>
                  <a:pt x="110" y="468"/>
                </a:lnTo>
                <a:lnTo>
                  <a:pt x="110" y="460"/>
                </a:lnTo>
                <a:lnTo>
                  <a:pt x="114" y="460"/>
                </a:lnTo>
                <a:lnTo>
                  <a:pt x="114" y="456"/>
                </a:lnTo>
                <a:lnTo>
                  <a:pt x="118" y="456"/>
                </a:lnTo>
                <a:lnTo>
                  <a:pt x="122" y="456"/>
                </a:lnTo>
                <a:lnTo>
                  <a:pt x="126" y="456"/>
                </a:lnTo>
                <a:lnTo>
                  <a:pt x="129" y="456"/>
                </a:lnTo>
                <a:lnTo>
                  <a:pt x="133" y="456"/>
                </a:lnTo>
                <a:lnTo>
                  <a:pt x="137" y="456"/>
                </a:lnTo>
                <a:lnTo>
                  <a:pt x="141" y="460"/>
                </a:lnTo>
                <a:lnTo>
                  <a:pt x="145" y="460"/>
                </a:lnTo>
                <a:lnTo>
                  <a:pt x="145" y="464"/>
                </a:lnTo>
                <a:lnTo>
                  <a:pt x="149" y="464"/>
                </a:lnTo>
                <a:lnTo>
                  <a:pt x="149" y="468"/>
                </a:lnTo>
                <a:lnTo>
                  <a:pt x="153" y="468"/>
                </a:lnTo>
                <a:lnTo>
                  <a:pt x="157" y="472"/>
                </a:lnTo>
                <a:lnTo>
                  <a:pt x="161" y="472"/>
                </a:lnTo>
                <a:lnTo>
                  <a:pt x="165" y="476"/>
                </a:lnTo>
                <a:lnTo>
                  <a:pt x="169" y="476"/>
                </a:lnTo>
                <a:lnTo>
                  <a:pt x="173" y="479"/>
                </a:lnTo>
                <a:lnTo>
                  <a:pt x="177" y="483"/>
                </a:lnTo>
                <a:lnTo>
                  <a:pt x="181" y="487"/>
                </a:lnTo>
                <a:lnTo>
                  <a:pt x="184" y="487"/>
                </a:lnTo>
                <a:lnTo>
                  <a:pt x="188" y="491"/>
                </a:lnTo>
                <a:lnTo>
                  <a:pt x="192" y="495"/>
                </a:lnTo>
                <a:lnTo>
                  <a:pt x="196" y="499"/>
                </a:lnTo>
                <a:lnTo>
                  <a:pt x="200" y="503"/>
                </a:lnTo>
                <a:lnTo>
                  <a:pt x="204" y="503"/>
                </a:lnTo>
                <a:lnTo>
                  <a:pt x="204" y="499"/>
                </a:lnTo>
                <a:lnTo>
                  <a:pt x="208" y="499"/>
                </a:lnTo>
                <a:lnTo>
                  <a:pt x="212" y="499"/>
                </a:lnTo>
                <a:lnTo>
                  <a:pt x="216" y="499"/>
                </a:lnTo>
                <a:lnTo>
                  <a:pt x="220" y="495"/>
                </a:lnTo>
                <a:lnTo>
                  <a:pt x="224" y="495"/>
                </a:lnTo>
                <a:lnTo>
                  <a:pt x="224" y="491"/>
                </a:lnTo>
                <a:lnTo>
                  <a:pt x="228" y="491"/>
                </a:lnTo>
                <a:lnTo>
                  <a:pt x="224" y="487"/>
                </a:lnTo>
                <a:lnTo>
                  <a:pt x="220" y="487"/>
                </a:lnTo>
                <a:lnTo>
                  <a:pt x="220" y="483"/>
                </a:lnTo>
                <a:lnTo>
                  <a:pt x="220" y="479"/>
                </a:lnTo>
                <a:lnTo>
                  <a:pt x="224" y="479"/>
                </a:lnTo>
                <a:lnTo>
                  <a:pt x="228" y="479"/>
                </a:lnTo>
                <a:lnTo>
                  <a:pt x="232" y="476"/>
                </a:lnTo>
                <a:lnTo>
                  <a:pt x="232" y="472"/>
                </a:lnTo>
                <a:lnTo>
                  <a:pt x="232" y="468"/>
                </a:lnTo>
                <a:lnTo>
                  <a:pt x="232" y="464"/>
                </a:lnTo>
                <a:lnTo>
                  <a:pt x="232" y="460"/>
                </a:lnTo>
                <a:lnTo>
                  <a:pt x="232" y="456"/>
                </a:lnTo>
                <a:lnTo>
                  <a:pt x="232" y="452"/>
                </a:lnTo>
                <a:lnTo>
                  <a:pt x="235" y="452"/>
                </a:lnTo>
                <a:lnTo>
                  <a:pt x="235" y="448"/>
                </a:lnTo>
                <a:lnTo>
                  <a:pt x="239" y="448"/>
                </a:lnTo>
                <a:lnTo>
                  <a:pt x="243" y="448"/>
                </a:lnTo>
                <a:lnTo>
                  <a:pt x="247" y="448"/>
                </a:lnTo>
                <a:lnTo>
                  <a:pt x="247" y="444"/>
                </a:lnTo>
                <a:lnTo>
                  <a:pt x="247" y="440"/>
                </a:lnTo>
                <a:lnTo>
                  <a:pt x="247" y="436"/>
                </a:lnTo>
                <a:lnTo>
                  <a:pt x="251" y="432"/>
                </a:lnTo>
                <a:lnTo>
                  <a:pt x="255" y="432"/>
                </a:lnTo>
                <a:lnTo>
                  <a:pt x="255" y="428"/>
                </a:lnTo>
                <a:lnTo>
                  <a:pt x="255" y="424"/>
                </a:lnTo>
                <a:lnTo>
                  <a:pt x="255" y="421"/>
                </a:lnTo>
                <a:lnTo>
                  <a:pt x="251" y="417"/>
                </a:lnTo>
                <a:lnTo>
                  <a:pt x="251" y="413"/>
                </a:lnTo>
                <a:lnTo>
                  <a:pt x="251" y="409"/>
                </a:lnTo>
                <a:lnTo>
                  <a:pt x="251" y="405"/>
                </a:lnTo>
                <a:lnTo>
                  <a:pt x="251" y="401"/>
                </a:lnTo>
                <a:lnTo>
                  <a:pt x="247" y="397"/>
                </a:lnTo>
                <a:lnTo>
                  <a:pt x="247" y="393"/>
                </a:lnTo>
                <a:lnTo>
                  <a:pt x="247" y="389"/>
                </a:lnTo>
                <a:lnTo>
                  <a:pt x="251" y="385"/>
                </a:lnTo>
                <a:lnTo>
                  <a:pt x="251" y="381"/>
                </a:lnTo>
                <a:lnTo>
                  <a:pt x="247" y="377"/>
                </a:lnTo>
                <a:lnTo>
                  <a:pt x="247" y="373"/>
                </a:lnTo>
                <a:lnTo>
                  <a:pt x="243" y="370"/>
                </a:lnTo>
                <a:lnTo>
                  <a:pt x="239" y="370"/>
                </a:lnTo>
                <a:lnTo>
                  <a:pt x="235" y="373"/>
                </a:lnTo>
                <a:lnTo>
                  <a:pt x="232" y="373"/>
                </a:lnTo>
                <a:lnTo>
                  <a:pt x="228" y="370"/>
                </a:lnTo>
                <a:lnTo>
                  <a:pt x="224" y="370"/>
                </a:lnTo>
                <a:lnTo>
                  <a:pt x="220" y="370"/>
                </a:lnTo>
                <a:lnTo>
                  <a:pt x="220" y="366"/>
                </a:lnTo>
                <a:lnTo>
                  <a:pt x="220" y="358"/>
                </a:lnTo>
                <a:lnTo>
                  <a:pt x="216" y="358"/>
                </a:lnTo>
                <a:lnTo>
                  <a:pt x="208" y="358"/>
                </a:lnTo>
                <a:lnTo>
                  <a:pt x="212" y="354"/>
                </a:lnTo>
                <a:lnTo>
                  <a:pt x="212" y="350"/>
                </a:lnTo>
                <a:lnTo>
                  <a:pt x="212" y="346"/>
                </a:lnTo>
                <a:lnTo>
                  <a:pt x="216" y="346"/>
                </a:lnTo>
                <a:lnTo>
                  <a:pt x="216" y="342"/>
                </a:lnTo>
                <a:lnTo>
                  <a:pt x="216" y="338"/>
                </a:lnTo>
                <a:lnTo>
                  <a:pt x="216" y="334"/>
                </a:lnTo>
                <a:lnTo>
                  <a:pt x="216" y="330"/>
                </a:lnTo>
                <a:lnTo>
                  <a:pt x="220" y="322"/>
                </a:lnTo>
                <a:lnTo>
                  <a:pt x="216" y="318"/>
                </a:lnTo>
                <a:lnTo>
                  <a:pt x="216" y="322"/>
                </a:lnTo>
                <a:lnTo>
                  <a:pt x="212" y="322"/>
                </a:lnTo>
                <a:lnTo>
                  <a:pt x="208" y="322"/>
                </a:lnTo>
                <a:lnTo>
                  <a:pt x="208" y="318"/>
                </a:lnTo>
                <a:lnTo>
                  <a:pt x="208" y="315"/>
                </a:lnTo>
                <a:lnTo>
                  <a:pt x="208" y="311"/>
                </a:lnTo>
                <a:lnTo>
                  <a:pt x="212" y="311"/>
                </a:lnTo>
                <a:lnTo>
                  <a:pt x="216" y="311"/>
                </a:lnTo>
                <a:lnTo>
                  <a:pt x="220" y="311"/>
                </a:lnTo>
                <a:lnTo>
                  <a:pt x="220" y="307"/>
                </a:lnTo>
                <a:lnTo>
                  <a:pt x="220" y="303"/>
                </a:lnTo>
                <a:lnTo>
                  <a:pt x="220" y="299"/>
                </a:lnTo>
                <a:lnTo>
                  <a:pt x="220" y="295"/>
                </a:lnTo>
                <a:lnTo>
                  <a:pt x="224" y="291"/>
                </a:lnTo>
                <a:lnTo>
                  <a:pt x="224" y="287"/>
                </a:lnTo>
                <a:lnTo>
                  <a:pt x="228" y="283"/>
                </a:lnTo>
                <a:lnTo>
                  <a:pt x="235" y="283"/>
                </a:lnTo>
                <a:lnTo>
                  <a:pt x="239" y="283"/>
                </a:lnTo>
                <a:lnTo>
                  <a:pt x="243" y="287"/>
                </a:lnTo>
                <a:lnTo>
                  <a:pt x="247" y="287"/>
                </a:lnTo>
                <a:lnTo>
                  <a:pt x="251" y="287"/>
                </a:lnTo>
                <a:lnTo>
                  <a:pt x="255" y="287"/>
                </a:lnTo>
                <a:lnTo>
                  <a:pt x="259" y="287"/>
                </a:lnTo>
                <a:lnTo>
                  <a:pt x="263" y="287"/>
                </a:lnTo>
                <a:lnTo>
                  <a:pt x="267" y="287"/>
                </a:lnTo>
                <a:lnTo>
                  <a:pt x="275" y="287"/>
                </a:lnTo>
                <a:lnTo>
                  <a:pt x="279" y="287"/>
                </a:lnTo>
                <a:lnTo>
                  <a:pt x="283" y="291"/>
                </a:lnTo>
                <a:lnTo>
                  <a:pt x="287" y="291"/>
                </a:lnTo>
                <a:lnTo>
                  <a:pt x="290" y="291"/>
                </a:lnTo>
                <a:lnTo>
                  <a:pt x="287" y="295"/>
                </a:lnTo>
                <a:lnTo>
                  <a:pt x="287" y="303"/>
                </a:lnTo>
                <a:lnTo>
                  <a:pt x="287" y="307"/>
                </a:lnTo>
                <a:lnTo>
                  <a:pt x="283" y="307"/>
                </a:lnTo>
                <a:lnTo>
                  <a:pt x="283" y="311"/>
                </a:lnTo>
                <a:lnTo>
                  <a:pt x="283" y="315"/>
                </a:lnTo>
                <a:lnTo>
                  <a:pt x="279" y="315"/>
                </a:lnTo>
                <a:lnTo>
                  <a:pt x="279" y="318"/>
                </a:lnTo>
                <a:lnTo>
                  <a:pt x="279" y="326"/>
                </a:lnTo>
                <a:lnTo>
                  <a:pt x="275" y="330"/>
                </a:lnTo>
                <a:lnTo>
                  <a:pt x="275" y="334"/>
                </a:lnTo>
                <a:lnTo>
                  <a:pt x="275" y="338"/>
                </a:lnTo>
                <a:lnTo>
                  <a:pt x="275" y="342"/>
                </a:lnTo>
                <a:lnTo>
                  <a:pt x="275" y="346"/>
                </a:lnTo>
                <a:lnTo>
                  <a:pt x="279" y="346"/>
                </a:lnTo>
                <a:lnTo>
                  <a:pt x="279" y="350"/>
                </a:lnTo>
                <a:lnTo>
                  <a:pt x="283" y="350"/>
                </a:lnTo>
                <a:lnTo>
                  <a:pt x="287" y="346"/>
                </a:lnTo>
                <a:lnTo>
                  <a:pt x="290" y="342"/>
                </a:lnTo>
                <a:lnTo>
                  <a:pt x="294" y="342"/>
                </a:lnTo>
                <a:lnTo>
                  <a:pt x="294" y="338"/>
                </a:lnTo>
                <a:lnTo>
                  <a:pt x="298" y="338"/>
                </a:lnTo>
                <a:lnTo>
                  <a:pt x="302" y="338"/>
                </a:lnTo>
                <a:lnTo>
                  <a:pt x="306" y="342"/>
                </a:lnTo>
                <a:lnTo>
                  <a:pt x="310" y="342"/>
                </a:lnTo>
                <a:lnTo>
                  <a:pt x="314" y="338"/>
                </a:lnTo>
                <a:lnTo>
                  <a:pt x="322" y="334"/>
                </a:lnTo>
                <a:lnTo>
                  <a:pt x="326" y="330"/>
                </a:lnTo>
                <a:lnTo>
                  <a:pt x="330" y="326"/>
                </a:lnTo>
                <a:lnTo>
                  <a:pt x="338" y="322"/>
                </a:lnTo>
                <a:lnTo>
                  <a:pt x="342" y="326"/>
                </a:lnTo>
                <a:lnTo>
                  <a:pt x="342" y="330"/>
                </a:lnTo>
                <a:lnTo>
                  <a:pt x="342" y="326"/>
                </a:lnTo>
                <a:lnTo>
                  <a:pt x="345" y="326"/>
                </a:lnTo>
                <a:lnTo>
                  <a:pt x="345" y="322"/>
                </a:lnTo>
                <a:lnTo>
                  <a:pt x="345" y="318"/>
                </a:lnTo>
                <a:lnTo>
                  <a:pt x="349" y="318"/>
                </a:lnTo>
                <a:lnTo>
                  <a:pt x="353" y="315"/>
                </a:lnTo>
                <a:lnTo>
                  <a:pt x="353" y="311"/>
                </a:lnTo>
                <a:lnTo>
                  <a:pt x="357" y="307"/>
                </a:lnTo>
                <a:lnTo>
                  <a:pt x="357" y="303"/>
                </a:lnTo>
                <a:lnTo>
                  <a:pt x="357" y="299"/>
                </a:lnTo>
                <a:lnTo>
                  <a:pt x="361" y="295"/>
                </a:lnTo>
                <a:lnTo>
                  <a:pt x="361" y="291"/>
                </a:lnTo>
                <a:lnTo>
                  <a:pt x="365" y="287"/>
                </a:lnTo>
                <a:lnTo>
                  <a:pt x="369" y="287"/>
                </a:lnTo>
                <a:lnTo>
                  <a:pt x="373" y="283"/>
                </a:lnTo>
                <a:lnTo>
                  <a:pt x="377" y="283"/>
                </a:lnTo>
                <a:lnTo>
                  <a:pt x="381" y="283"/>
                </a:lnTo>
                <a:lnTo>
                  <a:pt x="385" y="283"/>
                </a:lnTo>
                <a:lnTo>
                  <a:pt x="389" y="283"/>
                </a:lnTo>
                <a:lnTo>
                  <a:pt x="389" y="279"/>
                </a:lnTo>
                <a:lnTo>
                  <a:pt x="393" y="275"/>
                </a:lnTo>
                <a:lnTo>
                  <a:pt x="397" y="275"/>
                </a:lnTo>
                <a:lnTo>
                  <a:pt x="397" y="271"/>
                </a:lnTo>
                <a:lnTo>
                  <a:pt x="397" y="267"/>
                </a:lnTo>
                <a:lnTo>
                  <a:pt x="400" y="263"/>
                </a:lnTo>
                <a:lnTo>
                  <a:pt x="404" y="263"/>
                </a:lnTo>
                <a:lnTo>
                  <a:pt x="404" y="256"/>
                </a:lnTo>
                <a:lnTo>
                  <a:pt x="408" y="256"/>
                </a:lnTo>
                <a:lnTo>
                  <a:pt x="408" y="252"/>
                </a:lnTo>
                <a:lnTo>
                  <a:pt x="412" y="248"/>
                </a:lnTo>
                <a:lnTo>
                  <a:pt x="416" y="248"/>
                </a:lnTo>
                <a:lnTo>
                  <a:pt x="420" y="244"/>
                </a:lnTo>
                <a:lnTo>
                  <a:pt x="424" y="236"/>
                </a:lnTo>
                <a:lnTo>
                  <a:pt x="432" y="232"/>
                </a:lnTo>
                <a:lnTo>
                  <a:pt x="436" y="228"/>
                </a:lnTo>
                <a:lnTo>
                  <a:pt x="440" y="224"/>
                </a:lnTo>
                <a:lnTo>
                  <a:pt x="444" y="220"/>
                </a:lnTo>
                <a:lnTo>
                  <a:pt x="444" y="216"/>
                </a:lnTo>
                <a:lnTo>
                  <a:pt x="444" y="212"/>
                </a:lnTo>
                <a:lnTo>
                  <a:pt x="444" y="208"/>
                </a:lnTo>
                <a:lnTo>
                  <a:pt x="444" y="205"/>
                </a:lnTo>
                <a:lnTo>
                  <a:pt x="440" y="197"/>
                </a:lnTo>
                <a:lnTo>
                  <a:pt x="436" y="189"/>
                </a:lnTo>
                <a:lnTo>
                  <a:pt x="436" y="185"/>
                </a:lnTo>
                <a:lnTo>
                  <a:pt x="440" y="185"/>
                </a:lnTo>
                <a:lnTo>
                  <a:pt x="444" y="185"/>
                </a:lnTo>
                <a:lnTo>
                  <a:pt x="448" y="185"/>
                </a:lnTo>
                <a:lnTo>
                  <a:pt x="448" y="181"/>
                </a:lnTo>
                <a:lnTo>
                  <a:pt x="452" y="181"/>
                </a:lnTo>
                <a:lnTo>
                  <a:pt x="455" y="181"/>
                </a:lnTo>
                <a:lnTo>
                  <a:pt x="455" y="177"/>
                </a:lnTo>
                <a:lnTo>
                  <a:pt x="459" y="177"/>
                </a:lnTo>
                <a:lnTo>
                  <a:pt x="463" y="177"/>
                </a:lnTo>
                <a:lnTo>
                  <a:pt x="467" y="173"/>
                </a:lnTo>
                <a:lnTo>
                  <a:pt x="471" y="173"/>
                </a:lnTo>
                <a:lnTo>
                  <a:pt x="475" y="173"/>
                </a:lnTo>
                <a:lnTo>
                  <a:pt x="479" y="169"/>
                </a:lnTo>
                <a:lnTo>
                  <a:pt x="479" y="165"/>
                </a:lnTo>
                <a:lnTo>
                  <a:pt x="475" y="165"/>
                </a:lnTo>
                <a:lnTo>
                  <a:pt x="475" y="161"/>
                </a:lnTo>
                <a:lnTo>
                  <a:pt x="475" y="157"/>
                </a:lnTo>
                <a:lnTo>
                  <a:pt x="475" y="154"/>
                </a:lnTo>
                <a:lnTo>
                  <a:pt x="479" y="150"/>
                </a:lnTo>
                <a:lnTo>
                  <a:pt x="479" y="146"/>
                </a:lnTo>
                <a:lnTo>
                  <a:pt x="483" y="142"/>
                </a:lnTo>
                <a:lnTo>
                  <a:pt x="487" y="138"/>
                </a:lnTo>
                <a:lnTo>
                  <a:pt x="487" y="134"/>
                </a:lnTo>
                <a:lnTo>
                  <a:pt x="495" y="134"/>
                </a:lnTo>
                <a:lnTo>
                  <a:pt x="495" y="130"/>
                </a:lnTo>
                <a:lnTo>
                  <a:pt x="499" y="126"/>
                </a:lnTo>
                <a:lnTo>
                  <a:pt x="499" y="122"/>
                </a:lnTo>
                <a:lnTo>
                  <a:pt x="499" y="118"/>
                </a:lnTo>
                <a:lnTo>
                  <a:pt x="495" y="118"/>
                </a:lnTo>
                <a:lnTo>
                  <a:pt x="499" y="114"/>
                </a:lnTo>
                <a:lnTo>
                  <a:pt x="499" y="110"/>
                </a:lnTo>
                <a:lnTo>
                  <a:pt x="503" y="110"/>
                </a:lnTo>
                <a:lnTo>
                  <a:pt x="503" y="106"/>
                </a:lnTo>
                <a:lnTo>
                  <a:pt x="507" y="106"/>
                </a:lnTo>
                <a:lnTo>
                  <a:pt x="510" y="102"/>
                </a:lnTo>
                <a:lnTo>
                  <a:pt x="510" y="99"/>
                </a:lnTo>
                <a:lnTo>
                  <a:pt x="514" y="95"/>
                </a:lnTo>
                <a:lnTo>
                  <a:pt x="514" y="91"/>
                </a:lnTo>
                <a:lnTo>
                  <a:pt x="518" y="87"/>
                </a:lnTo>
                <a:lnTo>
                  <a:pt x="522" y="87"/>
                </a:lnTo>
                <a:lnTo>
                  <a:pt x="526" y="87"/>
                </a:lnTo>
                <a:lnTo>
                  <a:pt x="530" y="83"/>
                </a:lnTo>
                <a:lnTo>
                  <a:pt x="534" y="79"/>
                </a:lnTo>
                <a:lnTo>
                  <a:pt x="538" y="75"/>
                </a:lnTo>
                <a:lnTo>
                  <a:pt x="534" y="71"/>
                </a:lnTo>
                <a:lnTo>
                  <a:pt x="534" y="63"/>
                </a:lnTo>
                <a:lnTo>
                  <a:pt x="534" y="55"/>
                </a:lnTo>
                <a:lnTo>
                  <a:pt x="538" y="51"/>
                </a:lnTo>
                <a:lnTo>
                  <a:pt x="542" y="51"/>
                </a:lnTo>
                <a:lnTo>
                  <a:pt x="546" y="47"/>
                </a:lnTo>
                <a:lnTo>
                  <a:pt x="546" y="44"/>
                </a:lnTo>
                <a:lnTo>
                  <a:pt x="550" y="44"/>
                </a:lnTo>
                <a:lnTo>
                  <a:pt x="550" y="40"/>
                </a:lnTo>
                <a:lnTo>
                  <a:pt x="554" y="40"/>
                </a:lnTo>
                <a:lnTo>
                  <a:pt x="558" y="40"/>
                </a:lnTo>
                <a:lnTo>
                  <a:pt x="562" y="40"/>
                </a:lnTo>
                <a:lnTo>
                  <a:pt x="565" y="40"/>
                </a:lnTo>
                <a:lnTo>
                  <a:pt x="569" y="40"/>
                </a:lnTo>
                <a:lnTo>
                  <a:pt x="573" y="36"/>
                </a:lnTo>
                <a:lnTo>
                  <a:pt x="577" y="36"/>
                </a:lnTo>
                <a:lnTo>
                  <a:pt x="581" y="36"/>
                </a:lnTo>
                <a:lnTo>
                  <a:pt x="585" y="32"/>
                </a:lnTo>
                <a:lnTo>
                  <a:pt x="589" y="32"/>
                </a:lnTo>
                <a:lnTo>
                  <a:pt x="593" y="28"/>
                </a:lnTo>
                <a:lnTo>
                  <a:pt x="601" y="24"/>
                </a:lnTo>
                <a:lnTo>
                  <a:pt x="605" y="28"/>
                </a:lnTo>
                <a:lnTo>
                  <a:pt x="609" y="28"/>
                </a:lnTo>
                <a:lnTo>
                  <a:pt x="613" y="32"/>
                </a:lnTo>
                <a:lnTo>
                  <a:pt x="617" y="32"/>
                </a:lnTo>
                <a:lnTo>
                  <a:pt x="617" y="28"/>
                </a:lnTo>
                <a:lnTo>
                  <a:pt x="620" y="28"/>
                </a:lnTo>
                <a:lnTo>
                  <a:pt x="624" y="24"/>
                </a:lnTo>
                <a:lnTo>
                  <a:pt x="628" y="20"/>
                </a:lnTo>
                <a:lnTo>
                  <a:pt x="632" y="20"/>
                </a:lnTo>
                <a:lnTo>
                  <a:pt x="640" y="16"/>
                </a:lnTo>
                <a:lnTo>
                  <a:pt x="644" y="16"/>
                </a:lnTo>
                <a:lnTo>
                  <a:pt x="652" y="16"/>
                </a:lnTo>
                <a:lnTo>
                  <a:pt x="660" y="12"/>
                </a:lnTo>
                <a:lnTo>
                  <a:pt x="664" y="12"/>
                </a:lnTo>
                <a:lnTo>
                  <a:pt x="668" y="8"/>
                </a:lnTo>
                <a:lnTo>
                  <a:pt x="672" y="8"/>
                </a:lnTo>
                <a:lnTo>
                  <a:pt x="675" y="4"/>
                </a:lnTo>
                <a:lnTo>
                  <a:pt x="679" y="4"/>
                </a:lnTo>
                <a:lnTo>
                  <a:pt x="683" y="4"/>
                </a:lnTo>
                <a:lnTo>
                  <a:pt x="687" y="4"/>
                </a:lnTo>
                <a:lnTo>
                  <a:pt x="691" y="0"/>
                </a:lnTo>
                <a:lnTo>
                  <a:pt x="695" y="0"/>
                </a:lnTo>
                <a:lnTo>
                  <a:pt x="699" y="0"/>
                </a:lnTo>
                <a:lnTo>
                  <a:pt x="703" y="0"/>
                </a:lnTo>
                <a:lnTo>
                  <a:pt x="707" y="0"/>
                </a:lnTo>
                <a:lnTo>
                  <a:pt x="711" y="4"/>
                </a:lnTo>
                <a:lnTo>
                  <a:pt x="719" y="4"/>
                </a:lnTo>
                <a:lnTo>
                  <a:pt x="723" y="8"/>
                </a:lnTo>
                <a:lnTo>
                  <a:pt x="727" y="8"/>
                </a:lnTo>
                <a:lnTo>
                  <a:pt x="730" y="12"/>
                </a:lnTo>
                <a:lnTo>
                  <a:pt x="734" y="12"/>
                </a:lnTo>
                <a:lnTo>
                  <a:pt x="738" y="12"/>
                </a:lnTo>
                <a:lnTo>
                  <a:pt x="738" y="16"/>
                </a:lnTo>
                <a:lnTo>
                  <a:pt x="742" y="16"/>
                </a:lnTo>
                <a:lnTo>
                  <a:pt x="746" y="16"/>
                </a:lnTo>
                <a:lnTo>
                  <a:pt x="750" y="12"/>
                </a:lnTo>
                <a:lnTo>
                  <a:pt x="758" y="12"/>
                </a:lnTo>
                <a:lnTo>
                  <a:pt x="762" y="8"/>
                </a:lnTo>
                <a:lnTo>
                  <a:pt x="766" y="12"/>
                </a:lnTo>
                <a:lnTo>
                  <a:pt x="774" y="12"/>
                </a:lnTo>
                <a:lnTo>
                  <a:pt x="778" y="16"/>
                </a:lnTo>
                <a:lnTo>
                  <a:pt x="782" y="12"/>
                </a:lnTo>
                <a:lnTo>
                  <a:pt x="785" y="12"/>
                </a:lnTo>
                <a:lnTo>
                  <a:pt x="785" y="8"/>
                </a:lnTo>
                <a:lnTo>
                  <a:pt x="793" y="0"/>
                </a:lnTo>
                <a:lnTo>
                  <a:pt x="801" y="4"/>
                </a:lnTo>
                <a:lnTo>
                  <a:pt x="805" y="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914400" y="2132013"/>
            <a:ext cx="2995613" cy="2738437"/>
          </a:xfrm>
          <a:custGeom>
            <a:avLst/>
            <a:gdLst/>
            <a:ahLst/>
            <a:cxnLst>
              <a:cxn ang="0">
                <a:pos x="1025" y="94"/>
              </a:cxn>
              <a:cxn ang="0">
                <a:pos x="1049" y="169"/>
              </a:cxn>
              <a:cxn ang="0">
                <a:pos x="1057" y="228"/>
              </a:cxn>
              <a:cxn ang="0">
                <a:pos x="1041" y="303"/>
              </a:cxn>
              <a:cxn ang="0">
                <a:pos x="1005" y="361"/>
              </a:cxn>
              <a:cxn ang="0">
                <a:pos x="982" y="420"/>
              </a:cxn>
              <a:cxn ang="0">
                <a:pos x="1005" y="479"/>
              </a:cxn>
              <a:cxn ang="0">
                <a:pos x="978" y="526"/>
              </a:cxn>
              <a:cxn ang="0">
                <a:pos x="982" y="609"/>
              </a:cxn>
              <a:cxn ang="0">
                <a:pos x="1045" y="621"/>
              </a:cxn>
              <a:cxn ang="0">
                <a:pos x="1127" y="625"/>
              </a:cxn>
              <a:cxn ang="0">
                <a:pos x="1222" y="621"/>
              </a:cxn>
              <a:cxn ang="0">
                <a:pos x="1324" y="628"/>
              </a:cxn>
              <a:cxn ang="0">
                <a:pos x="1363" y="660"/>
              </a:cxn>
              <a:cxn ang="0">
                <a:pos x="1284" y="687"/>
              </a:cxn>
              <a:cxn ang="0">
                <a:pos x="1304" y="770"/>
              </a:cxn>
              <a:cxn ang="0">
                <a:pos x="1331" y="837"/>
              </a:cxn>
              <a:cxn ang="0">
                <a:pos x="1379" y="911"/>
              </a:cxn>
              <a:cxn ang="0">
                <a:pos x="1410" y="962"/>
              </a:cxn>
              <a:cxn ang="0">
                <a:pos x="1363" y="982"/>
              </a:cxn>
              <a:cxn ang="0">
                <a:pos x="1359" y="1041"/>
              </a:cxn>
              <a:cxn ang="0">
                <a:pos x="1328" y="1143"/>
              </a:cxn>
              <a:cxn ang="0">
                <a:pos x="1206" y="1249"/>
              </a:cxn>
              <a:cxn ang="0">
                <a:pos x="1214" y="1206"/>
              </a:cxn>
              <a:cxn ang="0">
                <a:pos x="1163" y="1182"/>
              </a:cxn>
              <a:cxn ang="0">
                <a:pos x="1127" y="1218"/>
              </a:cxn>
              <a:cxn ang="0">
                <a:pos x="1163" y="1241"/>
              </a:cxn>
              <a:cxn ang="0">
                <a:pos x="1108" y="1280"/>
              </a:cxn>
              <a:cxn ang="0">
                <a:pos x="1072" y="1249"/>
              </a:cxn>
              <a:cxn ang="0">
                <a:pos x="1021" y="1198"/>
              </a:cxn>
              <a:cxn ang="0">
                <a:pos x="954" y="1194"/>
              </a:cxn>
              <a:cxn ang="0">
                <a:pos x="911" y="1221"/>
              </a:cxn>
              <a:cxn ang="0">
                <a:pos x="848" y="1166"/>
              </a:cxn>
              <a:cxn ang="0">
                <a:pos x="805" y="1108"/>
              </a:cxn>
              <a:cxn ang="0">
                <a:pos x="738" y="1084"/>
              </a:cxn>
              <a:cxn ang="0">
                <a:pos x="664" y="1088"/>
              </a:cxn>
              <a:cxn ang="0">
                <a:pos x="589" y="1092"/>
              </a:cxn>
              <a:cxn ang="0">
                <a:pos x="518" y="1123"/>
              </a:cxn>
              <a:cxn ang="0">
                <a:pos x="436" y="1072"/>
              </a:cxn>
              <a:cxn ang="0">
                <a:pos x="365" y="1005"/>
              </a:cxn>
              <a:cxn ang="0">
                <a:pos x="302" y="907"/>
              </a:cxn>
              <a:cxn ang="0">
                <a:pos x="271" y="801"/>
              </a:cxn>
              <a:cxn ang="0">
                <a:pos x="196" y="683"/>
              </a:cxn>
              <a:cxn ang="0">
                <a:pos x="133" y="593"/>
              </a:cxn>
              <a:cxn ang="0">
                <a:pos x="74" y="495"/>
              </a:cxn>
              <a:cxn ang="0">
                <a:pos x="16" y="416"/>
              </a:cxn>
              <a:cxn ang="0">
                <a:pos x="16" y="342"/>
              </a:cxn>
              <a:cxn ang="0">
                <a:pos x="90" y="361"/>
              </a:cxn>
              <a:cxn ang="0">
                <a:pos x="165" y="350"/>
              </a:cxn>
              <a:cxn ang="0">
                <a:pos x="216" y="389"/>
              </a:cxn>
              <a:cxn ang="0">
                <a:pos x="263" y="416"/>
              </a:cxn>
              <a:cxn ang="0">
                <a:pos x="318" y="389"/>
              </a:cxn>
              <a:cxn ang="0">
                <a:pos x="381" y="393"/>
              </a:cxn>
              <a:cxn ang="0">
                <a:pos x="452" y="412"/>
              </a:cxn>
              <a:cxn ang="0">
                <a:pos x="514" y="444"/>
              </a:cxn>
              <a:cxn ang="0">
                <a:pos x="573" y="416"/>
              </a:cxn>
              <a:cxn ang="0">
                <a:pos x="636" y="401"/>
              </a:cxn>
              <a:cxn ang="0">
                <a:pos x="675" y="346"/>
              </a:cxn>
              <a:cxn ang="0">
                <a:pos x="766" y="240"/>
              </a:cxn>
              <a:cxn ang="0">
                <a:pos x="848" y="138"/>
              </a:cxn>
              <a:cxn ang="0">
                <a:pos x="923" y="28"/>
              </a:cxn>
              <a:cxn ang="0">
                <a:pos x="986" y="43"/>
              </a:cxn>
            </a:cxnLst>
            <a:rect l="0" t="0" r="r" b="b"/>
            <a:pathLst>
              <a:path w="1414" h="1292">
                <a:moveTo>
                  <a:pt x="998" y="67"/>
                </a:moveTo>
                <a:lnTo>
                  <a:pt x="998" y="71"/>
                </a:lnTo>
                <a:lnTo>
                  <a:pt x="998" y="75"/>
                </a:lnTo>
                <a:lnTo>
                  <a:pt x="994" y="79"/>
                </a:lnTo>
                <a:lnTo>
                  <a:pt x="994" y="83"/>
                </a:lnTo>
                <a:lnTo>
                  <a:pt x="990" y="83"/>
                </a:lnTo>
                <a:lnTo>
                  <a:pt x="990" y="87"/>
                </a:lnTo>
                <a:lnTo>
                  <a:pt x="994" y="83"/>
                </a:lnTo>
                <a:lnTo>
                  <a:pt x="998" y="83"/>
                </a:lnTo>
                <a:lnTo>
                  <a:pt x="1002" y="83"/>
                </a:lnTo>
                <a:lnTo>
                  <a:pt x="1005" y="79"/>
                </a:lnTo>
                <a:lnTo>
                  <a:pt x="1005" y="83"/>
                </a:lnTo>
                <a:lnTo>
                  <a:pt x="1005" y="87"/>
                </a:lnTo>
                <a:lnTo>
                  <a:pt x="1009" y="87"/>
                </a:lnTo>
                <a:lnTo>
                  <a:pt x="1009" y="90"/>
                </a:lnTo>
                <a:lnTo>
                  <a:pt x="1009" y="94"/>
                </a:lnTo>
                <a:lnTo>
                  <a:pt x="1013" y="94"/>
                </a:lnTo>
                <a:lnTo>
                  <a:pt x="1017" y="94"/>
                </a:lnTo>
                <a:lnTo>
                  <a:pt x="1021" y="94"/>
                </a:lnTo>
                <a:lnTo>
                  <a:pt x="1025" y="94"/>
                </a:lnTo>
                <a:lnTo>
                  <a:pt x="1025" y="98"/>
                </a:lnTo>
                <a:lnTo>
                  <a:pt x="1025" y="102"/>
                </a:lnTo>
                <a:lnTo>
                  <a:pt x="1025" y="106"/>
                </a:lnTo>
                <a:lnTo>
                  <a:pt x="1025" y="110"/>
                </a:lnTo>
                <a:lnTo>
                  <a:pt x="1029" y="114"/>
                </a:lnTo>
                <a:lnTo>
                  <a:pt x="1033" y="118"/>
                </a:lnTo>
                <a:lnTo>
                  <a:pt x="1033" y="122"/>
                </a:lnTo>
                <a:lnTo>
                  <a:pt x="1029" y="126"/>
                </a:lnTo>
                <a:lnTo>
                  <a:pt x="1033" y="130"/>
                </a:lnTo>
                <a:lnTo>
                  <a:pt x="1033" y="134"/>
                </a:lnTo>
                <a:lnTo>
                  <a:pt x="1033" y="138"/>
                </a:lnTo>
                <a:lnTo>
                  <a:pt x="1033" y="141"/>
                </a:lnTo>
                <a:lnTo>
                  <a:pt x="1037" y="145"/>
                </a:lnTo>
                <a:lnTo>
                  <a:pt x="1037" y="149"/>
                </a:lnTo>
                <a:lnTo>
                  <a:pt x="1037" y="153"/>
                </a:lnTo>
                <a:lnTo>
                  <a:pt x="1037" y="157"/>
                </a:lnTo>
                <a:lnTo>
                  <a:pt x="1041" y="161"/>
                </a:lnTo>
                <a:lnTo>
                  <a:pt x="1045" y="161"/>
                </a:lnTo>
                <a:lnTo>
                  <a:pt x="1045" y="165"/>
                </a:lnTo>
                <a:lnTo>
                  <a:pt x="1049" y="169"/>
                </a:lnTo>
                <a:lnTo>
                  <a:pt x="1049" y="173"/>
                </a:lnTo>
                <a:lnTo>
                  <a:pt x="1053" y="173"/>
                </a:lnTo>
                <a:lnTo>
                  <a:pt x="1057" y="173"/>
                </a:lnTo>
                <a:lnTo>
                  <a:pt x="1057" y="177"/>
                </a:lnTo>
                <a:lnTo>
                  <a:pt x="1060" y="177"/>
                </a:lnTo>
                <a:lnTo>
                  <a:pt x="1060" y="181"/>
                </a:lnTo>
                <a:lnTo>
                  <a:pt x="1064" y="181"/>
                </a:lnTo>
                <a:lnTo>
                  <a:pt x="1064" y="185"/>
                </a:lnTo>
                <a:lnTo>
                  <a:pt x="1064" y="189"/>
                </a:lnTo>
                <a:lnTo>
                  <a:pt x="1068" y="189"/>
                </a:lnTo>
                <a:lnTo>
                  <a:pt x="1068" y="193"/>
                </a:lnTo>
                <a:lnTo>
                  <a:pt x="1064" y="196"/>
                </a:lnTo>
                <a:lnTo>
                  <a:pt x="1064" y="200"/>
                </a:lnTo>
                <a:lnTo>
                  <a:pt x="1064" y="204"/>
                </a:lnTo>
                <a:lnTo>
                  <a:pt x="1064" y="208"/>
                </a:lnTo>
                <a:lnTo>
                  <a:pt x="1060" y="212"/>
                </a:lnTo>
                <a:lnTo>
                  <a:pt x="1060" y="216"/>
                </a:lnTo>
                <a:lnTo>
                  <a:pt x="1060" y="220"/>
                </a:lnTo>
                <a:lnTo>
                  <a:pt x="1060" y="224"/>
                </a:lnTo>
                <a:lnTo>
                  <a:pt x="1057" y="228"/>
                </a:lnTo>
                <a:lnTo>
                  <a:pt x="1057" y="232"/>
                </a:lnTo>
                <a:lnTo>
                  <a:pt x="1053" y="232"/>
                </a:lnTo>
                <a:lnTo>
                  <a:pt x="1053" y="236"/>
                </a:lnTo>
                <a:lnTo>
                  <a:pt x="1053" y="240"/>
                </a:lnTo>
                <a:lnTo>
                  <a:pt x="1053" y="244"/>
                </a:lnTo>
                <a:lnTo>
                  <a:pt x="1053" y="248"/>
                </a:lnTo>
                <a:lnTo>
                  <a:pt x="1053" y="251"/>
                </a:lnTo>
                <a:lnTo>
                  <a:pt x="1053" y="255"/>
                </a:lnTo>
                <a:lnTo>
                  <a:pt x="1053" y="259"/>
                </a:lnTo>
                <a:lnTo>
                  <a:pt x="1053" y="263"/>
                </a:lnTo>
                <a:lnTo>
                  <a:pt x="1049" y="267"/>
                </a:lnTo>
                <a:lnTo>
                  <a:pt x="1049" y="271"/>
                </a:lnTo>
                <a:lnTo>
                  <a:pt x="1049" y="275"/>
                </a:lnTo>
                <a:lnTo>
                  <a:pt x="1049" y="279"/>
                </a:lnTo>
                <a:lnTo>
                  <a:pt x="1049" y="283"/>
                </a:lnTo>
                <a:lnTo>
                  <a:pt x="1049" y="287"/>
                </a:lnTo>
                <a:lnTo>
                  <a:pt x="1049" y="291"/>
                </a:lnTo>
                <a:lnTo>
                  <a:pt x="1045" y="295"/>
                </a:lnTo>
                <a:lnTo>
                  <a:pt x="1045" y="299"/>
                </a:lnTo>
                <a:lnTo>
                  <a:pt x="1041" y="303"/>
                </a:lnTo>
                <a:lnTo>
                  <a:pt x="1037" y="306"/>
                </a:lnTo>
                <a:lnTo>
                  <a:pt x="1037" y="310"/>
                </a:lnTo>
                <a:lnTo>
                  <a:pt x="1033" y="314"/>
                </a:lnTo>
                <a:lnTo>
                  <a:pt x="1029" y="318"/>
                </a:lnTo>
                <a:lnTo>
                  <a:pt x="1025" y="318"/>
                </a:lnTo>
                <a:lnTo>
                  <a:pt x="1021" y="318"/>
                </a:lnTo>
                <a:lnTo>
                  <a:pt x="1017" y="318"/>
                </a:lnTo>
                <a:lnTo>
                  <a:pt x="1013" y="318"/>
                </a:lnTo>
                <a:lnTo>
                  <a:pt x="1009" y="322"/>
                </a:lnTo>
                <a:lnTo>
                  <a:pt x="1009" y="326"/>
                </a:lnTo>
                <a:lnTo>
                  <a:pt x="1005" y="330"/>
                </a:lnTo>
                <a:lnTo>
                  <a:pt x="1005" y="334"/>
                </a:lnTo>
                <a:lnTo>
                  <a:pt x="1002" y="334"/>
                </a:lnTo>
                <a:lnTo>
                  <a:pt x="1002" y="338"/>
                </a:lnTo>
                <a:lnTo>
                  <a:pt x="1002" y="342"/>
                </a:lnTo>
                <a:lnTo>
                  <a:pt x="1005" y="346"/>
                </a:lnTo>
                <a:lnTo>
                  <a:pt x="1005" y="350"/>
                </a:lnTo>
                <a:lnTo>
                  <a:pt x="1009" y="357"/>
                </a:lnTo>
                <a:lnTo>
                  <a:pt x="1009" y="361"/>
                </a:lnTo>
                <a:lnTo>
                  <a:pt x="1005" y="361"/>
                </a:lnTo>
                <a:lnTo>
                  <a:pt x="1005" y="365"/>
                </a:lnTo>
                <a:lnTo>
                  <a:pt x="1005" y="369"/>
                </a:lnTo>
                <a:lnTo>
                  <a:pt x="1002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998" y="393"/>
                </a:lnTo>
                <a:lnTo>
                  <a:pt x="994" y="393"/>
                </a:lnTo>
                <a:lnTo>
                  <a:pt x="994" y="397"/>
                </a:lnTo>
                <a:lnTo>
                  <a:pt x="990" y="401"/>
                </a:lnTo>
                <a:lnTo>
                  <a:pt x="986" y="405"/>
                </a:lnTo>
                <a:lnTo>
                  <a:pt x="982" y="405"/>
                </a:lnTo>
                <a:lnTo>
                  <a:pt x="982" y="409"/>
                </a:lnTo>
                <a:lnTo>
                  <a:pt x="982" y="412"/>
                </a:lnTo>
                <a:lnTo>
                  <a:pt x="978" y="412"/>
                </a:lnTo>
                <a:lnTo>
                  <a:pt x="978" y="416"/>
                </a:lnTo>
                <a:lnTo>
                  <a:pt x="978" y="420"/>
                </a:lnTo>
                <a:lnTo>
                  <a:pt x="982" y="420"/>
                </a:lnTo>
                <a:lnTo>
                  <a:pt x="982" y="424"/>
                </a:lnTo>
                <a:lnTo>
                  <a:pt x="982" y="428"/>
                </a:lnTo>
                <a:lnTo>
                  <a:pt x="986" y="432"/>
                </a:lnTo>
                <a:lnTo>
                  <a:pt x="986" y="436"/>
                </a:lnTo>
                <a:lnTo>
                  <a:pt x="990" y="436"/>
                </a:lnTo>
                <a:lnTo>
                  <a:pt x="994" y="436"/>
                </a:lnTo>
                <a:lnTo>
                  <a:pt x="998" y="436"/>
                </a:lnTo>
                <a:lnTo>
                  <a:pt x="1002" y="440"/>
                </a:lnTo>
                <a:lnTo>
                  <a:pt x="1002" y="444"/>
                </a:lnTo>
                <a:lnTo>
                  <a:pt x="1002" y="448"/>
                </a:lnTo>
                <a:lnTo>
                  <a:pt x="1002" y="452"/>
                </a:lnTo>
                <a:lnTo>
                  <a:pt x="1002" y="456"/>
                </a:lnTo>
                <a:lnTo>
                  <a:pt x="1002" y="460"/>
                </a:lnTo>
                <a:lnTo>
                  <a:pt x="1002" y="464"/>
                </a:lnTo>
                <a:lnTo>
                  <a:pt x="998" y="467"/>
                </a:lnTo>
                <a:lnTo>
                  <a:pt x="998" y="471"/>
                </a:lnTo>
                <a:lnTo>
                  <a:pt x="998" y="475"/>
                </a:lnTo>
                <a:lnTo>
                  <a:pt x="998" y="479"/>
                </a:lnTo>
                <a:lnTo>
                  <a:pt x="1002" y="479"/>
                </a:lnTo>
                <a:lnTo>
                  <a:pt x="1005" y="479"/>
                </a:lnTo>
                <a:lnTo>
                  <a:pt x="1009" y="479"/>
                </a:lnTo>
                <a:lnTo>
                  <a:pt x="1013" y="479"/>
                </a:lnTo>
                <a:lnTo>
                  <a:pt x="1017" y="483"/>
                </a:lnTo>
                <a:lnTo>
                  <a:pt x="1017" y="487"/>
                </a:lnTo>
                <a:lnTo>
                  <a:pt x="1013" y="491"/>
                </a:lnTo>
                <a:lnTo>
                  <a:pt x="1009" y="491"/>
                </a:lnTo>
                <a:lnTo>
                  <a:pt x="1005" y="491"/>
                </a:lnTo>
                <a:lnTo>
                  <a:pt x="1002" y="487"/>
                </a:lnTo>
                <a:lnTo>
                  <a:pt x="998" y="487"/>
                </a:lnTo>
                <a:lnTo>
                  <a:pt x="994" y="487"/>
                </a:lnTo>
                <a:lnTo>
                  <a:pt x="990" y="491"/>
                </a:lnTo>
                <a:lnTo>
                  <a:pt x="986" y="491"/>
                </a:lnTo>
                <a:lnTo>
                  <a:pt x="986" y="495"/>
                </a:lnTo>
                <a:lnTo>
                  <a:pt x="982" y="495"/>
                </a:lnTo>
                <a:lnTo>
                  <a:pt x="982" y="499"/>
                </a:lnTo>
                <a:lnTo>
                  <a:pt x="978" y="499"/>
                </a:lnTo>
                <a:lnTo>
                  <a:pt x="978" y="503"/>
                </a:lnTo>
                <a:lnTo>
                  <a:pt x="978" y="515"/>
                </a:lnTo>
                <a:lnTo>
                  <a:pt x="978" y="518"/>
                </a:lnTo>
                <a:lnTo>
                  <a:pt x="978" y="526"/>
                </a:lnTo>
                <a:lnTo>
                  <a:pt x="978" y="534"/>
                </a:lnTo>
                <a:lnTo>
                  <a:pt x="978" y="542"/>
                </a:lnTo>
                <a:lnTo>
                  <a:pt x="978" y="546"/>
                </a:lnTo>
                <a:lnTo>
                  <a:pt x="978" y="550"/>
                </a:lnTo>
                <a:lnTo>
                  <a:pt x="978" y="554"/>
                </a:lnTo>
                <a:lnTo>
                  <a:pt x="978" y="558"/>
                </a:lnTo>
                <a:lnTo>
                  <a:pt x="978" y="562"/>
                </a:lnTo>
                <a:lnTo>
                  <a:pt x="978" y="570"/>
                </a:lnTo>
                <a:lnTo>
                  <a:pt x="978" y="573"/>
                </a:lnTo>
                <a:lnTo>
                  <a:pt x="978" y="577"/>
                </a:lnTo>
                <a:lnTo>
                  <a:pt x="978" y="585"/>
                </a:lnTo>
                <a:lnTo>
                  <a:pt x="982" y="585"/>
                </a:lnTo>
                <a:lnTo>
                  <a:pt x="982" y="589"/>
                </a:lnTo>
                <a:lnTo>
                  <a:pt x="982" y="593"/>
                </a:lnTo>
                <a:lnTo>
                  <a:pt x="982" y="597"/>
                </a:lnTo>
                <a:lnTo>
                  <a:pt x="978" y="597"/>
                </a:lnTo>
                <a:lnTo>
                  <a:pt x="978" y="601"/>
                </a:lnTo>
                <a:lnTo>
                  <a:pt x="978" y="605"/>
                </a:lnTo>
                <a:lnTo>
                  <a:pt x="982" y="605"/>
                </a:lnTo>
                <a:lnTo>
                  <a:pt x="982" y="609"/>
                </a:lnTo>
                <a:lnTo>
                  <a:pt x="978" y="613"/>
                </a:lnTo>
                <a:lnTo>
                  <a:pt x="978" y="617"/>
                </a:lnTo>
                <a:lnTo>
                  <a:pt x="982" y="617"/>
                </a:lnTo>
                <a:lnTo>
                  <a:pt x="986" y="621"/>
                </a:lnTo>
                <a:lnTo>
                  <a:pt x="990" y="621"/>
                </a:lnTo>
                <a:lnTo>
                  <a:pt x="994" y="621"/>
                </a:lnTo>
                <a:lnTo>
                  <a:pt x="998" y="621"/>
                </a:lnTo>
                <a:lnTo>
                  <a:pt x="1002" y="621"/>
                </a:lnTo>
                <a:lnTo>
                  <a:pt x="1005" y="621"/>
                </a:lnTo>
                <a:lnTo>
                  <a:pt x="1005" y="617"/>
                </a:lnTo>
                <a:lnTo>
                  <a:pt x="1009" y="617"/>
                </a:lnTo>
                <a:lnTo>
                  <a:pt x="1013" y="617"/>
                </a:lnTo>
                <a:lnTo>
                  <a:pt x="1017" y="617"/>
                </a:lnTo>
                <a:lnTo>
                  <a:pt x="1021" y="617"/>
                </a:lnTo>
                <a:lnTo>
                  <a:pt x="1025" y="621"/>
                </a:lnTo>
                <a:lnTo>
                  <a:pt x="1029" y="621"/>
                </a:lnTo>
                <a:lnTo>
                  <a:pt x="1033" y="621"/>
                </a:lnTo>
                <a:lnTo>
                  <a:pt x="1037" y="621"/>
                </a:lnTo>
                <a:lnTo>
                  <a:pt x="1041" y="621"/>
                </a:lnTo>
                <a:lnTo>
                  <a:pt x="1045" y="621"/>
                </a:lnTo>
                <a:lnTo>
                  <a:pt x="1049" y="621"/>
                </a:lnTo>
                <a:lnTo>
                  <a:pt x="1049" y="625"/>
                </a:lnTo>
                <a:lnTo>
                  <a:pt x="1053" y="625"/>
                </a:lnTo>
                <a:lnTo>
                  <a:pt x="1057" y="625"/>
                </a:lnTo>
                <a:lnTo>
                  <a:pt x="1060" y="625"/>
                </a:lnTo>
                <a:lnTo>
                  <a:pt x="1064" y="628"/>
                </a:lnTo>
                <a:lnTo>
                  <a:pt x="1068" y="628"/>
                </a:lnTo>
                <a:lnTo>
                  <a:pt x="1072" y="625"/>
                </a:lnTo>
                <a:lnTo>
                  <a:pt x="1076" y="625"/>
                </a:lnTo>
                <a:lnTo>
                  <a:pt x="1080" y="625"/>
                </a:lnTo>
                <a:lnTo>
                  <a:pt x="1084" y="625"/>
                </a:lnTo>
                <a:lnTo>
                  <a:pt x="1084" y="628"/>
                </a:lnTo>
                <a:lnTo>
                  <a:pt x="1092" y="628"/>
                </a:lnTo>
                <a:lnTo>
                  <a:pt x="1096" y="628"/>
                </a:lnTo>
                <a:lnTo>
                  <a:pt x="1100" y="628"/>
                </a:lnTo>
                <a:lnTo>
                  <a:pt x="1104" y="628"/>
                </a:lnTo>
                <a:lnTo>
                  <a:pt x="1112" y="625"/>
                </a:lnTo>
                <a:lnTo>
                  <a:pt x="1115" y="625"/>
                </a:lnTo>
                <a:lnTo>
                  <a:pt x="1119" y="625"/>
                </a:lnTo>
                <a:lnTo>
                  <a:pt x="1127" y="625"/>
                </a:lnTo>
                <a:lnTo>
                  <a:pt x="1131" y="625"/>
                </a:lnTo>
                <a:lnTo>
                  <a:pt x="1135" y="625"/>
                </a:lnTo>
                <a:lnTo>
                  <a:pt x="1143" y="628"/>
                </a:lnTo>
                <a:lnTo>
                  <a:pt x="1147" y="628"/>
                </a:lnTo>
                <a:lnTo>
                  <a:pt x="1151" y="628"/>
                </a:lnTo>
                <a:lnTo>
                  <a:pt x="1155" y="625"/>
                </a:lnTo>
                <a:lnTo>
                  <a:pt x="1159" y="625"/>
                </a:lnTo>
                <a:lnTo>
                  <a:pt x="1167" y="625"/>
                </a:lnTo>
                <a:lnTo>
                  <a:pt x="1170" y="621"/>
                </a:lnTo>
                <a:lnTo>
                  <a:pt x="1174" y="621"/>
                </a:lnTo>
                <a:lnTo>
                  <a:pt x="1178" y="621"/>
                </a:lnTo>
                <a:lnTo>
                  <a:pt x="1182" y="621"/>
                </a:lnTo>
                <a:lnTo>
                  <a:pt x="1190" y="625"/>
                </a:lnTo>
                <a:lnTo>
                  <a:pt x="1194" y="625"/>
                </a:lnTo>
                <a:lnTo>
                  <a:pt x="1198" y="625"/>
                </a:lnTo>
                <a:lnTo>
                  <a:pt x="1202" y="625"/>
                </a:lnTo>
                <a:lnTo>
                  <a:pt x="1206" y="625"/>
                </a:lnTo>
                <a:lnTo>
                  <a:pt x="1210" y="625"/>
                </a:lnTo>
                <a:lnTo>
                  <a:pt x="1218" y="621"/>
                </a:lnTo>
                <a:lnTo>
                  <a:pt x="1222" y="621"/>
                </a:lnTo>
                <a:lnTo>
                  <a:pt x="1225" y="621"/>
                </a:lnTo>
                <a:lnTo>
                  <a:pt x="1229" y="621"/>
                </a:lnTo>
                <a:lnTo>
                  <a:pt x="1233" y="625"/>
                </a:lnTo>
                <a:lnTo>
                  <a:pt x="1241" y="625"/>
                </a:lnTo>
                <a:lnTo>
                  <a:pt x="1249" y="628"/>
                </a:lnTo>
                <a:lnTo>
                  <a:pt x="1257" y="628"/>
                </a:lnTo>
                <a:lnTo>
                  <a:pt x="1261" y="628"/>
                </a:lnTo>
                <a:lnTo>
                  <a:pt x="1265" y="628"/>
                </a:lnTo>
                <a:lnTo>
                  <a:pt x="1273" y="628"/>
                </a:lnTo>
                <a:lnTo>
                  <a:pt x="1277" y="628"/>
                </a:lnTo>
                <a:lnTo>
                  <a:pt x="1284" y="628"/>
                </a:lnTo>
                <a:lnTo>
                  <a:pt x="1288" y="628"/>
                </a:lnTo>
                <a:lnTo>
                  <a:pt x="1292" y="628"/>
                </a:lnTo>
                <a:lnTo>
                  <a:pt x="1296" y="628"/>
                </a:lnTo>
                <a:lnTo>
                  <a:pt x="1304" y="628"/>
                </a:lnTo>
                <a:lnTo>
                  <a:pt x="1308" y="628"/>
                </a:lnTo>
                <a:lnTo>
                  <a:pt x="1312" y="628"/>
                </a:lnTo>
                <a:lnTo>
                  <a:pt x="1316" y="628"/>
                </a:lnTo>
                <a:lnTo>
                  <a:pt x="1320" y="628"/>
                </a:lnTo>
                <a:lnTo>
                  <a:pt x="1324" y="628"/>
                </a:lnTo>
                <a:lnTo>
                  <a:pt x="1331" y="632"/>
                </a:lnTo>
                <a:lnTo>
                  <a:pt x="1335" y="628"/>
                </a:lnTo>
                <a:lnTo>
                  <a:pt x="1339" y="628"/>
                </a:lnTo>
                <a:lnTo>
                  <a:pt x="1343" y="628"/>
                </a:lnTo>
                <a:lnTo>
                  <a:pt x="1351" y="628"/>
                </a:lnTo>
                <a:lnTo>
                  <a:pt x="1355" y="628"/>
                </a:lnTo>
                <a:lnTo>
                  <a:pt x="1363" y="628"/>
                </a:lnTo>
                <a:lnTo>
                  <a:pt x="1367" y="628"/>
                </a:lnTo>
                <a:lnTo>
                  <a:pt x="1371" y="628"/>
                </a:lnTo>
                <a:lnTo>
                  <a:pt x="1375" y="628"/>
                </a:lnTo>
                <a:lnTo>
                  <a:pt x="1375" y="632"/>
                </a:lnTo>
                <a:lnTo>
                  <a:pt x="1375" y="636"/>
                </a:lnTo>
                <a:lnTo>
                  <a:pt x="1375" y="640"/>
                </a:lnTo>
                <a:lnTo>
                  <a:pt x="1379" y="640"/>
                </a:lnTo>
                <a:lnTo>
                  <a:pt x="1379" y="644"/>
                </a:lnTo>
                <a:lnTo>
                  <a:pt x="1379" y="648"/>
                </a:lnTo>
                <a:lnTo>
                  <a:pt x="1379" y="652"/>
                </a:lnTo>
                <a:lnTo>
                  <a:pt x="1375" y="656"/>
                </a:lnTo>
                <a:lnTo>
                  <a:pt x="1371" y="656"/>
                </a:lnTo>
                <a:lnTo>
                  <a:pt x="1363" y="660"/>
                </a:lnTo>
                <a:lnTo>
                  <a:pt x="1355" y="664"/>
                </a:lnTo>
                <a:lnTo>
                  <a:pt x="1351" y="664"/>
                </a:lnTo>
                <a:lnTo>
                  <a:pt x="1347" y="664"/>
                </a:lnTo>
                <a:lnTo>
                  <a:pt x="1343" y="668"/>
                </a:lnTo>
                <a:lnTo>
                  <a:pt x="1339" y="668"/>
                </a:lnTo>
                <a:lnTo>
                  <a:pt x="1335" y="668"/>
                </a:lnTo>
                <a:lnTo>
                  <a:pt x="1331" y="668"/>
                </a:lnTo>
                <a:lnTo>
                  <a:pt x="1331" y="672"/>
                </a:lnTo>
                <a:lnTo>
                  <a:pt x="1324" y="672"/>
                </a:lnTo>
                <a:lnTo>
                  <a:pt x="1320" y="676"/>
                </a:lnTo>
                <a:lnTo>
                  <a:pt x="1316" y="676"/>
                </a:lnTo>
                <a:lnTo>
                  <a:pt x="1312" y="676"/>
                </a:lnTo>
                <a:lnTo>
                  <a:pt x="1308" y="679"/>
                </a:lnTo>
                <a:lnTo>
                  <a:pt x="1304" y="679"/>
                </a:lnTo>
                <a:lnTo>
                  <a:pt x="1300" y="679"/>
                </a:lnTo>
                <a:lnTo>
                  <a:pt x="1296" y="679"/>
                </a:lnTo>
                <a:lnTo>
                  <a:pt x="1292" y="683"/>
                </a:lnTo>
                <a:lnTo>
                  <a:pt x="1288" y="683"/>
                </a:lnTo>
                <a:lnTo>
                  <a:pt x="1284" y="683"/>
                </a:lnTo>
                <a:lnTo>
                  <a:pt x="1284" y="687"/>
                </a:lnTo>
                <a:lnTo>
                  <a:pt x="1284" y="691"/>
                </a:lnTo>
                <a:lnTo>
                  <a:pt x="1288" y="695"/>
                </a:lnTo>
                <a:lnTo>
                  <a:pt x="1288" y="699"/>
                </a:lnTo>
                <a:lnTo>
                  <a:pt x="1288" y="703"/>
                </a:lnTo>
                <a:lnTo>
                  <a:pt x="1288" y="707"/>
                </a:lnTo>
                <a:lnTo>
                  <a:pt x="1288" y="711"/>
                </a:lnTo>
                <a:lnTo>
                  <a:pt x="1288" y="715"/>
                </a:lnTo>
                <a:lnTo>
                  <a:pt x="1292" y="719"/>
                </a:lnTo>
                <a:lnTo>
                  <a:pt x="1292" y="723"/>
                </a:lnTo>
                <a:lnTo>
                  <a:pt x="1296" y="727"/>
                </a:lnTo>
                <a:lnTo>
                  <a:pt x="1296" y="734"/>
                </a:lnTo>
                <a:lnTo>
                  <a:pt x="1296" y="738"/>
                </a:lnTo>
                <a:lnTo>
                  <a:pt x="1296" y="742"/>
                </a:lnTo>
                <a:lnTo>
                  <a:pt x="1300" y="746"/>
                </a:lnTo>
                <a:lnTo>
                  <a:pt x="1300" y="750"/>
                </a:lnTo>
                <a:lnTo>
                  <a:pt x="1300" y="754"/>
                </a:lnTo>
                <a:lnTo>
                  <a:pt x="1304" y="758"/>
                </a:lnTo>
                <a:lnTo>
                  <a:pt x="1304" y="762"/>
                </a:lnTo>
                <a:lnTo>
                  <a:pt x="1304" y="766"/>
                </a:lnTo>
                <a:lnTo>
                  <a:pt x="1304" y="770"/>
                </a:lnTo>
                <a:lnTo>
                  <a:pt x="1308" y="774"/>
                </a:lnTo>
                <a:lnTo>
                  <a:pt x="1308" y="778"/>
                </a:lnTo>
                <a:lnTo>
                  <a:pt x="1308" y="782"/>
                </a:lnTo>
                <a:lnTo>
                  <a:pt x="1308" y="786"/>
                </a:lnTo>
                <a:lnTo>
                  <a:pt x="1308" y="789"/>
                </a:lnTo>
                <a:lnTo>
                  <a:pt x="1312" y="793"/>
                </a:lnTo>
                <a:lnTo>
                  <a:pt x="1316" y="797"/>
                </a:lnTo>
                <a:lnTo>
                  <a:pt x="1320" y="797"/>
                </a:lnTo>
                <a:lnTo>
                  <a:pt x="1324" y="797"/>
                </a:lnTo>
                <a:lnTo>
                  <a:pt x="1324" y="801"/>
                </a:lnTo>
                <a:lnTo>
                  <a:pt x="1328" y="801"/>
                </a:lnTo>
                <a:lnTo>
                  <a:pt x="1328" y="805"/>
                </a:lnTo>
                <a:lnTo>
                  <a:pt x="1328" y="809"/>
                </a:lnTo>
                <a:lnTo>
                  <a:pt x="1331" y="813"/>
                </a:lnTo>
                <a:lnTo>
                  <a:pt x="1331" y="817"/>
                </a:lnTo>
                <a:lnTo>
                  <a:pt x="1331" y="821"/>
                </a:lnTo>
                <a:lnTo>
                  <a:pt x="1331" y="825"/>
                </a:lnTo>
                <a:lnTo>
                  <a:pt x="1331" y="829"/>
                </a:lnTo>
                <a:lnTo>
                  <a:pt x="1331" y="833"/>
                </a:lnTo>
                <a:lnTo>
                  <a:pt x="1331" y="837"/>
                </a:lnTo>
                <a:lnTo>
                  <a:pt x="1331" y="841"/>
                </a:lnTo>
                <a:lnTo>
                  <a:pt x="1331" y="844"/>
                </a:lnTo>
                <a:lnTo>
                  <a:pt x="1331" y="848"/>
                </a:lnTo>
                <a:lnTo>
                  <a:pt x="1331" y="852"/>
                </a:lnTo>
                <a:lnTo>
                  <a:pt x="1331" y="856"/>
                </a:lnTo>
                <a:lnTo>
                  <a:pt x="1331" y="860"/>
                </a:lnTo>
                <a:lnTo>
                  <a:pt x="1339" y="864"/>
                </a:lnTo>
                <a:lnTo>
                  <a:pt x="1343" y="868"/>
                </a:lnTo>
                <a:lnTo>
                  <a:pt x="1347" y="872"/>
                </a:lnTo>
                <a:lnTo>
                  <a:pt x="1347" y="876"/>
                </a:lnTo>
                <a:lnTo>
                  <a:pt x="1351" y="880"/>
                </a:lnTo>
                <a:lnTo>
                  <a:pt x="1355" y="880"/>
                </a:lnTo>
                <a:lnTo>
                  <a:pt x="1355" y="884"/>
                </a:lnTo>
                <a:lnTo>
                  <a:pt x="1359" y="884"/>
                </a:lnTo>
                <a:lnTo>
                  <a:pt x="1359" y="888"/>
                </a:lnTo>
                <a:lnTo>
                  <a:pt x="1363" y="892"/>
                </a:lnTo>
                <a:lnTo>
                  <a:pt x="1367" y="895"/>
                </a:lnTo>
                <a:lnTo>
                  <a:pt x="1371" y="899"/>
                </a:lnTo>
                <a:lnTo>
                  <a:pt x="1375" y="903"/>
                </a:lnTo>
                <a:lnTo>
                  <a:pt x="1379" y="911"/>
                </a:lnTo>
                <a:lnTo>
                  <a:pt x="1375" y="911"/>
                </a:lnTo>
                <a:lnTo>
                  <a:pt x="1371" y="915"/>
                </a:lnTo>
                <a:lnTo>
                  <a:pt x="1371" y="919"/>
                </a:lnTo>
                <a:lnTo>
                  <a:pt x="1367" y="923"/>
                </a:lnTo>
                <a:lnTo>
                  <a:pt x="1367" y="927"/>
                </a:lnTo>
                <a:lnTo>
                  <a:pt x="1367" y="931"/>
                </a:lnTo>
                <a:lnTo>
                  <a:pt x="1371" y="931"/>
                </a:lnTo>
                <a:lnTo>
                  <a:pt x="1379" y="935"/>
                </a:lnTo>
                <a:lnTo>
                  <a:pt x="1383" y="939"/>
                </a:lnTo>
                <a:lnTo>
                  <a:pt x="1386" y="939"/>
                </a:lnTo>
                <a:lnTo>
                  <a:pt x="1386" y="943"/>
                </a:lnTo>
                <a:lnTo>
                  <a:pt x="1390" y="947"/>
                </a:lnTo>
                <a:lnTo>
                  <a:pt x="1394" y="947"/>
                </a:lnTo>
                <a:lnTo>
                  <a:pt x="1394" y="950"/>
                </a:lnTo>
                <a:lnTo>
                  <a:pt x="1398" y="950"/>
                </a:lnTo>
                <a:lnTo>
                  <a:pt x="1398" y="954"/>
                </a:lnTo>
                <a:lnTo>
                  <a:pt x="1402" y="958"/>
                </a:lnTo>
                <a:lnTo>
                  <a:pt x="1402" y="962"/>
                </a:lnTo>
                <a:lnTo>
                  <a:pt x="1406" y="962"/>
                </a:lnTo>
                <a:lnTo>
                  <a:pt x="1410" y="962"/>
                </a:lnTo>
                <a:lnTo>
                  <a:pt x="1410" y="966"/>
                </a:lnTo>
                <a:lnTo>
                  <a:pt x="1414" y="970"/>
                </a:lnTo>
                <a:lnTo>
                  <a:pt x="1410" y="970"/>
                </a:lnTo>
                <a:lnTo>
                  <a:pt x="1410" y="974"/>
                </a:lnTo>
                <a:lnTo>
                  <a:pt x="1410" y="978"/>
                </a:lnTo>
                <a:lnTo>
                  <a:pt x="1406" y="982"/>
                </a:lnTo>
                <a:lnTo>
                  <a:pt x="1402" y="982"/>
                </a:lnTo>
                <a:lnTo>
                  <a:pt x="1398" y="982"/>
                </a:lnTo>
                <a:lnTo>
                  <a:pt x="1394" y="982"/>
                </a:lnTo>
                <a:lnTo>
                  <a:pt x="1394" y="978"/>
                </a:lnTo>
                <a:lnTo>
                  <a:pt x="1390" y="978"/>
                </a:lnTo>
                <a:lnTo>
                  <a:pt x="1386" y="978"/>
                </a:lnTo>
                <a:lnTo>
                  <a:pt x="1386" y="974"/>
                </a:lnTo>
                <a:lnTo>
                  <a:pt x="1383" y="974"/>
                </a:lnTo>
                <a:lnTo>
                  <a:pt x="1379" y="974"/>
                </a:lnTo>
                <a:lnTo>
                  <a:pt x="1375" y="974"/>
                </a:lnTo>
                <a:lnTo>
                  <a:pt x="1371" y="974"/>
                </a:lnTo>
                <a:lnTo>
                  <a:pt x="1367" y="974"/>
                </a:lnTo>
                <a:lnTo>
                  <a:pt x="1363" y="978"/>
                </a:lnTo>
                <a:lnTo>
                  <a:pt x="1363" y="982"/>
                </a:lnTo>
                <a:lnTo>
                  <a:pt x="1367" y="986"/>
                </a:lnTo>
                <a:lnTo>
                  <a:pt x="1371" y="990"/>
                </a:lnTo>
                <a:lnTo>
                  <a:pt x="1375" y="994"/>
                </a:lnTo>
                <a:lnTo>
                  <a:pt x="1379" y="998"/>
                </a:lnTo>
                <a:lnTo>
                  <a:pt x="1379" y="1002"/>
                </a:lnTo>
                <a:lnTo>
                  <a:pt x="1379" y="1005"/>
                </a:lnTo>
                <a:lnTo>
                  <a:pt x="1375" y="1009"/>
                </a:lnTo>
                <a:lnTo>
                  <a:pt x="1375" y="1013"/>
                </a:lnTo>
                <a:lnTo>
                  <a:pt x="1371" y="1017"/>
                </a:lnTo>
                <a:lnTo>
                  <a:pt x="1371" y="1021"/>
                </a:lnTo>
                <a:lnTo>
                  <a:pt x="1367" y="1021"/>
                </a:lnTo>
                <a:lnTo>
                  <a:pt x="1367" y="1025"/>
                </a:lnTo>
                <a:lnTo>
                  <a:pt x="1363" y="1025"/>
                </a:lnTo>
                <a:lnTo>
                  <a:pt x="1359" y="1029"/>
                </a:lnTo>
                <a:lnTo>
                  <a:pt x="1355" y="1033"/>
                </a:lnTo>
                <a:lnTo>
                  <a:pt x="1351" y="1033"/>
                </a:lnTo>
                <a:lnTo>
                  <a:pt x="1351" y="1037"/>
                </a:lnTo>
                <a:lnTo>
                  <a:pt x="1355" y="1037"/>
                </a:lnTo>
                <a:lnTo>
                  <a:pt x="1355" y="1041"/>
                </a:lnTo>
                <a:lnTo>
                  <a:pt x="1359" y="1041"/>
                </a:lnTo>
                <a:lnTo>
                  <a:pt x="1359" y="1045"/>
                </a:lnTo>
                <a:lnTo>
                  <a:pt x="1363" y="1045"/>
                </a:lnTo>
                <a:lnTo>
                  <a:pt x="1367" y="1049"/>
                </a:lnTo>
                <a:lnTo>
                  <a:pt x="1371" y="1053"/>
                </a:lnTo>
                <a:lnTo>
                  <a:pt x="1371" y="1056"/>
                </a:lnTo>
                <a:lnTo>
                  <a:pt x="1371" y="1060"/>
                </a:lnTo>
                <a:lnTo>
                  <a:pt x="1371" y="1064"/>
                </a:lnTo>
                <a:lnTo>
                  <a:pt x="1371" y="1068"/>
                </a:lnTo>
                <a:lnTo>
                  <a:pt x="1371" y="1072"/>
                </a:lnTo>
                <a:lnTo>
                  <a:pt x="1367" y="1076"/>
                </a:lnTo>
                <a:lnTo>
                  <a:pt x="1367" y="1080"/>
                </a:lnTo>
                <a:lnTo>
                  <a:pt x="1367" y="1084"/>
                </a:lnTo>
                <a:lnTo>
                  <a:pt x="1363" y="1084"/>
                </a:lnTo>
                <a:lnTo>
                  <a:pt x="1363" y="1088"/>
                </a:lnTo>
                <a:lnTo>
                  <a:pt x="1363" y="1092"/>
                </a:lnTo>
                <a:lnTo>
                  <a:pt x="1367" y="1092"/>
                </a:lnTo>
                <a:lnTo>
                  <a:pt x="1359" y="1100"/>
                </a:lnTo>
                <a:lnTo>
                  <a:pt x="1347" y="1108"/>
                </a:lnTo>
                <a:lnTo>
                  <a:pt x="1316" y="1096"/>
                </a:lnTo>
                <a:lnTo>
                  <a:pt x="1328" y="1143"/>
                </a:lnTo>
                <a:lnTo>
                  <a:pt x="1324" y="1147"/>
                </a:lnTo>
                <a:lnTo>
                  <a:pt x="1312" y="1163"/>
                </a:lnTo>
                <a:lnTo>
                  <a:pt x="1296" y="1178"/>
                </a:lnTo>
                <a:lnTo>
                  <a:pt x="1273" y="1182"/>
                </a:lnTo>
                <a:lnTo>
                  <a:pt x="1269" y="1182"/>
                </a:lnTo>
                <a:lnTo>
                  <a:pt x="1284" y="1194"/>
                </a:lnTo>
                <a:lnTo>
                  <a:pt x="1261" y="1214"/>
                </a:lnTo>
                <a:lnTo>
                  <a:pt x="1253" y="1218"/>
                </a:lnTo>
                <a:lnTo>
                  <a:pt x="1253" y="1225"/>
                </a:lnTo>
                <a:lnTo>
                  <a:pt x="1245" y="1245"/>
                </a:lnTo>
                <a:lnTo>
                  <a:pt x="1241" y="1245"/>
                </a:lnTo>
                <a:lnTo>
                  <a:pt x="1241" y="1249"/>
                </a:lnTo>
                <a:lnTo>
                  <a:pt x="1229" y="1261"/>
                </a:lnTo>
                <a:lnTo>
                  <a:pt x="1233" y="1265"/>
                </a:lnTo>
                <a:lnTo>
                  <a:pt x="1214" y="1276"/>
                </a:lnTo>
                <a:lnTo>
                  <a:pt x="1210" y="1272"/>
                </a:lnTo>
                <a:lnTo>
                  <a:pt x="1202" y="1261"/>
                </a:lnTo>
                <a:lnTo>
                  <a:pt x="1194" y="1253"/>
                </a:lnTo>
                <a:lnTo>
                  <a:pt x="1202" y="1249"/>
                </a:lnTo>
                <a:lnTo>
                  <a:pt x="1206" y="1249"/>
                </a:lnTo>
                <a:lnTo>
                  <a:pt x="1210" y="1249"/>
                </a:lnTo>
                <a:lnTo>
                  <a:pt x="1214" y="1249"/>
                </a:lnTo>
                <a:lnTo>
                  <a:pt x="1218" y="1245"/>
                </a:lnTo>
                <a:lnTo>
                  <a:pt x="1222" y="1245"/>
                </a:lnTo>
                <a:lnTo>
                  <a:pt x="1222" y="1241"/>
                </a:lnTo>
                <a:lnTo>
                  <a:pt x="1225" y="1241"/>
                </a:lnTo>
                <a:lnTo>
                  <a:pt x="1225" y="1237"/>
                </a:lnTo>
                <a:lnTo>
                  <a:pt x="1229" y="1233"/>
                </a:lnTo>
                <a:lnTo>
                  <a:pt x="1225" y="1233"/>
                </a:lnTo>
                <a:lnTo>
                  <a:pt x="1222" y="1229"/>
                </a:lnTo>
                <a:lnTo>
                  <a:pt x="1218" y="1225"/>
                </a:lnTo>
                <a:lnTo>
                  <a:pt x="1214" y="1225"/>
                </a:lnTo>
                <a:lnTo>
                  <a:pt x="1214" y="1221"/>
                </a:lnTo>
                <a:lnTo>
                  <a:pt x="1218" y="1221"/>
                </a:lnTo>
                <a:lnTo>
                  <a:pt x="1218" y="1218"/>
                </a:lnTo>
                <a:lnTo>
                  <a:pt x="1222" y="1214"/>
                </a:lnTo>
                <a:lnTo>
                  <a:pt x="1222" y="1210"/>
                </a:lnTo>
                <a:lnTo>
                  <a:pt x="1222" y="1206"/>
                </a:lnTo>
                <a:lnTo>
                  <a:pt x="1218" y="1206"/>
                </a:lnTo>
                <a:lnTo>
                  <a:pt x="1214" y="1206"/>
                </a:lnTo>
                <a:lnTo>
                  <a:pt x="1214" y="1202"/>
                </a:lnTo>
                <a:lnTo>
                  <a:pt x="1214" y="1198"/>
                </a:lnTo>
                <a:lnTo>
                  <a:pt x="1210" y="1194"/>
                </a:lnTo>
                <a:lnTo>
                  <a:pt x="1206" y="1198"/>
                </a:lnTo>
                <a:lnTo>
                  <a:pt x="1202" y="1202"/>
                </a:lnTo>
                <a:lnTo>
                  <a:pt x="1198" y="1198"/>
                </a:lnTo>
                <a:lnTo>
                  <a:pt x="1194" y="1198"/>
                </a:lnTo>
                <a:lnTo>
                  <a:pt x="1190" y="1194"/>
                </a:lnTo>
                <a:lnTo>
                  <a:pt x="1186" y="1194"/>
                </a:lnTo>
                <a:lnTo>
                  <a:pt x="1182" y="1194"/>
                </a:lnTo>
                <a:lnTo>
                  <a:pt x="1182" y="1190"/>
                </a:lnTo>
                <a:lnTo>
                  <a:pt x="1182" y="1186"/>
                </a:lnTo>
                <a:lnTo>
                  <a:pt x="1182" y="1182"/>
                </a:lnTo>
                <a:lnTo>
                  <a:pt x="1186" y="1178"/>
                </a:lnTo>
                <a:lnTo>
                  <a:pt x="1182" y="1178"/>
                </a:lnTo>
                <a:lnTo>
                  <a:pt x="1178" y="1178"/>
                </a:lnTo>
                <a:lnTo>
                  <a:pt x="1174" y="1178"/>
                </a:lnTo>
                <a:lnTo>
                  <a:pt x="1170" y="1182"/>
                </a:lnTo>
                <a:lnTo>
                  <a:pt x="1167" y="1182"/>
                </a:lnTo>
                <a:lnTo>
                  <a:pt x="1163" y="1182"/>
                </a:lnTo>
                <a:lnTo>
                  <a:pt x="1159" y="1186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2"/>
                </a:lnTo>
                <a:lnTo>
                  <a:pt x="1139" y="1178"/>
                </a:lnTo>
                <a:lnTo>
                  <a:pt x="1135" y="1178"/>
                </a:lnTo>
                <a:lnTo>
                  <a:pt x="1131" y="1174"/>
                </a:lnTo>
                <a:lnTo>
                  <a:pt x="1127" y="1174"/>
                </a:lnTo>
                <a:lnTo>
                  <a:pt x="1123" y="1178"/>
                </a:lnTo>
                <a:lnTo>
                  <a:pt x="1127" y="1182"/>
                </a:lnTo>
                <a:lnTo>
                  <a:pt x="1127" y="1186"/>
                </a:lnTo>
                <a:lnTo>
                  <a:pt x="1127" y="1190"/>
                </a:lnTo>
                <a:lnTo>
                  <a:pt x="1131" y="1194"/>
                </a:lnTo>
                <a:lnTo>
                  <a:pt x="1131" y="1198"/>
                </a:lnTo>
                <a:lnTo>
                  <a:pt x="1127" y="1202"/>
                </a:lnTo>
                <a:lnTo>
                  <a:pt x="1127" y="1206"/>
                </a:lnTo>
                <a:lnTo>
                  <a:pt x="1127" y="1210"/>
                </a:lnTo>
                <a:lnTo>
                  <a:pt x="1127" y="1214"/>
                </a:lnTo>
                <a:lnTo>
                  <a:pt x="1127" y="1218"/>
                </a:lnTo>
                <a:lnTo>
                  <a:pt x="1123" y="1218"/>
                </a:lnTo>
                <a:lnTo>
                  <a:pt x="1119" y="1221"/>
                </a:lnTo>
                <a:lnTo>
                  <a:pt x="1115" y="1221"/>
                </a:lnTo>
                <a:lnTo>
                  <a:pt x="1115" y="1225"/>
                </a:lnTo>
                <a:lnTo>
                  <a:pt x="1119" y="1229"/>
                </a:lnTo>
                <a:lnTo>
                  <a:pt x="1123" y="1229"/>
                </a:lnTo>
                <a:lnTo>
                  <a:pt x="1127" y="1229"/>
                </a:lnTo>
                <a:lnTo>
                  <a:pt x="1131" y="1229"/>
                </a:lnTo>
                <a:lnTo>
                  <a:pt x="1135" y="1229"/>
                </a:lnTo>
                <a:lnTo>
                  <a:pt x="1139" y="1229"/>
                </a:lnTo>
                <a:lnTo>
                  <a:pt x="1143" y="1229"/>
                </a:lnTo>
                <a:lnTo>
                  <a:pt x="1147" y="1229"/>
                </a:lnTo>
                <a:lnTo>
                  <a:pt x="1151" y="1225"/>
                </a:lnTo>
                <a:lnTo>
                  <a:pt x="1155" y="1225"/>
                </a:lnTo>
                <a:lnTo>
                  <a:pt x="1155" y="1229"/>
                </a:lnTo>
                <a:lnTo>
                  <a:pt x="1155" y="1233"/>
                </a:lnTo>
                <a:lnTo>
                  <a:pt x="1159" y="1233"/>
                </a:lnTo>
                <a:lnTo>
                  <a:pt x="1159" y="1237"/>
                </a:lnTo>
                <a:lnTo>
                  <a:pt x="1163" y="1237"/>
                </a:lnTo>
                <a:lnTo>
                  <a:pt x="1163" y="1241"/>
                </a:lnTo>
                <a:lnTo>
                  <a:pt x="1159" y="1241"/>
                </a:lnTo>
                <a:lnTo>
                  <a:pt x="1159" y="1245"/>
                </a:lnTo>
                <a:lnTo>
                  <a:pt x="1159" y="1249"/>
                </a:lnTo>
                <a:lnTo>
                  <a:pt x="1155" y="1249"/>
                </a:lnTo>
                <a:lnTo>
                  <a:pt x="1155" y="1253"/>
                </a:lnTo>
                <a:lnTo>
                  <a:pt x="1151" y="1253"/>
                </a:lnTo>
                <a:lnTo>
                  <a:pt x="1147" y="1253"/>
                </a:lnTo>
                <a:lnTo>
                  <a:pt x="1143" y="1253"/>
                </a:lnTo>
                <a:lnTo>
                  <a:pt x="1143" y="1257"/>
                </a:lnTo>
                <a:lnTo>
                  <a:pt x="1139" y="1261"/>
                </a:lnTo>
                <a:lnTo>
                  <a:pt x="1139" y="1265"/>
                </a:lnTo>
                <a:lnTo>
                  <a:pt x="1135" y="1269"/>
                </a:lnTo>
                <a:lnTo>
                  <a:pt x="1131" y="1272"/>
                </a:lnTo>
                <a:lnTo>
                  <a:pt x="1127" y="1276"/>
                </a:lnTo>
                <a:lnTo>
                  <a:pt x="1123" y="1276"/>
                </a:lnTo>
                <a:lnTo>
                  <a:pt x="1119" y="1272"/>
                </a:lnTo>
                <a:lnTo>
                  <a:pt x="1115" y="1272"/>
                </a:lnTo>
                <a:lnTo>
                  <a:pt x="1112" y="1276"/>
                </a:lnTo>
                <a:lnTo>
                  <a:pt x="1112" y="1280"/>
                </a:lnTo>
                <a:lnTo>
                  <a:pt x="1108" y="1280"/>
                </a:lnTo>
                <a:lnTo>
                  <a:pt x="1108" y="1284"/>
                </a:lnTo>
                <a:lnTo>
                  <a:pt x="1108" y="1288"/>
                </a:lnTo>
                <a:lnTo>
                  <a:pt x="1104" y="1288"/>
                </a:lnTo>
                <a:lnTo>
                  <a:pt x="1104" y="1292"/>
                </a:lnTo>
                <a:lnTo>
                  <a:pt x="1100" y="1288"/>
                </a:lnTo>
                <a:lnTo>
                  <a:pt x="1100" y="1284"/>
                </a:lnTo>
                <a:lnTo>
                  <a:pt x="1100" y="1280"/>
                </a:lnTo>
                <a:lnTo>
                  <a:pt x="1096" y="1280"/>
                </a:lnTo>
                <a:lnTo>
                  <a:pt x="1096" y="1276"/>
                </a:lnTo>
                <a:lnTo>
                  <a:pt x="1096" y="1272"/>
                </a:lnTo>
                <a:lnTo>
                  <a:pt x="1092" y="1269"/>
                </a:lnTo>
                <a:lnTo>
                  <a:pt x="1092" y="1265"/>
                </a:lnTo>
                <a:lnTo>
                  <a:pt x="1088" y="1265"/>
                </a:lnTo>
                <a:lnTo>
                  <a:pt x="1084" y="1265"/>
                </a:lnTo>
                <a:lnTo>
                  <a:pt x="1084" y="1261"/>
                </a:lnTo>
                <a:lnTo>
                  <a:pt x="1080" y="1261"/>
                </a:lnTo>
                <a:lnTo>
                  <a:pt x="1080" y="1257"/>
                </a:lnTo>
                <a:lnTo>
                  <a:pt x="1076" y="1253"/>
                </a:lnTo>
                <a:lnTo>
                  <a:pt x="1072" y="1253"/>
                </a:lnTo>
                <a:lnTo>
                  <a:pt x="1072" y="1249"/>
                </a:lnTo>
                <a:lnTo>
                  <a:pt x="1068" y="1245"/>
                </a:lnTo>
                <a:lnTo>
                  <a:pt x="1064" y="1241"/>
                </a:lnTo>
                <a:lnTo>
                  <a:pt x="1064" y="1237"/>
                </a:lnTo>
                <a:lnTo>
                  <a:pt x="1060" y="1237"/>
                </a:lnTo>
                <a:lnTo>
                  <a:pt x="1060" y="1233"/>
                </a:lnTo>
                <a:lnTo>
                  <a:pt x="1057" y="1233"/>
                </a:lnTo>
                <a:lnTo>
                  <a:pt x="1057" y="1229"/>
                </a:lnTo>
                <a:lnTo>
                  <a:pt x="1053" y="1229"/>
                </a:lnTo>
                <a:lnTo>
                  <a:pt x="1053" y="1225"/>
                </a:lnTo>
                <a:lnTo>
                  <a:pt x="1053" y="1221"/>
                </a:lnTo>
                <a:lnTo>
                  <a:pt x="1053" y="1218"/>
                </a:lnTo>
                <a:lnTo>
                  <a:pt x="1049" y="1214"/>
                </a:lnTo>
                <a:lnTo>
                  <a:pt x="1049" y="1210"/>
                </a:lnTo>
                <a:lnTo>
                  <a:pt x="1045" y="1210"/>
                </a:lnTo>
                <a:lnTo>
                  <a:pt x="1041" y="1206"/>
                </a:lnTo>
                <a:lnTo>
                  <a:pt x="1037" y="1206"/>
                </a:lnTo>
                <a:lnTo>
                  <a:pt x="1033" y="1202"/>
                </a:lnTo>
                <a:lnTo>
                  <a:pt x="1029" y="1198"/>
                </a:lnTo>
                <a:lnTo>
                  <a:pt x="1025" y="1198"/>
                </a:lnTo>
                <a:lnTo>
                  <a:pt x="1021" y="1198"/>
                </a:lnTo>
                <a:lnTo>
                  <a:pt x="1017" y="1198"/>
                </a:lnTo>
                <a:lnTo>
                  <a:pt x="1017" y="1202"/>
                </a:lnTo>
                <a:lnTo>
                  <a:pt x="1013" y="1202"/>
                </a:lnTo>
                <a:lnTo>
                  <a:pt x="1009" y="1202"/>
                </a:lnTo>
                <a:lnTo>
                  <a:pt x="1005" y="1202"/>
                </a:lnTo>
                <a:lnTo>
                  <a:pt x="1002" y="1202"/>
                </a:lnTo>
                <a:lnTo>
                  <a:pt x="998" y="1202"/>
                </a:lnTo>
                <a:lnTo>
                  <a:pt x="994" y="1202"/>
                </a:lnTo>
                <a:lnTo>
                  <a:pt x="990" y="1202"/>
                </a:lnTo>
                <a:lnTo>
                  <a:pt x="986" y="1202"/>
                </a:lnTo>
                <a:lnTo>
                  <a:pt x="986" y="1206"/>
                </a:lnTo>
                <a:lnTo>
                  <a:pt x="982" y="1206"/>
                </a:lnTo>
                <a:lnTo>
                  <a:pt x="978" y="1206"/>
                </a:lnTo>
                <a:lnTo>
                  <a:pt x="970" y="1202"/>
                </a:lnTo>
                <a:lnTo>
                  <a:pt x="970" y="1198"/>
                </a:lnTo>
                <a:lnTo>
                  <a:pt x="966" y="1194"/>
                </a:lnTo>
                <a:lnTo>
                  <a:pt x="962" y="1190"/>
                </a:lnTo>
                <a:lnTo>
                  <a:pt x="958" y="1186"/>
                </a:lnTo>
                <a:lnTo>
                  <a:pt x="958" y="1190"/>
                </a:lnTo>
                <a:lnTo>
                  <a:pt x="954" y="1194"/>
                </a:lnTo>
                <a:lnTo>
                  <a:pt x="954" y="1198"/>
                </a:lnTo>
                <a:lnTo>
                  <a:pt x="954" y="1202"/>
                </a:lnTo>
                <a:lnTo>
                  <a:pt x="950" y="1206"/>
                </a:lnTo>
                <a:lnTo>
                  <a:pt x="950" y="1210"/>
                </a:lnTo>
                <a:lnTo>
                  <a:pt x="950" y="1214"/>
                </a:lnTo>
                <a:lnTo>
                  <a:pt x="950" y="1218"/>
                </a:lnTo>
                <a:lnTo>
                  <a:pt x="947" y="1218"/>
                </a:lnTo>
                <a:lnTo>
                  <a:pt x="947" y="1221"/>
                </a:lnTo>
                <a:lnTo>
                  <a:pt x="943" y="1225"/>
                </a:lnTo>
                <a:lnTo>
                  <a:pt x="943" y="1229"/>
                </a:lnTo>
                <a:lnTo>
                  <a:pt x="943" y="1233"/>
                </a:lnTo>
                <a:lnTo>
                  <a:pt x="939" y="1233"/>
                </a:lnTo>
                <a:lnTo>
                  <a:pt x="935" y="1233"/>
                </a:lnTo>
                <a:lnTo>
                  <a:pt x="931" y="1233"/>
                </a:lnTo>
                <a:lnTo>
                  <a:pt x="927" y="1233"/>
                </a:lnTo>
                <a:lnTo>
                  <a:pt x="927" y="1229"/>
                </a:lnTo>
                <a:lnTo>
                  <a:pt x="923" y="1229"/>
                </a:lnTo>
                <a:lnTo>
                  <a:pt x="919" y="1229"/>
                </a:lnTo>
                <a:lnTo>
                  <a:pt x="915" y="1225"/>
                </a:lnTo>
                <a:lnTo>
                  <a:pt x="911" y="1221"/>
                </a:lnTo>
                <a:lnTo>
                  <a:pt x="907" y="1218"/>
                </a:lnTo>
                <a:lnTo>
                  <a:pt x="903" y="1218"/>
                </a:lnTo>
                <a:lnTo>
                  <a:pt x="899" y="1214"/>
                </a:lnTo>
                <a:lnTo>
                  <a:pt x="895" y="1210"/>
                </a:lnTo>
                <a:lnTo>
                  <a:pt x="892" y="1206"/>
                </a:lnTo>
                <a:lnTo>
                  <a:pt x="888" y="1202"/>
                </a:lnTo>
                <a:lnTo>
                  <a:pt x="884" y="1198"/>
                </a:lnTo>
                <a:lnTo>
                  <a:pt x="884" y="1194"/>
                </a:lnTo>
                <a:lnTo>
                  <a:pt x="880" y="1194"/>
                </a:lnTo>
                <a:lnTo>
                  <a:pt x="880" y="1190"/>
                </a:lnTo>
                <a:lnTo>
                  <a:pt x="876" y="1186"/>
                </a:lnTo>
                <a:lnTo>
                  <a:pt x="872" y="1186"/>
                </a:lnTo>
                <a:lnTo>
                  <a:pt x="868" y="1182"/>
                </a:lnTo>
                <a:lnTo>
                  <a:pt x="864" y="1182"/>
                </a:lnTo>
                <a:lnTo>
                  <a:pt x="860" y="1178"/>
                </a:lnTo>
                <a:lnTo>
                  <a:pt x="860" y="1174"/>
                </a:lnTo>
                <a:lnTo>
                  <a:pt x="856" y="1174"/>
                </a:lnTo>
                <a:lnTo>
                  <a:pt x="856" y="1170"/>
                </a:lnTo>
                <a:lnTo>
                  <a:pt x="852" y="1166"/>
                </a:lnTo>
                <a:lnTo>
                  <a:pt x="848" y="1166"/>
                </a:lnTo>
                <a:lnTo>
                  <a:pt x="848" y="1163"/>
                </a:lnTo>
                <a:lnTo>
                  <a:pt x="844" y="1159"/>
                </a:lnTo>
                <a:lnTo>
                  <a:pt x="837" y="1155"/>
                </a:lnTo>
                <a:lnTo>
                  <a:pt x="837" y="1151"/>
                </a:lnTo>
                <a:lnTo>
                  <a:pt x="833" y="1151"/>
                </a:lnTo>
                <a:lnTo>
                  <a:pt x="833" y="1147"/>
                </a:lnTo>
                <a:lnTo>
                  <a:pt x="829" y="1143"/>
                </a:lnTo>
                <a:lnTo>
                  <a:pt x="829" y="1139"/>
                </a:lnTo>
                <a:lnTo>
                  <a:pt x="829" y="1135"/>
                </a:lnTo>
                <a:lnTo>
                  <a:pt x="829" y="1131"/>
                </a:lnTo>
                <a:lnTo>
                  <a:pt x="829" y="1127"/>
                </a:lnTo>
                <a:lnTo>
                  <a:pt x="825" y="1127"/>
                </a:lnTo>
                <a:lnTo>
                  <a:pt x="825" y="1123"/>
                </a:lnTo>
                <a:lnTo>
                  <a:pt x="821" y="1119"/>
                </a:lnTo>
                <a:lnTo>
                  <a:pt x="817" y="1115"/>
                </a:lnTo>
                <a:lnTo>
                  <a:pt x="817" y="1111"/>
                </a:lnTo>
                <a:lnTo>
                  <a:pt x="813" y="1111"/>
                </a:lnTo>
                <a:lnTo>
                  <a:pt x="813" y="1108"/>
                </a:lnTo>
                <a:lnTo>
                  <a:pt x="809" y="1108"/>
                </a:lnTo>
                <a:lnTo>
                  <a:pt x="805" y="1108"/>
                </a:lnTo>
                <a:lnTo>
                  <a:pt x="801" y="1108"/>
                </a:lnTo>
                <a:lnTo>
                  <a:pt x="797" y="1108"/>
                </a:lnTo>
                <a:lnTo>
                  <a:pt x="793" y="1108"/>
                </a:lnTo>
                <a:lnTo>
                  <a:pt x="793" y="1104"/>
                </a:lnTo>
                <a:lnTo>
                  <a:pt x="789" y="1104"/>
                </a:lnTo>
                <a:lnTo>
                  <a:pt x="785" y="1100"/>
                </a:lnTo>
                <a:lnTo>
                  <a:pt x="782" y="1100"/>
                </a:lnTo>
                <a:lnTo>
                  <a:pt x="782" y="1096"/>
                </a:lnTo>
                <a:lnTo>
                  <a:pt x="778" y="1096"/>
                </a:lnTo>
                <a:lnTo>
                  <a:pt x="778" y="1092"/>
                </a:lnTo>
                <a:lnTo>
                  <a:pt x="774" y="1092"/>
                </a:lnTo>
                <a:lnTo>
                  <a:pt x="766" y="1088"/>
                </a:lnTo>
                <a:lnTo>
                  <a:pt x="762" y="1088"/>
                </a:lnTo>
                <a:lnTo>
                  <a:pt x="758" y="1088"/>
                </a:lnTo>
                <a:lnTo>
                  <a:pt x="754" y="1088"/>
                </a:lnTo>
                <a:lnTo>
                  <a:pt x="750" y="1088"/>
                </a:lnTo>
                <a:lnTo>
                  <a:pt x="746" y="1088"/>
                </a:lnTo>
                <a:lnTo>
                  <a:pt x="746" y="1084"/>
                </a:lnTo>
                <a:lnTo>
                  <a:pt x="742" y="1084"/>
                </a:lnTo>
                <a:lnTo>
                  <a:pt x="738" y="1084"/>
                </a:lnTo>
                <a:lnTo>
                  <a:pt x="734" y="1088"/>
                </a:lnTo>
                <a:lnTo>
                  <a:pt x="730" y="1088"/>
                </a:lnTo>
                <a:lnTo>
                  <a:pt x="727" y="1088"/>
                </a:lnTo>
                <a:lnTo>
                  <a:pt x="727" y="1092"/>
                </a:lnTo>
                <a:lnTo>
                  <a:pt x="723" y="1092"/>
                </a:lnTo>
                <a:lnTo>
                  <a:pt x="719" y="1092"/>
                </a:lnTo>
                <a:lnTo>
                  <a:pt x="715" y="1092"/>
                </a:lnTo>
                <a:lnTo>
                  <a:pt x="711" y="1092"/>
                </a:lnTo>
                <a:lnTo>
                  <a:pt x="707" y="1092"/>
                </a:lnTo>
                <a:lnTo>
                  <a:pt x="703" y="1092"/>
                </a:lnTo>
                <a:lnTo>
                  <a:pt x="699" y="1092"/>
                </a:lnTo>
                <a:lnTo>
                  <a:pt x="695" y="1088"/>
                </a:lnTo>
                <a:lnTo>
                  <a:pt x="691" y="1088"/>
                </a:lnTo>
                <a:lnTo>
                  <a:pt x="687" y="1088"/>
                </a:lnTo>
                <a:lnTo>
                  <a:pt x="679" y="1088"/>
                </a:lnTo>
                <a:lnTo>
                  <a:pt x="679" y="1084"/>
                </a:lnTo>
                <a:lnTo>
                  <a:pt x="675" y="1088"/>
                </a:lnTo>
                <a:lnTo>
                  <a:pt x="672" y="1088"/>
                </a:lnTo>
                <a:lnTo>
                  <a:pt x="668" y="1088"/>
                </a:lnTo>
                <a:lnTo>
                  <a:pt x="664" y="1088"/>
                </a:lnTo>
                <a:lnTo>
                  <a:pt x="660" y="1088"/>
                </a:lnTo>
                <a:lnTo>
                  <a:pt x="660" y="1092"/>
                </a:lnTo>
                <a:lnTo>
                  <a:pt x="656" y="1092"/>
                </a:lnTo>
                <a:lnTo>
                  <a:pt x="652" y="1092"/>
                </a:lnTo>
                <a:lnTo>
                  <a:pt x="648" y="1092"/>
                </a:lnTo>
                <a:lnTo>
                  <a:pt x="644" y="1092"/>
                </a:lnTo>
                <a:lnTo>
                  <a:pt x="640" y="1092"/>
                </a:lnTo>
                <a:lnTo>
                  <a:pt x="636" y="1092"/>
                </a:lnTo>
                <a:lnTo>
                  <a:pt x="632" y="1092"/>
                </a:lnTo>
                <a:lnTo>
                  <a:pt x="628" y="1092"/>
                </a:lnTo>
                <a:lnTo>
                  <a:pt x="624" y="1092"/>
                </a:lnTo>
                <a:lnTo>
                  <a:pt x="620" y="1092"/>
                </a:lnTo>
                <a:lnTo>
                  <a:pt x="617" y="1092"/>
                </a:lnTo>
                <a:lnTo>
                  <a:pt x="613" y="1092"/>
                </a:lnTo>
                <a:lnTo>
                  <a:pt x="609" y="1092"/>
                </a:lnTo>
                <a:lnTo>
                  <a:pt x="605" y="1092"/>
                </a:lnTo>
                <a:lnTo>
                  <a:pt x="601" y="1092"/>
                </a:lnTo>
                <a:lnTo>
                  <a:pt x="597" y="1092"/>
                </a:lnTo>
                <a:lnTo>
                  <a:pt x="593" y="1092"/>
                </a:lnTo>
                <a:lnTo>
                  <a:pt x="589" y="1092"/>
                </a:lnTo>
                <a:lnTo>
                  <a:pt x="585" y="1092"/>
                </a:lnTo>
                <a:lnTo>
                  <a:pt x="585" y="1096"/>
                </a:lnTo>
                <a:lnTo>
                  <a:pt x="581" y="1096"/>
                </a:lnTo>
                <a:lnTo>
                  <a:pt x="577" y="1096"/>
                </a:lnTo>
                <a:lnTo>
                  <a:pt x="577" y="1100"/>
                </a:lnTo>
                <a:lnTo>
                  <a:pt x="573" y="1100"/>
                </a:lnTo>
                <a:lnTo>
                  <a:pt x="569" y="1100"/>
                </a:lnTo>
                <a:lnTo>
                  <a:pt x="565" y="1100"/>
                </a:lnTo>
                <a:lnTo>
                  <a:pt x="562" y="1104"/>
                </a:lnTo>
                <a:lnTo>
                  <a:pt x="558" y="1104"/>
                </a:lnTo>
                <a:lnTo>
                  <a:pt x="554" y="1104"/>
                </a:lnTo>
                <a:lnTo>
                  <a:pt x="550" y="1108"/>
                </a:lnTo>
                <a:lnTo>
                  <a:pt x="546" y="1108"/>
                </a:lnTo>
                <a:lnTo>
                  <a:pt x="542" y="1108"/>
                </a:lnTo>
                <a:lnTo>
                  <a:pt x="538" y="1111"/>
                </a:lnTo>
                <a:lnTo>
                  <a:pt x="538" y="1115"/>
                </a:lnTo>
                <a:lnTo>
                  <a:pt x="534" y="1115"/>
                </a:lnTo>
                <a:lnTo>
                  <a:pt x="534" y="1119"/>
                </a:lnTo>
                <a:lnTo>
                  <a:pt x="530" y="1119"/>
                </a:lnTo>
                <a:lnTo>
                  <a:pt x="518" y="1123"/>
                </a:lnTo>
                <a:lnTo>
                  <a:pt x="518" y="1119"/>
                </a:lnTo>
                <a:lnTo>
                  <a:pt x="507" y="1119"/>
                </a:lnTo>
                <a:lnTo>
                  <a:pt x="499" y="1115"/>
                </a:lnTo>
                <a:lnTo>
                  <a:pt x="495" y="1115"/>
                </a:lnTo>
                <a:lnTo>
                  <a:pt x="491" y="1119"/>
                </a:lnTo>
                <a:lnTo>
                  <a:pt x="487" y="1115"/>
                </a:lnTo>
                <a:lnTo>
                  <a:pt x="487" y="1111"/>
                </a:lnTo>
                <a:lnTo>
                  <a:pt x="483" y="1108"/>
                </a:lnTo>
                <a:lnTo>
                  <a:pt x="483" y="1104"/>
                </a:lnTo>
                <a:lnTo>
                  <a:pt x="479" y="1096"/>
                </a:lnTo>
                <a:lnTo>
                  <a:pt x="479" y="1092"/>
                </a:lnTo>
                <a:lnTo>
                  <a:pt x="475" y="1088"/>
                </a:lnTo>
                <a:lnTo>
                  <a:pt x="471" y="1084"/>
                </a:lnTo>
                <a:lnTo>
                  <a:pt x="467" y="1080"/>
                </a:lnTo>
                <a:lnTo>
                  <a:pt x="463" y="1084"/>
                </a:lnTo>
                <a:lnTo>
                  <a:pt x="459" y="1080"/>
                </a:lnTo>
                <a:lnTo>
                  <a:pt x="459" y="1076"/>
                </a:lnTo>
                <a:lnTo>
                  <a:pt x="452" y="1076"/>
                </a:lnTo>
                <a:lnTo>
                  <a:pt x="444" y="1072"/>
                </a:lnTo>
                <a:lnTo>
                  <a:pt x="436" y="1072"/>
                </a:lnTo>
                <a:lnTo>
                  <a:pt x="428" y="1068"/>
                </a:lnTo>
                <a:lnTo>
                  <a:pt x="424" y="1068"/>
                </a:lnTo>
                <a:lnTo>
                  <a:pt x="416" y="1060"/>
                </a:lnTo>
                <a:lnTo>
                  <a:pt x="416" y="1056"/>
                </a:lnTo>
                <a:lnTo>
                  <a:pt x="416" y="1053"/>
                </a:lnTo>
                <a:lnTo>
                  <a:pt x="412" y="1049"/>
                </a:lnTo>
                <a:lnTo>
                  <a:pt x="412" y="1045"/>
                </a:lnTo>
                <a:lnTo>
                  <a:pt x="408" y="1041"/>
                </a:lnTo>
                <a:lnTo>
                  <a:pt x="404" y="1041"/>
                </a:lnTo>
                <a:lnTo>
                  <a:pt x="397" y="1041"/>
                </a:lnTo>
                <a:lnTo>
                  <a:pt x="393" y="1037"/>
                </a:lnTo>
                <a:lnTo>
                  <a:pt x="389" y="1037"/>
                </a:lnTo>
                <a:lnTo>
                  <a:pt x="389" y="1033"/>
                </a:lnTo>
                <a:lnTo>
                  <a:pt x="389" y="1029"/>
                </a:lnTo>
                <a:lnTo>
                  <a:pt x="393" y="1021"/>
                </a:lnTo>
                <a:lnTo>
                  <a:pt x="397" y="1017"/>
                </a:lnTo>
                <a:lnTo>
                  <a:pt x="385" y="1013"/>
                </a:lnTo>
                <a:lnTo>
                  <a:pt x="385" y="1009"/>
                </a:lnTo>
                <a:lnTo>
                  <a:pt x="381" y="1005"/>
                </a:lnTo>
                <a:lnTo>
                  <a:pt x="365" y="1005"/>
                </a:lnTo>
                <a:lnTo>
                  <a:pt x="357" y="1009"/>
                </a:lnTo>
                <a:lnTo>
                  <a:pt x="353" y="1005"/>
                </a:lnTo>
                <a:lnTo>
                  <a:pt x="349" y="1002"/>
                </a:lnTo>
                <a:lnTo>
                  <a:pt x="342" y="998"/>
                </a:lnTo>
                <a:lnTo>
                  <a:pt x="338" y="994"/>
                </a:lnTo>
                <a:lnTo>
                  <a:pt x="330" y="994"/>
                </a:lnTo>
                <a:lnTo>
                  <a:pt x="330" y="986"/>
                </a:lnTo>
                <a:lnTo>
                  <a:pt x="330" y="982"/>
                </a:lnTo>
                <a:lnTo>
                  <a:pt x="326" y="978"/>
                </a:lnTo>
                <a:lnTo>
                  <a:pt x="322" y="958"/>
                </a:lnTo>
                <a:lnTo>
                  <a:pt x="322" y="950"/>
                </a:lnTo>
                <a:lnTo>
                  <a:pt x="318" y="950"/>
                </a:lnTo>
                <a:lnTo>
                  <a:pt x="318" y="947"/>
                </a:lnTo>
                <a:lnTo>
                  <a:pt x="314" y="935"/>
                </a:lnTo>
                <a:lnTo>
                  <a:pt x="310" y="931"/>
                </a:lnTo>
                <a:lnTo>
                  <a:pt x="310" y="923"/>
                </a:lnTo>
                <a:lnTo>
                  <a:pt x="306" y="919"/>
                </a:lnTo>
                <a:lnTo>
                  <a:pt x="306" y="911"/>
                </a:lnTo>
                <a:lnTo>
                  <a:pt x="302" y="911"/>
                </a:lnTo>
                <a:lnTo>
                  <a:pt x="302" y="907"/>
                </a:lnTo>
                <a:lnTo>
                  <a:pt x="298" y="899"/>
                </a:lnTo>
                <a:lnTo>
                  <a:pt x="294" y="892"/>
                </a:lnTo>
                <a:lnTo>
                  <a:pt x="294" y="888"/>
                </a:lnTo>
                <a:lnTo>
                  <a:pt x="291" y="884"/>
                </a:lnTo>
                <a:lnTo>
                  <a:pt x="287" y="876"/>
                </a:lnTo>
                <a:lnTo>
                  <a:pt x="287" y="872"/>
                </a:lnTo>
                <a:lnTo>
                  <a:pt x="287" y="864"/>
                </a:lnTo>
                <a:lnTo>
                  <a:pt x="283" y="860"/>
                </a:lnTo>
                <a:lnTo>
                  <a:pt x="279" y="860"/>
                </a:lnTo>
                <a:lnTo>
                  <a:pt x="275" y="856"/>
                </a:lnTo>
                <a:lnTo>
                  <a:pt x="275" y="848"/>
                </a:lnTo>
                <a:lnTo>
                  <a:pt x="271" y="848"/>
                </a:lnTo>
                <a:lnTo>
                  <a:pt x="271" y="844"/>
                </a:lnTo>
                <a:lnTo>
                  <a:pt x="263" y="837"/>
                </a:lnTo>
                <a:lnTo>
                  <a:pt x="259" y="829"/>
                </a:lnTo>
                <a:lnTo>
                  <a:pt x="259" y="821"/>
                </a:lnTo>
                <a:lnTo>
                  <a:pt x="259" y="813"/>
                </a:lnTo>
                <a:lnTo>
                  <a:pt x="263" y="809"/>
                </a:lnTo>
                <a:lnTo>
                  <a:pt x="267" y="805"/>
                </a:lnTo>
                <a:lnTo>
                  <a:pt x="271" y="801"/>
                </a:lnTo>
                <a:lnTo>
                  <a:pt x="267" y="793"/>
                </a:lnTo>
                <a:lnTo>
                  <a:pt x="267" y="786"/>
                </a:lnTo>
                <a:lnTo>
                  <a:pt x="267" y="778"/>
                </a:lnTo>
                <a:lnTo>
                  <a:pt x="259" y="766"/>
                </a:lnTo>
                <a:lnTo>
                  <a:pt x="255" y="758"/>
                </a:lnTo>
                <a:lnTo>
                  <a:pt x="251" y="750"/>
                </a:lnTo>
                <a:lnTo>
                  <a:pt x="247" y="750"/>
                </a:lnTo>
                <a:lnTo>
                  <a:pt x="228" y="738"/>
                </a:lnTo>
                <a:lnTo>
                  <a:pt x="228" y="734"/>
                </a:lnTo>
                <a:lnTo>
                  <a:pt x="220" y="734"/>
                </a:lnTo>
                <a:lnTo>
                  <a:pt x="220" y="731"/>
                </a:lnTo>
                <a:lnTo>
                  <a:pt x="208" y="731"/>
                </a:lnTo>
                <a:lnTo>
                  <a:pt x="208" y="727"/>
                </a:lnTo>
                <a:lnTo>
                  <a:pt x="208" y="719"/>
                </a:lnTo>
                <a:lnTo>
                  <a:pt x="208" y="715"/>
                </a:lnTo>
                <a:lnTo>
                  <a:pt x="204" y="715"/>
                </a:lnTo>
                <a:lnTo>
                  <a:pt x="204" y="711"/>
                </a:lnTo>
                <a:lnTo>
                  <a:pt x="200" y="699"/>
                </a:lnTo>
                <a:lnTo>
                  <a:pt x="200" y="695"/>
                </a:lnTo>
                <a:lnTo>
                  <a:pt x="196" y="683"/>
                </a:lnTo>
                <a:lnTo>
                  <a:pt x="200" y="679"/>
                </a:lnTo>
                <a:lnTo>
                  <a:pt x="196" y="676"/>
                </a:lnTo>
                <a:lnTo>
                  <a:pt x="200" y="672"/>
                </a:lnTo>
                <a:lnTo>
                  <a:pt x="200" y="668"/>
                </a:lnTo>
                <a:lnTo>
                  <a:pt x="196" y="660"/>
                </a:lnTo>
                <a:lnTo>
                  <a:pt x="196" y="652"/>
                </a:lnTo>
                <a:lnTo>
                  <a:pt x="196" y="648"/>
                </a:lnTo>
                <a:lnTo>
                  <a:pt x="192" y="648"/>
                </a:lnTo>
                <a:lnTo>
                  <a:pt x="184" y="640"/>
                </a:lnTo>
                <a:lnTo>
                  <a:pt x="173" y="636"/>
                </a:lnTo>
                <a:lnTo>
                  <a:pt x="169" y="636"/>
                </a:lnTo>
                <a:lnTo>
                  <a:pt x="169" y="632"/>
                </a:lnTo>
                <a:lnTo>
                  <a:pt x="161" y="628"/>
                </a:lnTo>
                <a:lnTo>
                  <a:pt x="157" y="621"/>
                </a:lnTo>
                <a:lnTo>
                  <a:pt x="153" y="613"/>
                </a:lnTo>
                <a:lnTo>
                  <a:pt x="149" y="609"/>
                </a:lnTo>
                <a:lnTo>
                  <a:pt x="145" y="601"/>
                </a:lnTo>
                <a:lnTo>
                  <a:pt x="141" y="601"/>
                </a:lnTo>
                <a:lnTo>
                  <a:pt x="137" y="597"/>
                </a:lnTo>
                <a:lnTo>
                  <a:pt x="133" y="593"/>
                </a:lnTo>
                <a:lnTo>
                  <a:pt x="129" y="593"/>
                </a:lnTo>
                <a:lnTo>
                  <a:pt x="126" y="585"/>
                </a:lnTo>
                <a:lnTo>
                  <a:pt x="122" y="581"/>
                </a:lnTo>
                <a:lnTo>
                  <a:pt x="122" y="577"/>
                </a:lnTo>
                <a:lnTo>
                  <a:pt x="118" y="573"/>
                </a:lnTo>
                <a:lnTo>
                  <a:pt x="114" y="570"/>
                </a:lnTo>
                <a:lnTo>
                  <a:pt x="106" y="562"/>
                </a:lnTo>
                <a:lnTo>
                  <a:pt x="102" y="558"/>
                </a:lnTo>
                <a:lnTo>
                  <a:pt x="102" y="554"/>
                </a:lnTo>
                <a:lnTo>
                  <a:pt x="102" y="550"/>
                </a:lnTo>
                <a:lnTo>
                  <a:pt x="98" y="538"/>
                </a:lnTo>
                <a:lnTo>
                  <a:pt x="90" y="526"/>
                </a:lnTo>
                <a:lnTo>
                  <a:pt x="86" y="518"/>
                </a:lnTo>
                <a:lnTo>
                  <a:pt x="86" y="515"/>
                </a:lnTo>
                <a:lnTo>
                  <a:pt x="82" y="515"/>
                </a:lnTo>
                <a:lnTo>
                  <a:pt x="82" y="511"/>
                </a:lnTo>
                <a:lnTo>
                  <a:pt x="78" y="507"/>
                </a:lnTo>
                <a:lnTo>
                  <a:pt x="78" y="503"/>
                </a:lnTo>
                <a:lnTo>
                  <a:pt x="78" y="499"/>
                </a:lnTo>
                <a:lnTo>
                  <a:pt x="74" y="495"/>
                </a:lnTo>
                <a:lnTo>
                  <a:pt x="74" y="491"/>
                </a:lnTo>
                <a:lnTo>
                  <a:pt x="71" y="487"/>
                </a:lnTo>
                <a:lnTo>
                  <a:pt x="71" y="483"/>
                </a:lnTo>
                <a:lnTo>
                  <a:pt x="67" y="479"/>
                </a:lnTo>
                <a:lnTo>
                  <a:pt x="63" y="471"/>
                </a:lnTo>
                <a:lnTo>
                  <a:pt x="59" y="467"/>
                </a:lnTo>
                <a:lnTo>
                  <a:pt x="55" y="460"/>
                </a:lnTo>
                <a:lnTo>
                  <a:pt x="51" y="460"/>
                </a:lnTo>
                <a:lnTo>
                  <a:pt x="47" y="456"/>
                </a:lnTo>
                <a:lnTo>
                  <a:pt x="47" y="452"/>
                </a:lnTo>
                <a:lnTo>
                  <a:pt x="43" y="448"/>
                </a:lnTo>
                <a:lnTo>
                  <a:pt x="39" y="448"/>
                </a:lnTo>
                <a:lnTo>
                  <a:pt x="35" y="444"/>
                </a:lnTo>
                <a:lnTo>
                  <a:pt x="31" y="444"/>
                </a:lnTo>
                <a:lnTo>
                  <a:pt x="31" y="440"/>
                </a:lnTo>
                <a:lnTo>
                  <a:pt x="27" y="436"/>
                </a:lnTo>
                <a:lnTo>
                  <a:pt x="23" y="436"/>
                </a:lnTo>
                <a:lnTo>
                  <a:pt x="23" y="428"/>
                </a:lnTo>
                <a:lnTo>
                  <a:pt x="19" y="420"/>
                </a:lnTo>
                <a:lnTo>
                  <a:pt x="16" y="416"/>
                </a:lnTo>
                <a:lnTo>
                  <a:pt x="16" y="412"/>
                </a:lnTo>
                <a:lnTo>
                  <a:pt x="12" y="397"/>
                </a:lnTo>
                <a:lnTo>
                  <a:pt x="8" y="393"/>
                </a:lnTo>
                <a:lnTo>
                  <a:pt x="4" y="389"/>
                </a:lnTo>
                <a:lnTo>
                  <a:pt x="4" y="385"/>
                </a:lnTo>
                <a:lnTo>
                  <a:pt x="0" y="381"/>
                </a:lnTo>
                <a:lnTo>
                  <a:pt x="4" y="381"/>
                </a:lnTo>
                <a:lnTo>
                  <a:pt x="4" y="377"/>
                </a:lnTo>
                <a:lnTo>
                  <a:pt x="4" y="373"/>
                </a:lnTo>
                <a:lnTo>
                  <a:pt x="4" y="369"/>
                </a:lnTo>
                <a:lnTo>
                  <a:pt x="4" y="365"/>
                </a:lnTo>
                <a:lnTo>
                  <a:pt x="4" y="361"/>
                </a:lnTo>
                <a:lnTo>
                  <a:pt x="8" y="357"/>
                </a:lnTo>
                <a:lnTo>
                  <a:pt x="8" y="354"/>
                </a:lnTo>
                <a:lnTo>
                  <a:pt x="8" y="350"/>
                </a:lnTo>
                <a:lnTo>
                  <a:pt x="12" y="350"/>
                </a:lnTo>
                <a:lnTo>
                  <a:pt x="12" y="346"/>
                </a:lnTo>
                <a:lnTo>
                  <a:pt x="12" y="342"/>
                </a:lnTo>
                <a:lnTo>
                  <a:pt x="12" y="338"/>
                </a:lnTo>
                <a:lnTo>
                  <a:pt x="16" y="342"/>
                </a:lnTo>
                <a:lnTo>
                  <a:pt x="19" y="346"/>
                </a:lnTo>
                <a:lnTo>
                  <a:pt x="19" y="350"/>
                </a:lnTo>
                <a:lnTo>
                  <a:pt x="23" y="350"/>
                </a:lnTo>
                <a:lnTo>
                  <a:pt x="27" y="350"/>
                </a:lnTo>
                <a:lnTo>
                  <a:pt x="31" y="354"/>
                </a:lnTo>
                <a:lnTo>
                  <a:pt x="35" y="354"/>
                </a:lnTo>
                <a:lnTo>
                  <a:pt x="39" y="357"/>
                </a:lnTo>
                <a:lnTo>
                  <a:pt x="43" y="354"/>
                </a:lnTo>
                <a:lnTo>
                  <a:pt x="47" y="354"/>
                </a:lnTo>
                <a:lnTo>
                  <a:pt x="51" y="357"/>
                </a:lnTo>
                <a:lnTo>
                  <a:pt x="51" y="361"/>
                </a:lnTo>
                <a:lnTo>
                  <a:pt x="55" y="361"/>
                </a:lnTo>
                <a:lnTo>
                  <a:pt x="59" y="361"/>
                </a:lnTo>
                <a:lnTo>
                  <a:pt x="67" y="357"/>
                </a:lnTo>
                <a:lnTo>
                  <a:pt x="71" y="361"/>
                </a:lnTo>
                <a:lnTo>
                  <a:pt x="74" y="357"/>
                </a:lnTo>
                <a:lnTo>
                  <a:pt x="78" y="357"/>
                </a:lnTo>
                <a:lnTo>
                  <a:pt x="82" y="357"/>
                </a:lnTo>
                <a:lnTo>
                  <a:pt x="86" y="357"/>
                </a:lnTo>
                <a:lnTo>
                  <a:pt x="90" y="361"/>
                </a:lnTo>
                <a:lnTo>
                  <a:pt x="94" y="361"/>
                </a:lnTo>
                <a:lnTo>
                  <a:pt x="98" y="365"/>
                </a:lnTo>
                <a:lnTo>
                  <a:pt x="102" y="365"/>
                </a:lnTo>
                <a:lnTo>
                  <a:pt x="106" y="361"/>
                </a:lnTo>
                <a:lnTo>
                  <a:pt x="110" y="357"/>
                </a:lnTo>
                <a:lnTo>
                  <a:pt x="110" y="354"/>
                </a:lnTo>
                <a:lnTo>
                  <a:pt x="114" y="354"/>
                </a:lnTo>
                <a:lnTo>
                  <a:pt x="118" y="354"/>
                </a:lnTo>
                <a:lnTo>
                  <a:pt x="122" y="354"/>
                </a:lnTo>
                <a:lnTo>
                  <a:pt x="126" y="357"/>
                </a:lnTo>
                <a:lnTo>
                  <a:pt x="133" y="354"/>
                </a:lnTo>
                <a:lnTo>
                  <a:pt x="137" y="357"/>
                </a:lnTo>
                <a:lnTo>
                  <a:pt x="145" y="354"/>
                </a:lnTo>
                <a:lnTo>
                  <a:pt x="149" y="354"/>
                </a:lnTo>
                <a:lnTo>
                  <a:pt x="149" y="350"/>
                </a:lnTo>
                <a:lnTo>
                  <a:pt x="153" y="346"/>
                </a:lnTo>
                <a:lnTo>
                  <a:pt x="157" y="346"/>
                </a:lnTo>
                <a:lnTo>
                  <a:pt x="161" y="346"/>
                </a:lnTo>
                <a:lnTo>
                  <a:pt x="165" y="346"/>
                </a:lnTo>
                <a:lnTo>
                  <a:pt x="165" y="350"/>
                </a:lnTo>
                <a:lnTo>
                  <a:pt x="165" y="354"/>
                </a:lnTo>
                <a:lnTo>
                  <a:pt x="169" y="357"/>
                </a:lnTo>
                <a:lnTo>
                  <a:pt x="173" y="357"/>
                </a:lnTo>
                <a:lnTo>
                  <a:pt x="177" y="357"/>
                </a:lnTo>
                <a:lnTo>
                  <a:pt x="181" y="357"/>
                </a:lnTo>
                <a:lnTo>
                  <a:pt x="184" y="357"/>
                </a:lnTo>
                <a:lnTo>
                  <a:pt x="188" y="357"/>
                </a:lnTo>
                <a:lnTo>
                  <a:pt x="192" y="361"/>
                </a:lnTo>
                <a:lnTo>
                  <a:pt x="196" y="365"/>
                </a:lnTo>
                <a:lnTo>
                  <a:pt x="200" y="369"/>
                </a:lnTo>
                <a:lnTo>
                  <a:pt x="200" y="373"/>
                </a:lnTo>
                <a:lnTo>
                  <a:pt x="204" y="373"/>
                </a:lnTo>
                <a:lnTo>
                  <a:pt x="208" y="377"/>
                </a:lnTo>
                <a:lnTo>
                  <a:pt x="212" y="377"/>
                </a:lnTo>
                <a:lnTo>
                  <a:pt x="216" y="377"/>
                </a:lnTo>
                <a:lnTo>
                  <a:pt x="216" y="381"/>
                </a:lnTo>
                <a:lnTo>
                  <a:pt x="220" y="381"/>
                </a:lnTo>
                <a:lnTo>
                  <a:pt x="220" y="385"/>
                </a:lnTo>
                <a:lnTo>
                  <a:pt x="220" y="389"/>
                </a:lnTo>
                <a:lnTo>
                  <a:pt x="216" y="389"/>
                </a:lnTo>
                <a:lnTo>
                  <a:pt x="220" y="389"/>
                </a:lnTo>
                <a:lnTo>
                  <a:pt x="216" y="393"/>
                </a:lnTo>
                <a:lnTo>
                  <a:pt x="220" y="397"/>
                </a:lnTo>
                <a:lnTo>
                  <a:pt x="224" y="397"/>
                </a:lnTo>
                <a:lnTo>
                  <a:pt x="220" y="401"/>
                </a:lnTo>
                <a:lnTo>
                  <a:pt x="220" y="405"/>
                </a:lnTo>
                <a:lnTo>
                  <a:pt x="224" y="405"/>
                </a:lnTo>
                <a:lnTo>
                  <a:pt x="220" y="405"/>
                </a:lnTo>
                <a:lnTo>
                  <a:pt x="224" y="405"/>
                </a:lnTo>
                <a:lnTo>
                  <a:pt x="228" y="405"/>
                </a:lnTo>
                <a:lnTo>
                  <a:pt x="232" y="409"/>
                </a:lnTo>
                <a:lnTo>
                  <a:pt x="236" y="409"/>
                </a:lnTo>
                <a:lnTo>
                  <a:pt x="239" y="409"/>
                </a:lnTo>
                <a:lnTo>
                  <a:pt x="239" y="412"/>
                </a:lnTo>
                <a:lnTo>
                  <a:pt x="243" y="412"/>
                </a:lnTo>
                <a:lnTo>
                  <a:pt x="247" y="412"/>
                </a:lnTo>
                <a:lnTo>
                  <a:pt x="251" y="412"/>
                </a:lnTo>
                <a:lnTo>
                  <a:pt x="259" y="412"/>
                </a:lnTo>
                <a:lnTo>
                  <a:pt x="259" y="416"/>
                </a:lnTo>
                <a:lnTo>
                  <a:pt x="263" y="416"/>
                </a:lnTo>
                <a:lnTo>
                  <a:pt x="267" y="412"/>
                </a:lnTo>
                <a:lnTo>
                  <a:pt x="267" y="409"/>
                </a:lnTo>
                <a:lnTo>
                  <a:pt x="271" y="409"/>
                </a:lnTo>
                <a:lnTo>
                  <a:pt x="275" y="409"/>
                </a:lnTo>
                <a:lnTo>
                  <a:pt x="275" y="405"/>
                </a:lnTo>
                <a:lnTo>
                  <a:pt x="279" y="405"/>
                </a:lnTo>
                <a:lnTo>
                  <a:pt x="283" y="409"/>
                </a:lnTo>
                <a:lnTo>
                  <a:pt x="287" y="409"/>
                </a:lnTo>
                <a:lnTo>
                  <a:pt x="287" y="405"/>
                </a:lnTo>
                <a:lnTo>
                  <a:pt x="287" y="401"/>
                </a:lnTo>
                <a:lnTo>
                  <a:pt x="291" y="405"/>
                </a:lnTo>
                <a:lnTo>
                  <a:pt x="298" y="405"/>
                </a:lnTo>
                <a:lnTo>
                  <a:pt x="302" y="405"/>
                </a:lnTo>
                <a:lnTo>
                  <a:pt x="306" y="401"/>
                </a:lnTo>
                <a:lnTo>
                  <a:pt x="306" y="397"/>
                </a:lnTo>
                <a:lnTo>
                  <a:pt x="306" y="393"/>
                </a:lnTo>
                <a:lnTo>
                  <a:pt x="306" y="389"/>
                </a:lnTo>
                <a:lnTo>
                  <a:pt x="310" y="389"/>
                </a:lnTo>
                <a:lnTo>
                  <a:pt x="314" y="389"/>
                </a:lnTo>
                <a:lnTo>
                  <a:pt x="318" y="389"/>
                </a:lnTo>
                <a:lnTo>
                  <a:pt x="322" y="389"/>
                </a:lnTo>
                <a:lnTo>
                  <a:pt x="326" y="385"/>
                </a:lnTo>
                <a:lnTo>
                  <a:pt x="330" y="385"/>
                </a:lnTo>
                <a:lnTo>
                  <a:pt x="334" y="381"/>
                </a:lnTo>
                <a:lnTo>
                  <a:pt x="338" y="381"/>
                </a:lnTo>
                <a:lnTo>
                  <a:pt x="338" y="377"/>
                </a:lnTo>
                <a:lnTo>
                  <a:pt x="342" y="377"/>
                </a:lnTo>
                <a:lnTo>
                  <a:pt x="346" y="373"/>
                </a:lnTo>
                <a:lnTo>
                  <a:pt x="349" y="373"/>
                </a:lnTo>
                <a:lnTo>
                  <a:pt x="349" y="377"/>
                </a:lnTo>
                <a:lnTo>
                  <a:pt x="353" y="377"/>
                </a:lnTo>
                <a:lnTo>
                  <a:pt x="353" y="381"/>
                </a:lnTo>
                <a:lnTo>
                  <a:pt x="357" y="381"/>
                </a:lnTo>
                <a:lnTo>
                  <a:pt x="361" y="385"/>
                </a:lnTo>
                <a:lnTo>
                  <a:pt x="365" y="385"/>
                </a:lnTo>
                <a:lnTo>
                  <a:pt x="369" y="385"/>
                </a:lnTo>
                <a:lnTo>
                  <a:pt x="373" y="385"/>
                </a:lnTo>
                <a:lnTo>
                  <a:pt x="377" y="389"/>
                </a:lnTo>
                <a:lnTo>
                  <a:pt x="381" y="389"/>
                </a:lnTo>
                <a:lnTo>
                  <a:pt x="381" y="393"/>
                </a:lnTo>
                <a:lnTo>
                  <a:pt x="385" y="393"/>
                </a:lnTo>
                <a:lnTo>
                  <a:pt x="389" y="393"/>
                </a:lnTo>
                <a:lnTo>
                  <a:pt x="393" y="393"/>
                </a:lnTo>
                <a:lnTo>
                  <a:pt x="393" y="389"/>
                </a:lnTo>
                <a:lnTo>
                  <a:pt x="397" y="389"/>
                </a:lnTo>
                <a:lnTo>
                  <a:pt x="401" y="389"/>
                </a:lnTo>
                <a:lnTo>
                  <a:pt x="404" y="393"/>
                </a:lnTo>
                <a:lnTo>
                  <a:pt x="408" y="393"/>
                </a:lnTo>
                <a:lnTo>
                  <a:pt x="412" y="393"/>
                </a:lnTo>
                <a:lnTo>
                  <a:pt x="416" y="393"/>
                </a:lnTo>
                <a:lnTo>
                  <a:pt x="420" y="397"/>
                </a:lnTo>
                <a:lnTo>
                  <a:pt x="424" y="397"/>
                </a:lnTo>
                <a:lnTo>
                  <a:pt x="428" y="401"/>
                </a:lnTo>
                <a:lnTo>
                  <a:pt x="432" y="401"/>
                </a:lnTo>
                <a:lnTo>
                  <a:pt x="432" y="405"/>
                </a:lnTo>
                <a:lnTo>
                  <a:pt x="436" y="405"/>
                </a:lnTo>
                <a:lnTo>
                  <a:pt x="440" y="405"/>
                </a:lnTo>
                <a:lnTo>
                  <a:pt x="444" y="409"/>
                </a:lnTo>
                <a:lnTo>
                  <a:pt x="448" y="412"/>
                </a:lnTo>
                <a:lnTo>
                  <a:pt x="452" y="412"/>
                </a:lnTo>
                <a:lnTo>
                  <a:pt x="456" y="412"/>
                </a:lnTo>
                <a:lnTo>
                  <a:pt x="459" y="412"/>
                </a:lnTo>
                <a:lnTo>
                  <a:pt x="463" y="412"/>
                </a:lnTo>
                <a:lnTo>
                  <a:pt x="467" y="412"/>
                </a:lnTo>
                <a:lnTo>
                  <a:pt x="471" y="412"/>
                </a:lnTo>
                <a:lnTo>
                  <a:pt x="475" y="416"/>
                </a:lnTo>
                <a:lnTo>
                  <a:pt x="475" y="420"/>
                </a:lnTo>
                <a:lnTo>
                  <a:pt x="479" y="424"/>
                </a:lnTo>
                <a:lnTo>
                  <a:pt x="483" y="424"/>
                </a:lnTo>
                <a:lnTo>
                  <a:pt x="483" y="428"/>
                </a:lnTo>
                <a:lnTo>
                  <a:pt x="483" y="432"/>
                </a:lnTo>
                <a:lnTo>
                  <a:pt x="487" y="432"/>
                </a:lnTo>
                <a:lnTo>
                  <a:pt x="491" y="436"/>
                </a:lnTo>
                <a:lnTo>
                  <a:pt x="495" y="436"/>
                </a:lnTo>
                <a:lnTo>
                  <a:pt x="499" y="436"/>
                </a:lnTo>
                <a:lnTo>
                  <a:pt x="503" y="436"/>
                </a:lnTo>
                <a:lnTo>
                  <a:pt x="507" y="436"/>
                </a:lnTo>
                <a:lnTo>
                  <a:pt x="507" y="440"/>
                </a:lnTo>
                <a:lnTo>
                  <a:pt x="510" y="440"/>
                </a:lnTo>
                <a:lnTo>
                  <a:pt x="514" y="444"/>
                </a:lnTo>
                <a:lnTo>
                  <a:pt x="518" y="444"/>
                </a:lnTo>
                <a:lnTo>
                  <a:pt x="522" y="444"/>
                </a:lnTo>
                <a:lnTo>
                  <a:pt x="522" y="440"/>
                </a:lnTo>
                <a:lnTo>
                  <a:pt x="526" y="440"/>
                </a:lnTo>
                <a:lnTo>
                  <a:pt x="526" y="436"/>
                </a:lnTo>
                <a:lnTo>
                  <a:pt x="526" y="432"/>
                </a:lnTo>
                <a:lnTo>
                  <a:pt x="530" y="432"/>
                </a:lnTo>
                <a:lnTo>
                  <a:pt x="534" y="428"/>
                </a:lnTo>
                <a:lnTo>
                  <a:pt x="538" y="428"/>
                </a:lnTo>
                <a:lnTo>
                  <a:pt x="538" y="424"/>
                </a:lnTo>
                <a:lnTo>
                  <a:pt x="542" y="424"/>
                </a:lnTo>
                <a:lnTo>
                  <a:pt x="546" y="424"/>
                </a:lnTo>
                <a:lnTo>
                  <a:pt x="550" y="424"/>
                </a:lnTo>
                <a:lnTo>
                  <a:pt x="554" y="424"/>
                </a:lnTo>
                <a:lnTo>
                  <a:pt x="558" y="424"/>
                </a:lnTo>
                <a:lnTo>
                  <a:pt x="562" y="424"/>
                </a:lnTo>
                <a:lnTo>
                  <a:pt x="565" y="424"/>
                </a:lnTo>
                <a:lnTo>
                  <a:pt x="565" y="420"/>
                </a:lnTo>
                <a:lnTo>
                  <a:pt x="569" y="416"/>
                </a:lnTo>
                <a:lnTo>
                  <a:pt x="573" y="416"/>
                </a:lnTo>
                <a:lnTo>
                  <a:pt x="577" y="416"/>
                </a:lnTo>
                <a:lnTo>
                  <a:pt x="577" y="412"/>
                </a:lnTo>
                <a:lnTo>
                  <a:pt x="581" y="412"/>
                </a:lnTo>
                <a:lnTo>
                  <a:pt x="585" y="409"/>
                </a:lnTo>
                <a:lnTo>
                  <a:pt x="589" y="409"/>
                </a:lnTo>
                <a:lnTo>
                  <a:pt x="589" y="412"/>
                </a:lnTo>
                <a:lnTo>
                  <a:pt x="593" y="412"/>
                </a:lnTo>
                <a:lnTo>
                  <a:pt x="597" y="412"/>
                </a:lnTo>
                <a:lnTo>
                  <a:pt x="601" y="409"/>
                </a:lnTo>
                <a:lnTo>
                  <a:pt x="605" y="409"/>
                </a:lnTo>
                <a:lnTo>
                  <a:pt x="605" y="405"/>
                </a:lnTo>
                <a:lnTo>
                  <a:pt x="609" y="405"/>
                </a:lnTo>
                <a:lnTo>
                  <a:pt x="613" y="405"/>
                </a:lnTo>
                <a:lnTo>
                  <a:pt x="617" y="405"/>
                </a:lnTo>
                <a:lnTo>
                  <a:pt x="620" y="405"/>
                </a:lnTo>
                <a:lnTo>
                  <a:pt x="624" y="405"/>
                </a:lnTo>
                <a:lnTo>
                  <a:pt x="624" y="401"/>
                </a:lnTo>
                <a:lnTo>
                  <a:pt x="628" y="401"/>
                </a:lnTo>
                <a:lnTo>
                  <a:pt x="632" y="401"/>
                </a:lnTo>
                <a:lnTo>
                  <a:pt x="636" y="401"/>
                </a:lnTo>
                <a:lnTo>
                  <a:pt x="640" y="401"/>
                </a:lnTo>
                <a:lnTo>
                  <a:pt x="640" y="397"/>
                </a:lnTo>
                <a:lnTo>
                  <a:pt x="644" y="397"/>
                </a:lnTo>
                <a:lnTo>
                  <a:pt x="644" y="393"/>
                </a:lnTo>
                <a:lnTo>
                  <a:pt x="648" y="389"/>
                </a:lnTo>
                <a:lnTo>
                  <a:pt x="652" y="385"/>
                </a:lnTo>
                <a:lnTo>
                  <a:pt x="656" y="381"/>
                </a:lnTo>
                <a:lnTo>
                  <a:pt x="660" y="377"/>
                </a:lnTo>
                <a:lnTo>
                  <a:pt x="664" y="373"/>
                </a:lnTo>
                <a:lnTo>
                  <a:pt x="668" y="373"/>
                </a:lnTo>
                <a:lnTo>
                  <a:pt x="668" y="369"/>
                </a:lnTo>
                <a:lnTo>
                  <a:pt x="672" y="369"/>
                </a:lnTo>
                <a:lnTo>
                  <a:pt x="672" y="365"/>
                </a:lnTo>
                <a:lnTo>
                  <a:pt x="675" y="365"/>
                </a:lnTo>
                <a:lnTo>
                  <a:pt x="679" y="361"/>
                </a:lnTo>
                <a:lnTo>
                  <a:pt x="679" y="357"/>
                </a:lnTo>
                <a:lnTo>
                  <a:pt x="679" y="354"/>
                </a:lnTo>
                <a:lnTo>
                  <a:pt x="675" y="354"/>
                </a:lnTo>
                <a:lnTo>
                  <a:pt x="675" y="350"/>
                </a:lnTo>
                <a:lnTo>
                  <a:pt x="675" y="346"/>
                </a:lnTo>
                <a:lnTo>
                  <a:pt x="675" y="342"/>
                </a:lnTo>
                <a:lnTo>
                  <a:pt x="679" y="342"/>
                </a:lnTo>
                <a:lnTo>
                  <a:pt x="679" y="338"/>
                </a:lnTo>
                <a:lnTo>
                  <a:pt x="683" y="334"/>
                </a:lnTo>
                <a:lnTo>
                  <a:pt x="687" y="326"/>
                </a:lnTo>
                <a:lnTo>
                  <a:pt x="695" y="322"/>
                </a:lnTo>
                <a:lnTo>
                  <a:pt x="699" y="314"/>
                </a:lnTo>
                <a:lnTo>
                  <a:pt x="703" y="310"/>
                </a:lnTo>
                <a:lnTo>
                  <a:pt x="711" y="303"/>
                </a:lnTo>
                <a:lnTo>
                  <a:pt x="715" y="299"/>
                </a:lnTo>
                <a:lnTo>
                  <a:pt x="719" y="291"/>
                </a:lnTo>
                <a:lnTo>
                  <a:pt x="723" y="287"/>
                </a:lnTo>
                <a:lnTo>
                  <a:pt x="730" y="279"/>
                </a:lnTo>
                <a:lnTo>
                  <a:pt x="734" y="275"/>
                </a:lnTo>
                <a:lnTo>
                  <a:pt x="738" y="267"/>
                </a:lnTo>
                <a:lnTo>
                  <a:pt x="742" y="263"/>
                </a:lnTo>
                <a:lnTo>
                  <a:pt x="746" y="259"/>
                </a:lnTo>
                <a:lnTo>
                  <a:pt x="754" y="251"/>
                </a:lnTo>
                <a:lnTo>
                  <a:pt x="762" y="248"/>
                </a:lnTo>
                <a:lnTo>
                  <a:pt x="766" y="240"/>
                </a:lnTo>
                <a:lnTo>
                  <a:pt x="774" y="236"/>
                </a:lnTo>
                <a:lnTo>
                  <a:pt x="778" y="228"/>
                </a:lnTo>
                <a:lnTo>
                  <a:pt x="785" y="224"/>
                </a:lnTo>
                <a:lnTo>
                  <a:pt x="789" y="216"/>
                </a:lnTo>
                <a:lnTo>
                  <a:pt x="797" y="212"/>
                </a:lnTo>
                <a:lnTo>
                  <a:pt x="801" y="208"/>
                </a:lnTo>
                <a:lnTo>
                  <a:pt x="805" y="208"/>
                </a:lnTo>
                <a:lnTo>
                  <a:pt x="809" y="200"/>
                </a:lnTo>
                <a:lnTo>
                  <a:pt x="813" y="196"/>
                </a:lnTo>
                <a:lnTo>
                  <a:pt x="817" y="196"/>
                </a:lnTo>
                <a:lnTo>
                  <a:pt x="821" y="189"/>
                </a:lnTo>
                <a:lnTo>
                  <a:pt x="829" y="185"/>
                </a:lnTo>
                <a:lnTo>
                  <a:pt x="833" y="177"/>
                </a:lnTo>
                <a:lnTo>
                  <a:pt x="840" y="173"/>
                </a:lnTo>
                <a:lnTo>
                  <a:pt x="844" y="169"/>
                </a:lnTo>
                <a:lnTo>
                  <a:pt x="844" y="165"/>
                </a:lnTo>
                <a:lnTo>
                  <a:pt x="844" y="157"/>
                </a:lnTo>
                <a:lnTo>
                  <a:pt x="848" y="149"/>
                </a:lnTo>
                <a:lnTo>
                  <a:pt x="848" y="145"/>
                </a:lnTo>
                <a:lnTo>
                  <a:pt x="848" y="138"/>
                </a:lnTo>
                <a:lnTo>
                  <a:pt x="848" y="130"/>
                </a:lnTo>
                <a:lnTo>
                  <a:pt x="852" y="126"/>
                </a:lnTo>
                <a:lnTo>
                  <a:pt x="856" y="122"/>
                </a:lnTo>
                <a:lnTo>
                  <a:pt x="860" y="114"/>
                </a:lnTo>
                <a:lnTo>
                  <a:pt x="864" y="110"/>
                </a:lnTo>
                <a:lnTo>
                  <a:pt x="868" y="102"/>
                </a:lnTo>
                <a:lnTo>
                  <a:pt x="872" y="98"/>
                </a:lnTo>
                <a:lnTo>
                  <a:pt x="876" y="90"/>
                </a:lnTo>
                <a:lnTo>
                  <a:pt x="880" y="87"/>
                </a:lnTo>
                <a:lnTo>
                  <a:pt x="884" y="79"/>
                </a:lnTo>
                <a:lnTo>
                  <a:pt x="888" y="75"/>
                </a:lnTo>
                <a:lnTo>
                  <a:pt x="892" y="67"/>
                </a:lnTo>
                <a:lnTo>
                  <a:pt x="895" y="63"/>
                </a:lnTo>
                <a:lnTo>
                  <a:pt x="899" y="55"/>
                </a:lnTo>
                <a:lnTo>
                  <a:pt x="903" y="51"/>
                </a:lnTo>
                <a:lnTo>
                  <a:pt x="907" y="43"/>
                </a:lnTo>
                <a:lnTo>
                  <a:pt x="911" y="39"/>
                </a:lnTo>
                <a:lnTo>
                  <a:pt x="915" y="32"/>
                </a:lnTo>
                <a:lnTo>
                  <a:pt x="915" y="28"/>
                </a:lnTo>
                <a:lnTo>
                  <a:pt x="923" y="28"/>
                </a:lnTo>
                <a:lnTo>
                  <a:pt x="931" y="24"/>
                </a:lnTo>
                <a:lnTo>
                  <a:pt x="939" y="20"/>
                </a:lnTo>
                <a:lnTo>
                  <a:pt x="943" y="16"/>
                </a:lnTo>
                <a:lnTo>
                  <a:pt x="950" y="16"/>
                </a:lnTo>
                <a:lnTo>
                  <a:pt x="958" y="12"/>
                </a:lnTo>
                <a:lnTo>
                  <a:pt x="966" y="8"/>
                </a:lnTo>
                <a:lnTo>
                  <a:pt x="970" y="4"/>
                </a:lnTo>
                <a:lnTo>
                  <a:pt x="978" y="0"/>
                </a:lnTo>
                <a:lnTo>
                  <a:pt x="986" y="0"/>
                </a:lnTo>
                <a:lnTo>
                  <a:pt x="990" y="8"/>
                </a:lnTo>
                <a:lnTo>
                  <a:pt x="990" y="12"/>
                </a:lnTo>
                <a:lnTo>
                  <a:pt x="990" y="16"/>
                </a:lnTo>
                <a:lnTo>
                  <a:pt x="990" y="20"/>
                </a:lnTo>
                <a:lnTo>
                  <a:pt x="990" y="24"/>
                </a:lnTo>
                <a:lnTo>
                  <a:pt x="990" y="28"/>
                </a:lnTo>
                <a:lnTo>
                  <a:pt x="990" y="32"/>
                </a:lnTo>
                <a:lnTo>
                  <a:pt x="986" y="32"/>
                </a:lnTo>
                <a:lnTo>
                  <a:pt x="986" y="35"/>
                </a:lnTo>
                <a:lnTo>
                  <a:pt x="986" y="39"/>
                </a:lnTo>
                <a:lnTo>
                  <a:pt x="986" y="43"/>
                </a:lnTo>
                <a:lnTo>
                  <a:pt x="990" y="43"/>
                </a:lnTo>
                <a:lnTo>
                  <a:pt x="990" y="47"/>
                </a:lnTo>
                <a:lnTo>
                  <a:pt x="990" y="51"/>
                </a:lnTo>
                <a:lnTo>
                  <a:pt x="994" y="51"/>
                </a:lnTo>
                <a:lnTo>
                  <a:pt x="994" y="55"/>
                </a:lnTo>
                <a:lnTo>
                  <a:pt x="998" y="55"/>
                </a:lnTo>
                <a:lnTo>
                  <a:pt x="998" y="59"/>
                </a:lnTo>
                <a:lnTo>
                  <a:pt x="998" y="63"/>
                </a:lnTo>
                <a:lnTo>
                  <a:pt x="998" y="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396" name="Freeform 12"/>
          <p:cNvSpPr>
            <a:spLocks/>
          </p:cNvSpPr>
          <p:nvPr/>
        </p:nvSpPr>
        <p:spPr bwMode="auto">
          <a:xfrm>
            <a:off x="914400" y="2274888"/>
            <a:ext cx="2995613" cy="2595562"/>
          </a:xfrm>
          <a:custGeom>
            <a:avLst/>
            <a:gdLst>
              <a:gd name="T0" fmla="*/ 1013 w 1414"/>
              <a:gd name="T1" fmla="*/ 27 h 1225"/>
              <a:gd name="T2" fmla="*/ 1037 w 1414"/>
              <a:gd name="T3" fmla="*/ 82 h 1225"/>
              <a:gd name="T4" fmla="*/ 1068 w 1414"/>
              <a:gd name="T5" fmla="*/ 126 h 1225"/>
              <a:gd name="T6" fmla="*/ 1053 w 1414"/>
              <a:gd name="T7" fmla="*/ 188 h 1225"/>
              <a:gd name="T8" fmla="*/ 1025 w 1414"/>
              <a:gd name="T9" fmla="*/ 251 h 1225"/>
              <a:gd name="T10" fmla="*/ 1005 w 1414"/>
              <a:gd name="T11" fmla="*/ 302 h 1225"/>
              <a:gd name="T12" fmla="*/ 978 w 1414"/>
              <a:gd name="T13" fmla="*/ 353 h 1225"/>
              <a:gd name="T14" fmla="*/ 998 w 1414"/>
              <a:gd name="T15" fmla="*/ 404 h 1225"/>
              <a:gd name="T16" fmla="*/ 986 w 1414"/>
              <a:gd name="T17" fmla="*/ 428 h 1225"/>
              <a:gd name="T18" fmla="*/ 978 w 1414"/>
              <a:gd name="T19" fmla="*/ 510 h 1225"/>
              <a:gd name="T20" fmla="*/ 998 w 1414"/>
              <a:gd name="T21" fmla="*/ 554 h 1225"/>
              <a:gd name="T22" fmla="*/ 1057 w 1414"/>
              <a:gd name="T23" fmla="*/ 558 h 1225"/>
              <a:gd name="T24" fmla="*/ 1131 w 1414"/>
              <a:gd name="T25" fmla="*/ 558 h 1225"/>
              <a:gd name="T26" fmla="*/ 1210 w 1414"/>
              <a:gd name="T27" fmla="*/ 558 h 1225"/>
              <a:gd name="T28" fmla="*/ 1304 w 1414"/>
              <a:gd name="T29" fmla="*/ 561 h 1225"/>
              <a:gd name="T30" fmla="*/ 1375 w 1414"/>
              <a:gd name="T31" fmla="*/ 569 h 1225"/>
              <a:gd name="T32" fmla="*/ 1324 w 1414"/>
              <a:gd name="T33" fmla="*/ 605 h 1225"/>
              <a:gd name="T34" fmla="*/ 1288 w 1414"/>
              <a:gd name="T35" fmla="*/ 644 h 1225"/>
              <a:gd name="T36" fmla="*/ 1308 w 1414"/>
              <a:gd name="T37" fmla="*/ 715 h 1225"/>
              <a:gd name="T38" fmla="*/ 1331 w 1414"/>
              <a:gd name="T39" fmla="*/ 770 h 1225"/>
              <a:gd name="T40" fmla="*/ 1367 w 1414"/>
              <a:gd name="T41" fmla="*/ 828 h 1225"/>
              <a:gd name="T42" fmla="*/ 1394 w 1414"/>
              <a:gd name="T43" fmla="*/ 883 h 1225"/>
              <a:gd name="T44" fmla="*/ 1390 w 1414"/>
              <a:gd name="T45" fmla="*/ 911 h 1225"/>
              <a:gd name="T46" fmla="*/ 1375 w 1414"/>
              <a:gd name="T47" fmla="*/ 946 h 1225"/>
              <a:gd name="T48" fmla="*/ 1371 w 1414"/>
              <a:gd name="T49" fmla="*/ 989 h 1225"/>
              <a:gd name="T50" fmla="*/ 1312 w 1414"/>
              <a:gd name="T51" fmla="*/ 1096 h 1225"/>
              <a:gd name="T52" fmla="*/ 1202 w 1414"/>
              <a:gd name="T53" fmla="*/ 1182 h 1225"/>
              <a:gd name="T54" fmla="*/ 1222 w 1414"/>
              <a:gd name="T55" fmla="*/ 1147 h 1225"/>
              <a:gd name="T56" fmla="*/ 1182 w 1414"/>
              <a:gd name="T57" fmla="*/ 1115 h 1225"/>
              <a:gd name="T58" fmla="*/ 1123 w 1414"/>
              <a:gd name="T59" fmla="*/ 1111 h 1225"/>
              <a:gd name="T60" fmla="*/ 1127 w 1414"/>
              <a:gd name="T61" fmla="*/ 1162 h 1225"/>
              <a:gd name="T62" fmla="*/ 1155 w 1414"/>
              <a:gd name="T63" fmla="*/ 1182 h 1225"/>
              <a:gd name="T64" fmla="*/ 1108 w 1414"/>
              <a:gd name="T65" fmla="*/ 1217 h 1225"/>
              <a:gd name="T66" fmla="*/ 1076 w 1414"/>
              <a:gd name="T67" fmla="*/ 1186 h 1225"/>
              <a:gd name="T68" fmla="*/ 1041 w 1414"/>
              <a:gd name="T69" fmla="*/ 1139 h 1225"/>
              <a:gd name="T70" fmla="*/ 982 w 1414"/>
              <a:gd name="T71" fmla="*/ 1139 h 1225"/>
              <a:gd name="T72" fmla="*/ 943 w 1414"/>
              <a:gd name="T73" fmla="*/ 1158 h 1225"/>
              <a:gd name="T74" fmla="*/ 888 w 1414"/>
              <a:gd name="T75" fmla="*/ 1135 h 1225"/>
              <a:gd name="T76" fmla="*/ 837 w 1414"/>
              <a:gd name="T77" fmla="*/ 1088 h 1225"/>
              <a:gd name="T78" fmla="*/ 805 w 1414"/>
              <a:gd name="T79" fmla="*/ 1041 h 1225"/>
              <a:gd name="T80" fmla="*/ 746 w 1414"/>
              <a:gd name="T81" fmla="*/ 1021 h 1225"/>
              <a:gd name="T82" fmla="*/ 687 w 1414"/>
              <a:gd name="T83" fmla="*/ 1021 h 1225"/>
              <a:gd name="T84" fmla="*/ 624 w 1414"/>
              <a:gd name="T85" fmla="*/ 1025 h 1225"/>
              <a:gd name="T86" fmla="*/ 565 w 1414"/>
              <a:gd name="T87" fmla="*/ 1033 h 1225"/>
              <a:gd name="T88" fmla="*/ 491 w 1414"/>
              <a:gd name="T89" fmla="*/ 1052 h 1225"/>
              <a:gd name="T90" fmla="*/ 424 w 1414"/>
              <a:gd name="T91" fmla="*/ 1001 h 1225"/>
              <a:gd name="T92" fmla="*/ 381 w 1414"/>
              <a:gd name="T93" fmla="*/ 938 h 1225"/>
              <a:gd name="T94" fmla="*/ 310 w 1414"/>
              <a:gd name="T95" fmla="*/ 856 h 1225"/>
              <a:gd name="T96" fmla="*/ 271 w 1414"/>
              <a:gd name="T97" fmla="*/ 777 h 1225"/>
              <a:gd name="T98" fmla="*/ 220 w 1414"/>
              <a:gd name="T99" fmla="*/ 667 h 1225"/>
              <a:gd name="T100" fmla="*/ 196 w 1414"/>
              <a:gd name="T101" fmla="*/ 581 h 1225"/>
              <a:gd name="T102" fmla="*/ 122 w 1414"/>
              <a:gd name="T103" fmla="*/ 510 h 1225"/>
              <a:gd name="T104" fmla="*/ 74 w 1414"/>
              <a:gd name="T105" fmla="*/ 424 h 1225"/>
              <a:gd name="T106" fmla="*/ 23 w 1414"/>
              <a:gd name="T107" fmla="*/ 361 h 1225"/>
              <a:gd name="T108" fmla="*/ 8 w 1414"/>
              <a:gd name="T109" fmla="*/ 283 h 1225"/>
              <a:gd name="T110" fmla="*/ 55 w 1414"/>
              <a:gd name="T111" fmla="*/ 294 h 1225"/>
              <a:gd name="T112" fmla="*/ 122 w 1414"/>
              <a:gd name="T113" fmla="*/ 287 h 1225"/>
              <a:gd name="T114" fmla="*/ 184 w 1414"/>
              <a:gd name="T115" fmla="*/ 290 h 1225"/>
              <a:gd name="T116" fmla="*/ 220 w 1414"/>
              <a:gd name="T117" fmla="*/ 330 h 1225"/>
              <a:gd name="T118" fmla="*/ 263 w 1414"/>
              <a:gd name="T119" fmla="*/ 349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14"/>
              <a:gd name="T181" fmla="*/ 0 h 1225"/>
              <a:gd name="T182" fmla="*/ 1414 w 1414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14" h="1225">
                <a:moveTo>
                  <a:pt x="998" y="0"/>
                </a:moveTo>
                <a:lnTo>
                  <a:pt x="998" y="4"/>
                </a:lnTo>
                <a:lnTo>
                  <a:pt x="998" y="8"/>
                </a:lnTo>
                <a:lnTo>
                  <a:pt x="994" y="12"/>
                </a:lnTo>
                <a:lnTo>
                  <a:pt x="994" y="16"/>
                </a:lnTo>
                <a:lnTo>
                  <a:pt x="990" y="16"/>
                </a:lnTo>
                <a:lnTo>
                  <a:pt x="990" y="20"/>
                </a:lnTo>
                <a:lnTo>
                  <a:pt x="994" y="16"/>
                </a:lnTo>
                <a:lnTo>
                  <a:pt x="998" y="16"/>
                </a:lnTo>
                <a:lnTo>
                  <a:pt x="1002" y="16"/>
                </a:lnTo>
                <a:lnTo>
                  <a:pt x="1005" y="12"/>
                </a:lnTo>
                <a:lnTo>
                  <a:pt x="1005" y="16"/>
                </a:lnTo>
                <a:lnTo>
                  <a:pt x="1005" y="20"/>
                </a:lnTo>
                <a:lnTo>
                  <a:pt x="1009" y="20"/>
                </a:lnTo>
                <a:lnTo>
                  <a:pt x="1009" y="23"/>
                </a:lnTo>
                <a:lnTo>
                  <a:pt x="1009" y="27"/>
                </a:lnTo>
                <a:lnTo>
                  <a:pt x="1013" y="27"/>
                </a:lnTo>
                <a:lnTo>
                  <a:pt x="1017" y="27"/>
                </a:lnTo>
                <a:lnTo>
                  <a:pt x="1021" y="27"/>
                </a:lnTo>
                <a:lnTo>
                  <a:pt x="1025" y="27"/>
                </a:lnTo>
                <a:lnTo>
                  <a:pt x="1025" y="31"/>
                </a:lnTo>
                <a:lnTo>
                  <a:pt x="1025" y="35"/>
                </a:lnTo>
                <a:lnTo>
                  <a:pt x="1025" y="39"/>
                </a:lnTo>
                <a:lnTo>
                  <a:pt x="1025" y="43"/>
                </a:lnTo>
                <a:lnTo>
                  <a:pt x="1029" y="47"/>
                </a:lnTo>
                <a:lnTo>
                  <a:pt x="1033" y="51"/>
                </a:lnTo>
                <a:lnTo>
                  <a:pt x="1033" y="55"/>
                </a:lnTo>
                <a:lnTo>
                  <a:pt x="1029" y="59"/>
                </a:lnTo>
                <a:lnTo>
                  <a:pt x="1033" y="63"/>
                </a:lnTo>
                <a:lnTo>
                  <a:pt x="1033" y="67"/>
                </a:lnTo>
                <a:lnTo>
                  <a:pt x="1033" y="71"/>
                </a:lnTo>
                <a:lnTo>
                  <a:pt x="1033" y="74"/>
                </a:lnTo>
                <a:lnTo>
                  <a:pt x="1037" y="78"/>
                </a:lnTo>
                <a:lnTo>
                  <a:pt x="1037" y="82"/>
                </a:lnTo>
                <a:lnTo>
                  <a:pt x="1037" y="86"/>
                </a:lnTo>
                <a:lnTo>
                  <a:pt x="1037" y="90"/>
                </a:lnTo>
                <a:lnTo>
                  <a:pt x="1041" y="94"/>
                </a:lnTo>
                <a:lnTo>
                  <a:pt x="1045" y="94"/>
                </a:lnTo>
                <a:lnTo>
                  <a:pt x="1045" y="98"/>
                </a:lnTo>
                <a:lnTo>
                  <a:pt x="1049" y="102"/>
                </a:lnTo>
                <a:lnTo>
                  <a:pt x="1049" y="106"/>
                </a:lnTo>
                <a:lnTo>
                  <a:pt x="1053" y="106"/>
                </a:lnTo>
                <a:lnTo>
                  <a:pt x="1057" y="106"/>
                </a:lnTo>
                <a:lnTo>
                  <a:pt x="1057" y="110"/>
                </a:lnTo>
                <a:lnTo>
                  <a:pt x="1060" y="110"/>
                </a:lnTo>
                <a:lnTo>
                  <a:pt x="1060" y="114"/>
                </a:lnTo>
                <a:lnTo>
                  <a:pt x="1064" y="114"/>
                </a:lnTo>
                <a:lnTo>
                  <a:pt x="1064" y="118"/>
                </a:lnTo>
                <a:lnTo>
                  <a:pt x="1064" y="122"/>
                </a:lnTo>
                <a:lnTo>
                  <a:pt x="1068" y="122"/>
                </a:lnTo>
                <a:lnTo>
                  <a:pt x="1068" y="126"/>
                </a:lnTo>
                <a:lnTo>
                  <a:pt x="1064" y="129"/>
                </a:lnTo>
                <a:lnTo>
                  <a:pt x="1064" y="133"/>
                </a:lnTo>
                <a:lnTo>
                  <a:pt x="1064" y="137"/>
                </a:lnTo>
                <a:lnTo>
                  <a:pt x="1064" y="141"/>
                </a:lnTo>
                <a:lnTo>
                  <a:pt x="1060" y="145"/>
                </a:lnTo>
                <a:lnTo>
                  <a:pt x="1060" y="149"/>
                </a:lnTo>
                <a:lnTo>
                  <a:pt x="1060" y="153"/>
                </a:lnTo>
                <a:lnTo>
                  <a:pt x="1060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53" y="165"/>
                </a:lnTo>
                <a:lnTo>
                  <a:pt x="1053" y="169"/>
                </a:lnTo>
                <a:lnTo>
                  <a:pt x="1053" y="173"/>
                </a:lnTo>
                <a:lnTo>
                  <a:pt x="1053" y="177"/>
                </a:lnTo>
                <a:lnTo>
                  <a:pt x="1053" y="181"/>
                </a:lnTo>
                <a:lnTo>
                  <a:pt x="1053" y="184"/>
                </a:lnTo>
                <a:lnTo>
                  <a:pt x="1053" y="188"/>
                </a:lnTo>
                <a:lnTo>
                  <a:pt x="1053" y="192"/>
                </a:lnTo>
                <a:lnTo>
                  <a:pt x="1053" y="196"/>
                </a:lnTo>
                <a:lnTo>
                  <a:pt x="1049" y="200"/>
                </a:lnTo>
                <a:lnTo>
                  <a:pt x="1049" y="204"/>
                </a:lnTo>
                <a:lnTo>
                  <a:pt x="1049" y="208"/>
                </a:lnTo>
                <a:lnTo>
                  <a:pt x="1049" y="212"/>
                </a:lnTo>
                <a:lnTo>
                  <a:pt x="1049" y="216"/>
                </a:lnTo>
                <a:lnTo>
                  <a:pt x="1049" y="220"/>
                </a:lnTo>
                <a:lnTo>
                  <a:pt x="1049" y="224"/>
                </a:lnTo>
                <a:lnTo>
                  <a:pt x="1045" y="228"/>
                </a:lnTo>
                <a:lnTo>
                  <a:pt x="1045" y="232"/>
                </a:lnTo>
                <a:lnTo>
                  <a:pt x="1041" y="236"/>
                </a:lnTo>
                <a:lnTo>
                  <a:pt x="1037" y="239"/>
                </a:lnTo>
                <a:lnTo>
                  <a:pt x="1037" y="243"/>
                </a:lnTo>
                <a:lnTo>
                  <a:pt x="1033" y="247"/>
                </a:lnTo>
                <a:lnTo>
                  <a:pt x="1029" y="251"/>
                </a:lnTo>
                <a:lnTo>
                  <a:pt x="1025" y="251"/>
                </a:lnTo>
                <a:lnTo>
                  <a:pt x="1021" y="251"/>
                </a:lnTo>
                <a:lnTo>
                  <a:pt x="1017" y="251"/>
                </a:lnTo>
                <a:lnTo>
                  <a:pt x="1013" y="251"/>
                </a:lnTo>
                <a:lnTo>
                  <a:pt x="1009" y="255"/>
                </a:lnTo>
                <a:lnTo>
                  <a:pt x="1009" y="259"/>
                </a:lnTo>
                <a:lnTo>
                  <a:pt x="1005" y="263"/>
                </a:lnTo>
                <a:lnTo>
                  <a:pt x="1005" y="267"/>
                </a:lnTo>
                <a:lnTo>
                  <a:pt x="1002" y="267"/>
                </a:lnTo>
                <a:lnTo>
                  <a:pt x="1002" y="271"/>
                </a:lnTo>
                <a:lnTo>
                  <a:pt x="1002" y="275"/>
                </a:lnTo>
                <a:lnTo>
                  <a:pt x="1005" y="279"/>
                </a:lnTo>
                <a:lnTo>
                  <a:pt x="1005" y="283"/>
                </a:lnTo>
                <a:lnTo>
                  <a:pt x="1009" y="290"/>
                </a:lnTo>
                <a:lnTo>
                  <a:pt x="1009" y="294"/>
                </a:lnTo>
                <a:lnTo>
                  <a:pt x="1005" y="294"/>
                </a:lnTo>
                <a:lnTo>
                  <a:pt x="1005" y="298"/>
                </a:lnTo>
                <a:lnTo>
                  <a:pt x="1005" y="302"/>
                </a:lnTo>
                <a:lnTo>
                  <a:pt x="1002" y="302"/>
                </a:lnTo>
                <a:lnTo>
                  <a:pt x="1002" y="306"/>
                </a:lnTo>
                <a:lnTo>
                  <a:pt x="1002" y="310"/>
                </a:lnTo>
                <a:lnTo>
                  <a:pt x="1002" y="314"/>
                </a:lnTo>
                <a:lnTo>
                  <a:pt x="1002" y="318"/>
                </a:lnTo>
                <a:lnTo>
                  <a:pt x="1002" y="322"/>
                </a:lnTo>
                <a:lnTo>
                  <a:pt x="998" y="326"/>
                </a:lnTo>
                <a:lnTo>
                  <a:pt x="994" y="326"/>
                </a:lnTo>
                <a:lnTo>
                  <a:pt x="994" y="330"/>
                </a:lnTo>
                <a:lnTo>
                  <a:pt x="990" y="334"/>
                </a:lnTo>
                <a:lnTo>
                  <a:pt x="986" y="338"/>
                </a:lnTo>
                <a:lnTo>
                  <a:pt x="982" y="338"/>
                </a:lnTo>
                <a:lnTo>
                  <a:pt x="982" y="342"/>
                </a:lnTo>
                <a:lnTo>
                  <a:pt x="982" y="345"/>
                </a:lnTo>
                <a:lnTo>
                  <a:pt x="978" y="345"/>
                </a:lnTo>
                <a:lnTo>
                  <a:pt x="978" y="349"/>
                </a:lnTo>
                <a:lnTo>
                  <a:pt x="978" y="353"/>
                </a:lnTo>
                <a:lnTo>
                  <a:pt x="982" y="353"/>
                </a:lnTo>
                <a:lnTo>
                  <a:pt x="982" y="357"/>
                </a:lnTo>
                <a:lnTo>
                  <a:pt x="982" y="361"/>
                </a:lnTo>
                <a:lnTo>
                  <a:pt x="986" y="365"/>
                </a:lnTo>
                <a:lnTo>
                  <a:pt x="986" y="369"/>
                </a:lnTo>
                <a:lnTo>
                  <a:pt x="990" y="369"/>
                </a:lnTo>
                <a:lnTo>
                  <a:pt x="994" y="369"/>
                </a:lnTo>
                <a:lnTo>
                  <a:pt x="998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1002" y="393"/>
                </a:lnTo>
                <a:lnTo>
                  <a:pt x="1002" y="397"/>
                </a:lnTo>
                <a:lnTo>
                  <a:pt x="998" y="400"/>
                </a:lnTo>
                <a:lnTo>
                  <a:pt x="998" y="404"/>
                </a:lnTo>
                <a:lnTo>
                  <a:pt x="998" y="408"/>
                </a:lnTo>
                <a:lnTo>
                  <a:pt x="998" y="412"/>
                </a:lnTo>
                <a:lnTo>
                  <a:pt x="1002" y="412"/>
                </a:lnTo>
                <a:lnTo>
                  <a:pt x="1005" y="412"/>
                </a:lnTo>
                <a:lnTo>
                  <a:pt x="1009" y="412"/>
                </a:lnTo>
                <a:lnTo>
                  <a:pt x="1013" y="412"/>
                </a:lnTo>
                <a:lnTo>
                  <a:pt x="1017" y="416"/>
                </a:lnTo>
                <a:lnTo>
                  <a:pt x="1017" y="420"/>
                </a:lnTo>
                <a:lnTo>
                  <a:pt x="1013" y="424"/>
                </a:lnTo>
                <a:lnTo>
                  <a:pt x="1009" y="424"/>
                </a:lnTo>
                <a:lnTo>
                  <a:pt x="1005" y="424"/>
                </a:lnTo>
                <a:lnTo>
                  <a:pt x="1002" y="420"/>
                </a:lnTo>
                <a:lnTo>
                  <a:pt x="998" y="420"/>
                </a:lnTo>
                <a:lnTo>
                  <a:pt x="994" y="420"/>
                </a:lnTo>
                <a:lnTo>
                  <a:pt x="990" y="424"/>
                </a:lnTo>
                <a:lnTo>
                  <a:pt x="986" y="424"/>
                </a:lnTo>
                <a:lnTo>
                  <a:pt x="986" y="428"/>
                </a:lnTo>
                <a:lnTo>
                  <a:pt x="982" y="428"/>
                </a:lnTo>
                <a:lnTo>
                  <a:pt x="982" y="432"/>
                </a:lnTo>
                <a:lnTo>
                  <a:pt x="978" y="432"/>
                </a:lnTo>
                <a:lnTo>
                  <a:pt x="978" y="436"/>
                </a:lnTo>
                <a:lnTo>
                  <a:pt x="978" y="448"/>
                </a:lnTo>
                <a:lnTo>
                  <a:pt x="978" y="451"/>
                </a:lnTo>
                <a:lnTo>
                  <a:pt x="978" y="459"/>
                </a:lnTo>
                <a:lnTo>
                  <a:pt x="978" y="467"/>
                </a:lnTo>
                <a:lnTo>
                  <a:pt x="978" y="475"/>
                </a:lnTo>
                <a:lnTo>
                  <a:pt x="978" y="479"/>
                </a:lnTo>
                <a:lnTo>
                  <a:pt x="978" y="483"/>
                </a:lnTo>
                <a:lnTo>
                  <a:pt x="978" y="487"/>
                </a:lnTo>
                <a:lnTo>
                  <a:pt x="978" y="491"/>
                </a:lnTo>
                <a:lnTo>
                  <a:pt x="978" y="495"/>
                </a:lnTo>
                <a:lnTo>
                  <a:pt x="978" y="503"/>
                </a:lnTo>
                <a:lnTo>
                  <a:pt x="978" y="506"/>
                </a:lnTo>
                <a:lnTo>
                  <a:pt x="978" y="510"/>
                </a:lnTo>
                <a:lnTo>
                  <a:pt x="978" y="518"/>
                </a:lnTo>
                <a:lnTo>
                  <a:pt x="982" y="518"/>
                </a:lnTo>
                <a:lnTo>
                  <a:pt x="982" y="522"/>
                </a:lnTo>
                <a:lnTo>
                  <a:pt x="982" y="526"/>
                </a:lnTo>
                <a:lnTo>
                  <a:pt x="982" y="530"/>
                </a:lnTo>
                <a:lnTo>
                  <a:pt x="978" y="530"/>
                </a:lnTo>
                <a:lnTo>
                  <a:pt x="978" y="534"/>
                </a:lnTo>
                <a:lnTo>
                  <a:pt x="978" y="538"/>
                </a:lnTo>
                <a:lnTo>
                  <a:pt x="982" y="538"/>
                </a:lnTo>
                <a:lnTo>
                  <a:pt x="982" y="542"/>
                </a:lnTo>
                <a:lnTo>
                  <a:pt x="978" y="546"/>
                </a:lnTo>
                <a:lnTo>
                  <a:pt x="978" y="550"/>
                </a:lnTo>
                <a:lnTo>
                  <a:pt x="982" y="550"/>
                </a:lnTo>
                <a:lnTo>
                  <a:pt x="986" y="554"/>
                </a:lnTo>
                <a:lnTo>
                  <a:pt x="990" y="554"/>
                </a:lnTo>
                <a:lnTo>
                  <a:pt x="994" y="554"/>
                </a:lnTo>
                <a:lnTo>
                  <a:pt x="998" y="554"/>
                </a:lnTo>
                <a:lnTo>
                  <a:pt x="1002" y="554"/>
                </a:lnTo>
                <a:lnTo>
                  <a:pt x="1005" y="554"/>
                </a:lnTo>
                <a:lnTo>
                  <a:pt x="1005" y="550"/>
                </a:lnTo>
                <a:lnTo>
                  <a:pt x="1009" y="550"/>
                </a:lnTo>
                <a:lnTo>
                  <a:pt x="1013" y="550"/>
                </a:lnTo>
                <a:lnTo>
                  <a:pt x="1017" y="550"/>
                </a:lnTo>
                <a:lnTo>
                  <a:pt x="1021" y="550"/>
                </a:lnTo>
                <a:lnTo>
                  <a:pt x="1025" y="554"/>
                </a:lnTo>
                <a:lnTo>
                  <a:pt x="1029" y="554"/>
                </a:lnTo>
                <a:lnTo>
                  <a:pt x="1033" y="554"/>
                </a:lnTo>
                <a:lnTo>
                  <a:pt x="1037" y="554"/>
                </a:lnTo>
                <a:lnTo>
                  <a:pt x="1041" y="554"/>
                </a:lnTo>
                <a:lnTo>
                  <a:pt x="1045" y="554"/>
                </a:lnTo>
                <a:lnTo>
                  <a:pt x="1049" y="554"/>
                </a:lnTo>
                <a:lnTo>
                  <a:pt x="1049" y="558"/>
                </a:lnTo>
                <a:lnTo>
                  <a:pt x="1053" y="558"/>
                </a:lnTo>
                <a:lnTo>
                  <a:pt x="1057" y="558"/>
                </a:lnTo>
                <a:lnTo>
                  <a:pt x="1060" y="558"/>
                </a:lnTo>
                <a:lnTo>
                  <a:pt x="1064" y="561"/>
                </a:lnTo>
                <a:lnTo>
                  <a:pt x="1068" y="561"/>
                </a:lnTo>
                <a:lnTo>
                  <a:pt x="1072" y="558"/>
                </a:lnTo>
                <a:lnTo>
                  <a:pt x="1076" y="558"/>
                </a:lnTo>
                <a:lnTo>
                  <a:pt x="1080" y="558"/>
                </a:lnTo>
                <a:lnTo>
                  <a:pt x="1084" y="558"/>
                </a:lnTo>
                <a:lnTo>
                  <a:pt x="1084" y="561"/>
                </a:lnTo>
                <a:lnTo>
                  <a:pt x="1092" y="561"/>
                </a:lnTo>
                <a:lnTo>
                  <a:pt x="1096" y="561"/>
                </a:lnTo>
                <a:lnTo>
                  <a:pt x="1100" y="561"/>
                </a:lnTo>
                <a:lnTo>
                  <a:pt x="1104" y="561"/>
                </a:lnTo>
                <a:lnTo>
                  <a:pt x="1112" y="558"/>
                </a:lnTo>
                <a:lnTo>
                  <a:pt x="1115" y="558"/>
                </a:lnTo>
                <a:lnTo>
                  <a:pt x="1119" y="558"/>
                </a:lnTo>
                <a:lnTo>
                  <a:pt x="1127" y="558"/>
                </a:lnTo>
                <a:lnTo>
                  <a:pt x="1131" y="558"/>
                </a:lnTo>
                <a:lnTo>
                  <a:pt x="1135" y="558"/>
                </a:lnTo>
                <a:lnTo>
                  <a:pt x="1143" y="561"/>
                </a:lnTo>
                <a:lnTo>
                  <a:pt x="1147" y="561"/>
                </a:lnTo>
                <a:lnTo>
                  <a:pt x="1151" y="561"/>
                </a:lnTo>
                <a:lnTo>
                  <a:pt x="1155" y="558"/>
                </a:lnTo>
                <a:lnTo>
                  <a:pt x="1159" y="558"/>
                </a:lnTo>
                <a:lnTo>
                  <a:pt x="1167" y="558"/>
                </a:lnTo>
                <a:lnTo>
                  <a:pt x="1170" y="554"/>
                </a:lnTo>
                <a:lnTo>
                  <a:pt x="1174" y="554"/>
                </a:lnTo>
                <a:lnTo>
                  <a:pt x="1178" y="554"/>
                </a:lnTo>
                <a:lnTo>
                  <a:pt x="1182" y="554"/>
                </a:lnTo>
                <a:lnTo>
                  <a:pt x="1190" y="558"/>
                </a:lnTo>
                <a:lnTo>
                  <a:pt x="1194" y="558"/>
                </a:lnTo>
                <a:lnTo>
                  <a:pt x="1198" y="558"/>
                </a:lnTo>
                <a:lnTo>
                  <a:pt x="1202" y="558"/>
                </a:lnTo>
                <a:lnTo>
                  <a:pt x="1206" y="558"/>
                </a:lnTo>
                <a:lnTo>
                  <a:pt x="1210" y="558"/>
                </a:lnTo>
                <a:lnTo>
                  <a:pt x="1218" y="554"/>
                </a:lnTo>
                <a:lnTo>
                  <a:pt x="1222" y="554"/>
                </a:lnTo>
                <a:lnTo>
                  <a:pt x="1225" y="554"/>
                </a:lnTo>
                <a:lnTo>
                  <a:pt x="1229" y="554"/>
                </a:lnTo>
                <a:lnTo>
                  <a:pt x="1233" y="558"/>
                </a:lnTo>
                <a:lnTo>
                  <a:pt x="1241" y="558"/>
                </a:lnTo>
                <a:lnTo>
                  <a:pt x="1249" y="561"/>
                </a:lnTo>
                <a:lnTo>
                  <a:pt x="1257" y="561"/>
                </a:lnTo>
                <a:lnTo>
                  <a:pt x="1261" y="561"/>
                </a:lnTo>
                <a:lnTo>
                  <a:pt x="1265" y="561"/>
                </a:lnTo>
                <a:lnTo>
                  <a:pt x="1273" y="561"/>
                </a:lnTo>
                <a:lnTo>
                  <a:pt x="1277" y="561"/>
                </a:lnTo>
                <a:lnTo>
                  <a:pt x="1284" y="561"/>
                </a:lnTo>
                <a:lnTo>
                  <a:pt x="1288" y="561"/>
                </a:lnTo>
                <a:lnTo>
                  <a:pt x="1292" y="561"/>
                </a:lnTo>
                <a:lnTo>
                  <a:pt x="1296" y="561"/>
                </a:lnTo>
                <a:lnTo>
                  <a:pt x="1304" y="561"/>
                </a:lnTo>
                <a:lnTo>
                  <a:pt x="1308" y="561"/>
                </a:lnTo>
                <a:lnTo>
                  <a:pt x="1312" y="561"/>
                </a:lnTo>
                <a:lnTo>
                  <a:pt x="1316" y="561"/>
                </a:lnTo>
                <a:lnTo>
                  <a:pt x="1320" y="561"/>
                </a:lnTo>
                <a:lnTo>
                  <a:pt x="1324" y="561"/>
                </a:lnTo>
                <a:lnTo>
                  <a:pt x="1331" y="565"/>
                </a:lnTo>
                <a:lnTo>
                  <a:pt x="1335" y="561"/>
                </a:lnTo>
                <a:lnTo>
                  <a:pt x="1339" y="561"/>
                </a:lnTo>
                <a:lnTo>
                  <a:pt x="1343" y="561"/>
                </a:lnTo>
                <a:lnTo>
                  <a:pt x="1351" y="561"/>
                </a:lnTo>
                <a:lnTo>
                  <a:pt x="1355" y="561"/>
                </a:lnTo>
                <a:lnTo>
                  <a:pt x="1363" y="561"/>
                </a:lnTo>
                <a:lnTo>
                  <a:pt x="1367" y="561"/>
                </a:lnTo>
                <a:lnTo>
                  <a:pt x="1371" y="561"/>
                </a:lnTo>
                <a:lnTo>
                  <a:pt x="1375" y="561"/>
                </a:lnTo>
                <a:lnTo>
                  <a:pt x="1375" y="565"/>
                </a:lnTo>
                <a:lnTo>
                  <a:pt x="1375" y="569"/>
                </a:lnTo>
                <a:lnTo>
                  <a:pt x="1375" y="573"/>
                </a:lnTo>
                <a:lnTo>
                  <a:pt x="1379" y="573"/>
                </a:lnTo>
                <a:lnTo>
                  <a:pt x="1379" y="577"/>
                </a:lnTo>
                <a:lnTo>
                  <a:pt x="1379" y="581"/>
                </a:lnTo>
                <a:lnTo>
                  <a:pt x="1379" y="585"/>
                </a:lnTo>
                <a:lnTo>
                  <a:pt x="1375" y="589"/>
                </a:lnTo>
                <a:lnTo>
                  <a:pt x="1371" y="589"/>
                </a:lnTo>
                <a:lnTo>
                  <a:pt x="1363" y="593"/>
                </a:lnTo>
                <a:lnTo>
                  <a:pt x="1355" y="597"/>
                </a:lnTo>
                <a:lnTo>
                  <a:pt x="1351" y="597"/>
                </a:lnTo>
                <a:lnTo>
                  <a:pt x="1347" y="597"/>
                </a:lnTo>
                <a:lnTo>
                  <a:pt x="1343" y="601"/>
                </a:lnTo>
                <a:lnTo>
                  <a:pt x="1339" y="601"/>
                </a:lnTo>
                <a:lnTo>
                  <a:pt x="1335" y="601"/>
                </a:lnTo>
                <a:lnTo>
                  <a:pt x="1331" y="601"/>
                </a:lnTo>
                <a:lnTo>
                  <a:pt x="1331" y="605"/>
                </a:lnTo>
                <a:lnTo>
                  <a:pt x="1324" y="605"/>
                </a:lnTo>
                <a:lnTo>
                  <a:pt x="1320" y="609"/>
                </a:lnTo>
                <a:lnTo>
                  <a:pt x="1316" y="609"/>
                </a:lnTo>
                <a:lnTo>
                  <a:pt x="1312" y="609"/>
                </a:lnTo>
                <a:lnTo>
                  <a:pt x="1308" y="612"/>
                </a:lnTo>
                <a:lnTo>
                  <a:pt x="1304" y="612"/>
                </a:lnTo>
                <a:lnTo>
                  <a:pt x="1300" y="612"/>
                </a:lnTo>
                <a:lnTo>
                  <a:pt x="1296" y="612"/>
                </a:lnTo>
                <a:lnTo>
                  <a:pt x="1292" y="616"/>
                </a:lnTo>
                <a:lnTo>
                  <a:pt x="1288" y="616"/>
                </a:lnTo>
                <a:lnTo>
                  <a:pt x="1284" y="616"/>
                </a:lnTo>
                <a:lnTo>
                  <a:pt x="1284" y="620"/>
                </a:lnTo>
                <a:lnTo>
                  <a:pt x="1284" y="624"/>
                </a:lnTo>
                <a:lnTo>
                  <a:pt x="1288" y="628"/>
                </a:lnTo>
                <a:lnTo>
                  <a:pt x="1288" y="632"/>
                </a:lnTo>
                <a:lnTo>
                  <a:pt x="1288" y="636"/>
                </a:lnTo>
                <a:lnTo>
                  <a:pt x="1288" y="640"/>
                </a:lnTo>
                <a:lnTo>
                  <a:pt x="1288" y="644"/>
                </a:lnTo>
                <a:lnTo>
                  <a:pt x="1288" y="648"/>
                </a:lnTo>
                <a:lnTo>
                  <a:pt x="1292" y="652"/>
                </a:lnTo>
                <a:lnTo>
                  <a:pt x="1292" y="656"/>
                </a:lnTo>
                <a:lnTo>
                  <a:pt x="1296" y="660"/>
                </a:lnTo>
                <a:lnTo>
                  <a:pt x="1296" y="667"/>
                </a:lnTo>
                <a:lnTo>
                  <a:pt x="1296" y="671"/>
                </a:lnTo>
                <a:lnTo>
                  <a:pt x="1296" y="675"/>
                </a:lnTo>
                <a:lnTo>
                  <a:pt x="1300" y="679"/>
                </a:lnTo>
                <a:lnTo>
                  <a:pt x="1300" y="683"/>
                </a:lnTo>
                <a:lnTo>
                  <a:pt x="1300" y="687"/>
                </a:lnTo>
                <a:lnTo>
                  <a:pt x="1304" y="691"/>
                </a:lnTo>
                <a:lnTo>
                  <a:pt x="1304" y="695"/>
                </a:lnTo>
                <a:lnTo>
                  <a:pt x="1304" y="699"/>
                </a:lnTo>
                <a:lnTo>
                  <a:pt x="1304" y="703"/>
                </a:lnTo>
                <a:lnTo>
                  <a:pt x="1308" y="707"/>
                </a:lnTo>
                <a:lnTo>
                  <a:pt x="1308" y="711"/>
                </a:lnTo>
                <a:lnTo>
                  <a:pt x="1308" y="715"/>
                </a:lnTo>
                <a:lnTo>
                  <a:pt x="1308" y="719"/>
                </a:lnTo>
                <a:lnTo>
                  <a:pt x="1308" y="722"/>
                </a:lnTo>
                <a:lnTo>
                  <a:pt x="1312" y="726"/>
                </a:lnTo>
                <a:lnTo>
                  <a:pt x="1316" y="730"/>
                </a:lnTo>
                <a:lnTo>
                  <a:pt x="1320" y="730"/>
                </a:lnTo>
                <a:lnTo>
                  <a:pt x="1324" y="730"/>
                </a:lnTo>
                <a:lnTo>
                  <a:pt x="1324" y="734"/>
                </a:lnTo>
                <a:lnTo>
                  <a:pt x="1328" y="734"/>
                </a:lnTo>
                <a:lnTo>
                  <a:pt x="1328" y="738"/>
                </a:lnTo>
                <a:lnTo>
                  <a:pt x="1328" y="742"/>
                </a:lnTo>
                <a:lnTo>
                  <a:pt x="1331" y="746"/>
                </a:lnTo>
                <a:lnTo>
                  <a:pt x="1331" y="750"/>
                </a:lnTo>
                <a:lnTo>
                  <a:pt x="1331" y="754"/>
                </a:lnTo>
                <a:lnTo>
                  <a:pt x="1331" y="758"/>
                </a:lnTo>
                <a:lnTo>
                  <a:pt x="1331" y="762"/>
                </a:lnTo>
                <a:lnTo>
                  <a:pt x="1331" y="766"/>
                </a:lnTo>
                <a:lnTo>
                  <a:pt x="1331" y="770"/>
                </a:lnTo>
                <a:lnTo>
                  <a:pt x="1331" y="774"/>
                </a:lnTo>
                <a:lnTo>
                  <a:pt x="1331" y="777"/>
                </a:lnTo>
                <a:lnTo>
                  <a:pt x="1331" y="781"/>
                </a:lnTo>
                <a:lnTo>
                  <a:pt x="1331" y="785"/>
                </a:lnTo>
                <a:lnTo>
                  <a:pt x="1331" y="789"/>
                </a:lnTo>
                <a:lnTo>
                  <a:pt x="1331" y="793"/>
                </a:lnTo>
                <a:lnTo>
                  <a:pt x="1339" y="797"/>
                </a:lnTo>
                <a:lnTo>
                  <a:pt x="1343" y="801"/>
                </a:lnTo>
                <a:lnTo>
                  <a:pt x="1347" y="805"/>
                </a:lnTo>
                <a:lnTo>
                  <a:pt x="1347" y="809"/>
                </a:lnTo>
                <a:lnTo>
                  <a:pt x="1351" y="813"/>
                </a:lnTo>
                <a:lnTo>
                  <a:pt x="1355" y="813"/>
                </a:lnTo>
                <a:lnTo>
                  <a:pt x="1355" y="817"/>
                </a:lnTo>
                <a:lnTo>
                  <a:pt x="1359" y="817"/>
                </a:lnTo>
                <a:lnTo>
                  <a:pt x="1359" y="821"/>
                </a:lnTo>
                <a:lnTo>
                  <a:pt x="1363" y="825"/>
                </a:lnTo>
                <a:lnTo>
                  <a:pt x="1367" y="828"/>
                </a:lnTo>
                <a:lnTo>
                  <a:pt x="1371" y="832"/>
                </a:lnTo>
                <a:lnTo>
                  <a:pt x="1375" y="836"/>
                </a:lnTo>
                <a:lnTo>
                  <a:pt x="1379" y="844"/>
                </a:lnTo>
                <a:lnTo>
                  <a:pt x="1375" y="844"/>
                </a:lnTo>
                <a:lnTo>
                  <a:pt x="1371" y="848"/>
                </a:lnTo>
                <a:lnTo>
                  <a:pt x="1371" y="852"/>
                </a:lnTo>
                <a:lnTo>
                  <a:pt x="1367" y="856"/>
                </a:lnTo>
                <a:lnTo>
                  <a:pt x="1367" y="860"/>
                </a:lnTo>
                <a:lnTo>
                  <a:pt x="1367" y="864"/>
                </a:lnTo>
                <a:lnTo>
                  <a:pt x="1371" y="864"/>
                </a:lnTo>
                <a:lnTo>
                  <a:pt x="1379" y="868"/>
                </a:lnTo>
                <a:lnTo>
                  <a:pt x="1383" y="872"/>
                </a:lnTo>
                <a:lnTo>
                  <a:pt x="1386" y="872"/>
                </a:lnTo>
                <a:lnTo>
                  <a:pt x="1386" y="876"/>
                </a:lnTo>
                <a:lnTo>
                  <a:pt x="1390" y="880"/>
                </a:lnTo>
                <a:lnTo>
                  <a:pt x="1394" y="880"/>
                </a:lnTo>
                <a:lnTo>
                  <a:pt x="1394" y="883"/>
                </a:lnTo>
                <a:lnTo>
                  <a:pt x="1398" y="883"/>
                </a:lnTo>
                <a:lnTo>
                  <a:pt x="1398" y="887"/>
                </a:lnTo>
                <a:lnTo>
                  <a:pt x="1402" y="891"/>
                </a:lnTo>
                <a:lnTo>
                  <a:pt x="1402" y="895"/>
                </a:lnTo>
                <a:lnTo>
                  <a:pt x="1406" y="895"/>
                </a:lnTo>
                <a:lnTo>
                  <a:pt x="1410" y="895"/>
                </a:lnTo>
                <a:lnTo>
                  <a:pt x="1410" y="899"/>
                </a:lnTo>
                <a:lnTo>
                  <a:pt x="1414" y="903"/>
                </a:lnTo>
                <a:lnTo>
                  <a:pt x="1410" y="903"/>
                </a:lnTo>
                <a:lnTo>
                  <a:pt x="1410" y="907"/>
                </a:lnTo>
                <a:lnTo>
                  <a:pt x="1410" y="911"/>
                </a:lnTo>
                <a:lnTo>
                  <a:pt x="1406" y="915"/>
                </a:lnTo>
                <a:lnTo>
                  <a:pt x="1402" y="915"/>
                </a:lnTo>
                <a:lnTo>
                  <a:pt x="1398" y="915"/>
                </a:lnTo>
                <a:lnTo>
                  <a:pt x="1394" y="915"/>
                </a:lnTo>
                <a:lnTo>
                  <a:pt x="1394" y="911"/>
                </a:lnTo>
                <a:lnTo>
                  <a:pt x="1390" y="911"/>
                </a:lnTo>
                <a:lnTo>
                  <a:pt x="1386" y="911"/>
                </a:lnTo>
                <a:lnTo>
                  <a:pt x="1386" y="907"/>
                </a:lnTo>
                <a:lnTo>
                  <a:pt x="1383" y="907"/>
                </a:lnTo>
                <a:lnTo>
                  <a:pt x="1379" y="907"/>
                </a:lnTo>
                <a:lnTo>
                  <a:pt x="1375" y="907"/>
                </a:lnTo>
                <a:lnTo>
                  <a:pt x="1371" y="907"/>
                </a:lnTo>
                <a:lnTo>
                  <a:pt x="1367" y="907"/>
                </a:lnTo>
                <a:lnTo>
                  <a:pt x="1363" y="911"/>
                </a:lnTo>
                <a:lnTo>
                  <a:pt x="1363" y="915"/>
                </a:lnTo>
                <a:lnTo>
                  <a:pt x="1367" y="919"/>
                </a:lnTo>
                <a:lnTo>
                  <a:pt x="1371" y="923"/>
                </a:lnTo>
                <a:lnTo>
                  <a:pt x="1375" y="927"/>
                </a:lnTo>
                <a:lnTo>
                  <a:pt x="1379" y="931"/>
                </a:lnTo>
                <a:lnTo>
                  <a:pt x="1379" y="935"/>
                </a:lnTo>
                <a:lnTo>
                  <a:pt x="1379" y="938"/>
                </a:lnTo>
                <a:lnTo>
                  <a:pt x="1375" y="942"/>
                </a:lnTo>
                <a:lnTo>
                  <a:pt x="1375" y="946"/>
                </a:lnTo>
                <a:lnTo>
                  <a:pt x="1371" y="950"/>
                </a:lnTo>
                <a:lnTo>
                  <a:pt x="1371" y="954"/>
                </a:lnTo>
                <a:lnTo>
                  <a:pt x="1367" y="954"/>
                </a:lnTo>
                <a:lnTo>
                  <a:pt x="1367" y="958"/>
                </a:lnTo>
                <a:lnTo>
                  <a:pt x="1363" y="958"/>
                </a:lnTo>
                <a:lnTo>
                  <a:pt x="1359" y="962"/>
                </a:lnTo>
                <a:lnTo>
                  <a:pt x="1355" y="966"/>
                </a:lnTo>
                <a:lnTo>
                  <a:pt x="1351" y="966"/>
                </a:lnTo>
                <a:lnTo>
                  <a:pt x="1351" y="970"/>
                </a:lnTo>
                <a:lnTo>
                  <a:pt x="1355" y="970"/>
                </a:lnTo>
                <a:lnTo>
                  <a:pt x="1355" y="974"/>
                </a:lnTo>
                <a:lnTo>
                  <a:pt x="1359" y="974"/>
                </a:lnTo>
                <a:lnTo>
                  <a:pt x="1359" y="978"/>
                </a:lnTo>
                <a:lnTo>
                  <a:pt x="1363" y="978"/>
                </a:lnTo>
                <a:lnTo>
                  <a:pt x="1367" y="982"/>
                </a:lnTo>
                <a:lnTo>
                  <a:pt x="1371" y="986"/>
                </a:lnTo>
                <a:lnTo>
                  <a:pt x="1371" y="989"/>
                </a:lnTo>
                <a:lnTo>
                  <a:pt x="1371" y="993"/>
                </a:lnTo>
                <a:lnTo>
                  <a:pt x="1371" y="997"/>
                </a:lnTo>
                <a:lnTo>
                  <a:pt x="1371" y="1001"/>
                </a:lnTo>
                <a:lnTo>
                  <a:pt x="1371" y="1005"/>
                </a:lnTo>
                <a:lnTo>
                  <a:pt x="1367" y="1009"/>
                </a:lnTo>
                <a:lnTo>
                  <a:pt x="1367" y="1013"/>
                </a:lnTo>
                <a:lnTo>
                  <a:pt x="1367" y="1017"/>
                </a:lnTo>
                <a:lnTo>
                  <a:pt x="1363" y="1017"/>
                </a:lnTo>
                <a:lnTo>
                  <a:pt x="1363" y="1021"/>
                </a:lnTo>
                <a:lnTo>
                  <a:pt x="1363" y="1025"/>
                </a:lnTo>
                <a:lnTo>
                  <a:pt x="1367" y="1025"/>
                </a:lnTo>
                <a:lnTo>
                  <a:pt x="1359" y="1033"/>
                </a:lnTo>
                <a:lnTo>
                  <a:pt x="1347" y="1041"/>
                </a:lnTo>
                <a:lnTo>
                  <a:pt x="1316" y="1029"/>
                </a:lnTo>
                <a:lnTo>
                  <a:pt x="1328" y="1076"/>
                </a:lnTo>
                <a:lnTo>
                  <a:pt x="1324" y="1080"/>
                </a:lnTo>
                <a:lnTo>
                  <a:pt x="1312" y="1096"/>
                </a:lnTo>
                <a:lnTo>
                  <a:pt x="1296" y="1111"/>
                </a:lnTo>
                <a:lnTo>
                  <a:pt x="1273" y="1115"/>
                </a:lnTo>
                <a:lnTo>
                  <a:pt x="1269" y="1115"/>
                </a:lnTo>
                <a:lnTo>
                  <a:pt x="1284" y="1127"/>
                </a:lnTo>
                <a:lnTo>
                  <a:pt x="1261" y="1147"/>
                </a:lnTo>
                <a:lnTo>
                  <a:pt x="1253" y="1151"/>
                </a:lnTo>
                <a:lnTo>
                  <a:pt x="1253" y="1158"/>
                </a:lnTo>
                <a:lnTo>
                  <a:pt x="1245" y="1178"/>
                </a:lnTo>
                <a:lnTo>
                  <a:pt x="1241" y="1178"/>
                </a:lnTo>
                <a:lnTo>
                  <a:pt x="1241" y="1182"/>
                </a:lnTo>
                <a:lnTo>
                  <a:pt x="1229" y="1194"/>
                </a:lnTo>
                <a:lnTo>
                  <a:pt x="1233" y="1198"/>
                </a:lnTo>
                <a:lnTo>
                  <a:pt x="1214" y="1209"/>
                </a:lnTo>
                <a:lnTo>
                  <a:pt x="1210" y="1205"/>
                </a:lnTo>
                <a:lnTo>
                  <a:pt x="1202" y="1194"/>
                </a:lnTo>
                <a:lnTo>
                  <a:pt x="1194" y="1186"/>
                </a:lnTo>
                <a:lnTo>
                  <a:pt x="1202" y="1182"/>
                </a:lnTo>
                <a:lnTo>
                  <a:pt x="1206" y="1182"/>
                </a:lnTo>
                <a:lnTo>
                  <a:pt x="1210" y="1182"/>
                </a:lnTo>
                <a:lnTo>
                  <a:pt x="1214" y="1182"/>
                </a:lnTo>
                <a:lnTo>
                  <a:pt x="1218" y="1178"/>
                </a:lnTo>
                <a:lnTo>
                  <a:pt x="1222" y="1178"/>
                </a:lnTo>
                <a:lnTo>
                  <a:pt x="1222" y="1174"/>
                </a:lnTo>
                <a:lnTo>
                  <a:pt x="1225" y="1174"/>
                </a:lnTo>
                <a:lnTo>
                  <a:pt x="1225" y="1170"/>
                </a:lnTo>
                <a:lnTo>
                  <a:pt x="1229" y="1166"/>
                </a:lnTo>
                <a:lnTo>
                  <a:pt x="1225" y="1166"/>
                </a:lnTo>
                <a:lnTo>
                  <a:pt x="1222" y="1162"/>
                </a:lnTo>
                <a:lnTo>
                  <a:pt x="1218" y="1158"/>
                </a:lnTo>
                <a:lnTo>
                  <a:pt x="1214" y="1158"/>
                </a:lnTo>
                <a:lnTo>
                  <a:pt x="1214" y="1154"/>
                </a:lnTo>
                <a:lnTo>
                  <a:pt x="1218" y="1154"/>
                </a:lnTo>
                <a:lnTo>
                  <a:pt x="1218" y="1151"/>
                </a:lnTo>
                <a:lnTo>
                  <a:pt x="1222" y="1147"/>
                </a:lnTo>
                <a:lnTo>
                  <a:pt x="1222" y="1143"/>
                </a:lnTo>
                <a:lnTo>
                  <a:pt x="1222" y="1139"/>
                </a:lnTo>
                <a:lnTo>
                  <a:pt x="1218" y="1139"/>
                </a:lnTo>
                <a:lnTo>
                  <a:pt x="1214" y="1139"/>
                </a:lnTo>
                <a:lnTo>
                  <a:pt x="1214" y="1135"/>
                </a:lnTo>
                <a:lnTo>
                  <a:pt x="1214" y="1131"/>
                </a:lnTo>
                <a:lnTo>
                  <a:pt x="1210" y="1127"/>
                </a:lnTo>
                <a:lnTo>
                  <a:pt x="1206" y="1131"/>
                </a:lnTo>
                <a:lnTo>
                  <a:pt x="1202" y="1135"/>
                </a:lnTo>
                <a:lnTo>
                  <a:pt x="1198" y="1131"/>
                </a:lnTo>
                <a:lnTo>
                  <a:pt x="1194" y="1131"/>
                </a:lnTo>
                <a:lnTo>
                  <a:pt x="1190" y="1127"/>
                </a:lnTo>
                <a:lnTo>
                  <a:pt x="1186" y="1127"/>
                </a:lnTo>
                <a:lnTo>
                  <a:pt x="1182" y="1127"/>
                </a:lnTo>
                <a:lnTo>
                  <a:pt x="1182" y="1123"/>
                </a:lnTo>
                <a:lnTo>
                  <a:pt x="1182" y="1119"/>
                </a:lnTo>
                <a:lnTo>
                  <a:pt x="1182" y="1115"/>
                </a:lnTo>
                <a:lnTo>
                  <a:pt x="1186" y="1111"/>
                </a:lnTo>
                <a:lnTo>
                  <a:pt x="1182" y="1111"/>
                </a:lnTo>
                <a:lnTo>
                  <a:pt x="1178" y="1111"/>
                </a:lnTo>
                <a:lnTo>
                  <a:pt x="1174" y="1111"/>
                </a:lnTo>
                <a:lnTo>
                  <a:pt x="1170" y="1115"/>
                </a:lnTo>
                <a:lnTo>
                  <a:pt x="1167" y="1115"/>
                </a:lnTo>
                <a:lnTo>
                  <a:pt x="1163" y="1115"/>
                </a:lnTo>
                <a:lnTo>
                  <a:pt x="1159" y="1119"/>
                </a:lnTo>
                <a:lnTo>
                  <a:pt x="1155" y="1119"/>
                </a:lnTo>
                <a:lnTo>
                  <a:pt x="1151" y="1119"/>
                </a:lnTo>
                <a:lnTo>
                  <a:pt x="1147" y="1119"/>
                </a:lnTo>
                <a:lnTo>
                  <a:pt x="1143" y="1115"/>
                </a:lnTo>
                <a:lnTo>
                  <a:pt x="1139" y="1111"/>
                </a:lnTo>
                <a:lnTo>
                  <a:pt x="1135" y="1111"/>
                </a:lnTo>
                <a:lnTo>
                  <a:pt x="1131" y="1107"/>
                </a:lnTo>
                <a:lnTo>
                  <a:pt x="1127" y="1107"/>
                </a:lnTo>
                <a:lnTo>
                  <a:pt x="1123" y="1111"/>
                </a:lnTo>
                <a:lnTo>
                  <a:pt x="1127" y="1115"/>
                </a:lnTo>
                <a:lnTo>
                  <a:pt x="1127" y="1119"/>
                </a:lnTo>
                <a:lnTo>
                  <a:pt x="1127" y="1123"/>
                </a:lnTo>
                <a:lnTo>
                  <a:pt x="1131" y="1127"/>
                </a:lnTo>
                <a:lnTo>
                  <a:pt x="1131" y="1131"/>
                </a:lnTo>
                <a:lnTo>
                  <a:pt x="1127" y="1135"/>
                </a:lnTo>
                <a:lnTo>
                  <a:pt x="1127" y="1139"/>
                </a:lnTo>
                <a:lnTo>
                  <a:pt x="1127" y="1143"/>
                </a:lnTo>
                <a:lnTo>
                  <a:pt x="1127" y="1147"/>
                </a:lnTo>
                <a:lnTo>
                  <a:pt x="1127" y="1151"/>
                </a:lnTo>
                <a:lnTo>
                  <a:pt x="1123" y="1151"/>
                </a:lnTo>
                <a:lnTo>
                  <a:pt x="1119" y="1154"/>
                </a:lnTo>
                <a:lnTo>
                  <a:pt x="1115" y="1154"/>
                </a:lnTo>
                <a:lnTo>
                  <a:pt x="1115" y="1158"/>
                </a:lnTo>
                <a:lnTo>
                  <a:pt x="1119" y="1162"/>
                </a:lnTo>
                <a:lnTo>
                  <a:pt x="1123" y="1162"/>
                </a:lnTo>
                <a:lnTo>
                  <a:pt x="1127" y="1162"/>
                </a:lnTo>
                <a:lnTo>
                  <a:pt x="1131" y="1162"/>
                </a:lnTo>
                <a:lnTo>
                  <a:pt x="1135" y="1162"/>
                </a:lnTo>
                <a:lnTo>
                  <a:pt x="1139" y="1162"/>
                </a:lnTo>
                <a:lnTo>
                  <a:pt x="1143" y="1162"/>
                </a:lnTo>
                <a:lnTo>
                  <a:pt x="1147" y="1162"/>
                </a:lnTo>
                <a:lnTo>
                  <a:pt x="1151" y="1158"/>
                </a:lnTo>
                <a:lnTo>
                  <a:pt x="1155" y="1158"/>
                </a:lnTo>
                <a:lnTo>
                  <a:pt x="1155" y="1162"/>
                </a:lnTo>
                <a:lnTo>
                  <a:pt x="1155" y="1166"/>
                </a:lnTo>
                <a:lnTo>
                  <a:pt x="1159" y="1166"/>
                </a:lnTo>
                <a:lnTo>
                  <a:pt x="1159" y="1170"/>
                </a:lnTo>
                <a:lnTo>
                  <a:pt x="1163" y="1170"/>
                </a:lnTo>
                <a:lnTo>
                  <a:pt x="1163" y="1174"/>
                </a:lnTo>
                <a:lnTo>
                  <a:pt x="1159" y="1174"/>
                </a:lnTo>
                <a:lnTo>
                  <a:pt x="1159" y="1178"/>
                </a:lnTo>
                <a:lnTo>
                  <a:pt x="1159" y="1182"/>
                </a:lnTo>
                <a:lnTo>
                  <a:pt x="1155" y="1182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6"/>
                </a:lnTo>
                <a:lnTo>
                  <a:pt x="1143" y="1190"/>
                </a:lnTo>
                <a:lnTo>
                  <a:pt x="1139" y="1194"/>
                </a:lnTo>
                <a:lnTo>
                  <a:pt x="1139" y="1198"/>
                </a:lnTo>
                <a:lnTo>
                  <a:pt x="1135" y="1202"/>
                </a:lnTo>
                <a:lnTo>
                  <a:pt x="1131" y="1205"/>
                </a:lnTo>
                <a:lnTo>
                  <a:pt x="1127" y="1209"/>
                </a:lnTo>
                <a:lnTo>
                  <a:pt x="1123" y="1209"/>
                </a:lnTo>
                <a:lnTo>
                  <a:pt x="1119" y="1205"/>
                </a:lnTo>
                <a:lnTo>
                  <a:pt x="1115" y="1205"/>
                </a:lnTo>
                <a:lnTo>
                  <a:pt x="1112" y="1209"/>
                </a:lnTo>
                <a:lnTo>
                  <a:pt x="1112" y="1213"/>
                </a:lnTo>
                <a:lnTo>
                  <a:pt x="1108" y="1213"/>
                </a:lnTo>
                <a:lnTo>
                  <a:pt x="1108" y="1217"/>
                </a:lnTo>
                <a:lnTo>
                  <a:pt x="1108" y="1221"/>
                </a:lnTo>
                <a:lnTo>
                  <a:pt x="1104" y="1221"/>
                </a:lnTo>
                <a:lnTo>
                  <a:pt x="1104" y="1225"/>
                </a:lnTo>
                <a:lnTo>
                  <a:pt x="1100" y="1221"/>
                </a:lnTo>
                <a:lnTo>
                  <a:pt x="1100" y="1217"/>
                </a:lnTo>
                <a:lnTo>
                  <a:pt x="1100" y="1213"/>
                </a:lnTo>
                <a:lnTo>
                  <a:pt x="1096" y="1213"/>
                </a:lnTo>
                <a:lnTo>
                  <a:pt x="1096" y="1209"/>
                </a:lnTo>
                <a:lnTo>
                  <a:pt x="1096" y="1205"/>
                </a:lnTo>
                <a:lnTo>
                  <a:pt x="1092" y="1202"/>
                </a:lnTo>
                <a:lnTo>
                  <a:pt x="1092" y="1198"/>
                </a:lnTo>
                <a:lnTo>
                  <a:pt x="1088" y="1198"/>
                </a:lnTo>
                <a:lnTo>
                  <a:pt x="1084" y="1198"/>
                </a:lnTo>
                <a:lnTo>
                  <a:pt x="1084" y="1194"/>
                </a:lnTo>
                <a:lnTo>
                  <a:pt x="1080" y="1194"/>
                </a:lnTo>
                <a:lnTo>
                  <a:pt x="1080" y="1190"/>
                </a:lnTo>
                <a:lnTo>
                  <a:pt x="1076" y="1186"/>
                </a:lnTo>
                <a:lnTo>
                  <a:pt x="1072" y="1186"/>
                </a:lnTo>
                <a:lnTo>
                  <a:pt x="1072" y="1182"/>
                </a:lnTo>
                <a:lnTo>
                  <a:pt x="1068" y="1178"/>
                </a:lnTo>
                <a:lnTo>
                  <a:pt x="1064" y="1174"/>
                </a:lnTo>
                <a:lnTo>
                  <a:pt x="1064" y="1170"/>
                </a:lnTo>
                <a:lnTo>
                  <a:pt x="1060" y="1170"/>
                </a:lnTo>
                <a:lnTo>
                  <a:pt x="1060" y="1166"/>
                </a:lnTo>
                <a:lnTo>
                  <a:pt x="1057" y="1166"/>
                </a:lnTo>
                <a:lnTo>
                  <a:pt x="1057" y="1162"/>
                </a:lnTo>
                <a:lnTo>
                  <a:pt x="1053" y="1162"/>
                </a:lnTo>
                <a:lnTo>
                  <a:pt x="1053" y="1158"/>
                </a:lnTo>
                <a:lnTo>
                  <a:pt x="1053" y="1154"/>
                </a:lnTo>
                <a:lnTo>
                  <a:pt x="1053" y="1151"/>
                </a:lnTo>
                <a:lnTo>
                  <a:pt x="1049" y="1147"/>
                </a:lnTo>
                <a:lnTo>
                  <a:pt x="1049" y="1143"/>
                </a:lnTo>
                <a:lnTo>
                  <a:pt x="1045" y="1143"/>
                </a:lnTo>
                <a:lnTo>
                  <a:pt x="1041" y="1139"/>
                </a:lnTo>
                <a:lnTo>
                  <a:pt x="1037" y="1139"/>
                </a:lnTo>
                <a:lnTo>
                  <a:pt x="1033" y="1135"/>
                </a:lnTo>
                <a:lnTo>
                  <a:pt x="1029" y="1131"/>
                </a:lnTo>
                <a:lnTo>
                  <a:pt x="1025" y="1131"/>
                </a:lnTo>
                <a:lnTo>
                  <a:pt x="1021" y="1131"/>
                </a:lnTo>
                <a:lnTo>
                  <a:pt x="1017" y="1131"/>
                </a:lnTo>
                <a:lnTo>
                  <a:pt x="1017" y="1135"/>
                </a:lnTo>
                <a:lnTo>
                  <a:pt x="1013" y="1135"/>
                </a:lnTo>
                <a:lnTo>
                  <a:pt x="1009" y="1135"/>
                </a:lnTo>
                <a:lnTo>
                  <a:pt x="1005" y="1135"/>
                </a:lnTo>
                <a:lnTo>
                  <a:pt x="1002" y="1135"/>
                </a:lnTo>
                <a:lnTo>
                  <a:pt x="998" y="1135"/>
                </a:lnTo>
                <a:lnTo>
                  <a:pt x="994" y="1135"/>
                </a:lnTo>
                <a:lnTo>
                  <a:pt x="990" y="1135"/>
                </a:lnTo>
                <a:lnTo>
                  <a:pt x="986" y="1135"/>
                </a:lnTo>
                <a:lnTo>
                  <a:pt x="986" y="1139"/>
                </a:lnTo>
                <a:lnTo>
                  <a:pt x="982" y="1139"/>
                </a:lnTo>
                <a:lnTo>
                  <a:pt x="978" y="1139"/>
                </a:lnTo>
                <a:lnTo>
                  <a:pt x="970" y="1135"/>
                </a:lnTo>
                <a:lnTo>
                  <a:pt x="970" y="1131"/>
                </a:lnTo>
                <a:lnTo>
                  <a:pt x="966" y="1127"/>
                </a:lnTo>
                <a:lnTo>
                  <a:pt x="962" y="1123"/>
                </a:lnTo>
                <a:lnTo>
                  <a:pt x="958" y="1119"/>
                </a:lnTo>
                <a:lnTo>
                  <a:pt x="958" y="1123"/>
                </a:lnTo>
                <a:lnTo>
                  <a:pt x="954" y="1127"/>
                </a:lnTo>
                <a:lnTo>
                  <a:pt x="954" y="1131"/>
                </a:lnTo>
                <a:lnTo>
                  <a:pt x="954" y="1135"/>
                </a:lnTo>
                <a:lnTo>
                  <a:pt x="950" y="1139"/>
                </a:lnTo>
                <a:lnTo>
                  <a:pt x="950" y="1143"/>
                </a:lnTo>
                <a:lnTo>
                  <a:pt x="950" y="1147"/>
                </a:lnTo>
                <a:lnTo>
                  <a:pt x="950" y="1151"/>
                </a:lnTo>
                <a:lnTo>
                  <a:pt x="947" y="1151"/>
                </a:lnTo>
                <a:lnTo>
                  <a:pt x="947" y="1154"/>
                </a:lnTo>
                <a:lnTo>
                  <a:pt x="943" y="1158"/>
                </a:lnTo>
                <a:lnTo>
                  <a:pt x="943" y="1162"/>
                </a:lnTo>
                <a:lnTo>
                  <a:pt x="943" y="1166"/>
                </a:lnTo>
                <a:lnTo>
                  <a:pt x="939" y="1166"/>
                </a:lnTo>
                <a:lnTo>
                  <a:pt x="935" y="1166"/>
                </a:lnTo>
                <a:lnTo>
                  <a:pt x="931" y="1166"/>
                </a:lnTo>
                <a:lnTo>
                  <a:pt x="927" y="1166"/>
                </a:lnTo>
                <a:lnTo>
                  <a:pt x="927" y="1162"/>
                </a:lnTo>
                <a:lnTo>
                  <a:pt x="923" y="1162"/>
                </a:lnTo>
                <a:lnTo>
                  <a:pt x="919" y="1162"/>
                </a:lnTo>
                <a:lnTo>
                  <a:pt x="915" y="1158"/>
                </a:lnTo>
                <a:lnTo>
                  <a:pt x="911" y="1154"/>
                </a:lnTo>
                <a:lnTo>
                  <a:pt x="907" y="1151"/>
                </a:lnTo>
                <a:lnTo>
                  <a:pt x="903" y="1151"/>
                </a:lnTo>
                <a:lnTo>
                  <a:pt x="899" y="1147"/>
                </a:lnTo>
                <a:lnTo>
                  <a:pt x="895" y="1143"/>
                </a:lnTo>
                <a:lnTo>
                  <a:pt x="892" y="1139"/>
                </a:lnTo>
                <a:lnTo>
                  <a:pt x="888" y="1135"/>
                </a:lnTo>
                <a:lnTo>
                  <a:pt x="884" y="1131"/>
                </a:lnTo>
                <a:lnTo>
                  <a:pt x="884" y="1127"/>
                </a:lnTo>
                <a:lnTo>
                  <a:pt x="880" y="1127"/>
                </a:lnTo>
                <a:lnTo>
                  <a:pt x="880" y="1123"/>
                </a:lnTo>
                <a:lnTo>
                  <a:pt x="876" y="1119"/>
                </a:lnTo>
                <a:lnTo>
                  <a:pt x="872" y="1119"/>
                </a:lnTo>
                <a:lnTo>
                  <a:pt x="868" y="1115"/>
                </a:lnTo>
                <a:lnTo>
                  <a:pt x="864" y="1115"/>
                </a:lnTo>
                <a:lnTo>
                  <a:pt x="860" y="1111"/>
                </a:lnTo>
                <a:lnTo>
                  <a:pt x="860" y="1107"/>
                </a:lnTo>
                <a:lnTo>
                  <a:pt x="856" y="1107"/>
                </a:lnTo>
                <a:lnTo>
                  <a:pt x="856" y="1103"/>
                </a:lnTo>
                <a:lnTo>
                  <a:pt x="852" y="1099"/>
                </a:lnTo>
                <a:lnTo>
                  <a:pt x="848" y="1099"/>
                </a:lnTo>
                <a:lnTo>
                  <a:pt x="848" y="1096"/>
                </a:lnTo>
                <a:lnTo>
                  <a:pt x="844" y="1092"/>
                </a:lnTo>
                <a:lnTo>
                  <a:pt x="837" y="1088"/>
                </a:lnTo>
                <a:lnTo>
                  <a:pt x="837" y="1084"/>
                </a:lnTo>
                <a:lnTo>
                  <a:pt x="833" y="1084"/>
                </a:lnTo>
                <a:lnTo>
                  <a:pt x="833" y="1080"/>
                </a:lnTo>
                <a:lnTo>
                  <a:pt x="829" y="1076"/>
                </a:lnTo>
                <a:lnTo>
                  <a:pt x="829" y="1072"/>
                </a:lnTo>
                <a:lnTo>
                  <a:pt x="829" y="1068"/>
                </a:lnTo>
                <a:lnTo>
                  <a:pt x="829" y="1064"/>
                </a:lnTo>
                <a:lnTo>
                  <a:pt x="829" y="1060"/>
                </a:lnTo>
                <a:lnTo>
                  <a:pt x="825" y="1060"/>
                </a:lnTo>
                <a:lnTo>
                  <a:pt x="825" y="1056"/>
                </a:lnTo>
                <a:lnTo>
                  <a:pt x="821" y="1052"/>
                </a:lnTo>
                <a:lnTo>
                  <a:pt x="817" y="1048"/>
                </a:lnTo>
                <a:lnTo>
                  <a:pt x="817" y="1044"/>
                </a:lnTo>
                <a:lnTo>
                  <a:pt x="813" y="1044"/>
                </a:lnTo>
                <a:lnTo>
                  <a:pt x="813" y="1041"/>
                </a:lnTo>
                <a:lnTo>
                  <a:pt x="809" y="1041"/>
                </a:lnTo>
                <a:lnTo>
                  <a:pt x="805" y="1041"/>
                </a:lnTo>
                <a:lnTo>
                  <a:pt x="801" y="1041"/>
                </a:lnTo>
                <a:lnTo>
                  <a:pt x="797" y="1041"/>
                </a:lnTo>
                <a:lnTo>
                  <a:pt x="793" y="1041"/>
                </a:lnTo>
                <a:lnTo>
                  <a:pt x="793" y="1037"/>
                </a:lnTo>
                <a:lnTo>
                  <a:pt x="789" y="1037"/>
                </a:lnTo>
                <a:lnTo>
                  <a:pt x="785" y="1033"/>
                </a:lnTo>
                <a:lnTo>
                  <a:pt x="782" y="1033"/>
                </a:lnTo>
                <a:lnTo>
                  <a:pt x="782" y="1029"/>
                </a:lnTo>
                <a:lnTo>
                  <a:pt x="778" y="1029"/>
                </a:lnTo>
                <a:lnTo>
                  <a:pt x="778" y="1025"/>
                </a:lnTo>
                <a:lnTo>
                  <a:pt x="774" y="1025"/>
                </a:lnTo>
                <a:lnTo>
                  <a:pt x="766" y="1021"/>
                </a:lnTo>
                <a:lnTo>
                  <a:pt x="762" y="1021"/>
                </a:lnTo>
                <a:lnTo>
                  <a:pt x="758" y="1021"/>
                </a:lnTo>
                <a:lnTo>
                  <a:pt x="754" y="1021"/>
                </a:lnTo>
                <a:lnTo>
                  <a:pt x="750" y="1021"/>
                </a:lnTo>
                <a:lnTo>
                  <a:pt x="746" y="1021"/>
                </a:lnTo>
                <a:lnTo>
                  <a:pt x="746" y="1017"/>
                </a:lnTo>
                <a:lnTo>
                  <a:pt x="742" y="1017"/>
                </a:lnTo>
                <a:lnTo>
                  <a:pt x="738" y="1017"/>
                </a:lnTo>
                <a:lnTo>
                  <a:pt x="734" y="1021"/>
                </a:lnTo>
                <a:lnTo>
                  <a:pt x="730" y="1021"/>
                </a:lnTo>
                <a:lnTo>
                  <a:pt x="727" y="1021"/>
                </a:lnTo>
                <a:lnTo>
                  <a:pt x="727" y="1025"/>
                </a:lnTo>
                <a:lnTo>
                  <a:pt x="723" y="1025"/>
                </a:lnTo>
                <a:lnTo>
                  <a:pt x="719" y="1025"/>
                </a:lnTo>
                <a:lnTo>
                  <a:pt x="715" y="1025"/>
                </a:lnTo>
                <a:lnTo>
                  <a:pt x="711" y="1025"/>
                </a:lnTo>
                <a:lnTo>
                  <a:pt x="707" y="1025"/>
                </a:lnTo>
                <a:lnTo>
                  <a:pt x="703" y="1025"/>
                </a:lnTo>
                <a:lnTo>
                  <a:pt x="699" y="1025"/>
                </a:lnTo>
                <a:lnTo>
                  <a:pt x="695" y="1021"/>
                </a:lnTo>
                <a:lnTo>
                  <a:pt x="691" y="1021"/>
                </a:lnTo>
                <a:lnTo>
                  <a:pt x="687" y="1021"/>
                </a:lnTo>
                <a:lnTo>
                  <a:pt x="679" y="1021"/>
                </a:lnTo>
                <a:lnTo>
                  <a:pt x="679" y="1017"/>
                </a:lnTo>
                <a:lnTo>
                  <a:pt x="675" y="1021"/>
                </a:lnTo>
                <a:lnTo>
                  <a:pt x="672" y="1021"/>
                </a:lnTo>
                <a:lnTo>
                  <a:pt x="668" y="1021"/>
                </a:lnTo>
                <a:lnTo>
                  <a:pt x="664" y="1021"/>
                </a:lnTo>
                <a:lnTo>
                  <a:pt x="660" y="1021"/>
                </a:lnTo>
                <a:lnTo>
                  <a:pt x="660" y="1025"/>
                </a:lnTo>
                <a:lnTo>
                  <a:pt x="656" y="1025"/>
                </a:lnTo>
                <a:lnTo>
                  <a:pt x="652" y="1025"/>
                </a:lnTo>
                <a:lnTo>
                  <a:pt x="648" y="1025"/>
                </a:lnTo>
                <a:lnTo>
                  <a:pt x="644" y="1025"/>
                </a:lnTo>
                <a:lnTo>
                  <a:pt x="640" y="1025"/>
                </a:lnTo>
                <a:lnTo>
                  <a:pt x="636" y="1025"/>
                </a:lnTo>
                <a:lnTo>
                  <a:pt x="632" y="1025"/>
                </a:lnTo>
                <a:lnTo>
                  <a:pt x="628" y="1025"/>
                </a:lnTo>
                <a:lnTo>
                  <a:pt x="624" y="1025"/>
                </a:lnTo>
                <a:lnTo>
                  <a:pt x="620" y="1025"/>
                </a:lnTo>
                <a:lnTo>
                  <a:pt x="617" y="1025"/>
                </a:lnTo>
                <a:lnTo>
                  <a:pt x="613" y="1025"/>
                </a:lnTo>
                <a:lnTo>
                  <a:pt x="609" y="1025"/>
                </a:lnTo>
                <a:lnTo>
                  <a:pt x="605" y="1025"/>
                </a:lnTo>
                <a:lnTo>
                  <a:pt x="601" y="1025"/>
                </a:lnTo>
                <a:lnTo>
                  <a:pt x="597" y="1025"/>
                </a:lnTo>
                <a:lnTo>
                  <a:pt x="593" y="1025"/>
                </a:lnTo>
                <a:lnTo>
                  <a:pt x="589" y="1025"/>
                </a:lnTo>
                <a:lnTo>
                  <a:pt x="585" y="1025"/>
                </a:lnTo>
                <a:lnTo>
                  <a:pt x="585" y="1029"/>
                </a:lnTo>
                <a:lnTo>
                  <a:pt x="581" y="1029"/>
                </a:lnTo>
                <a:lnTo>
                  <a:pt x="577" y="1029"/>
                </a:lnTo>
                <a:lnTo>
                  <a:pt x="577" y="1033"/>
                </a:lnTo>
                <a:lnTo>
                  <a:pt x="573" y="1033"/>
                </a:lnTo>
                <a:lnTo>
                  <a:pt x="569" y="1033"/>
                </a:lnTo>
                <a:lnTo>
                  <a:pt x="565" y="1033"/>
                </a:lnTo>
                <a:lnTo>
                  <a:pt x="562" y="1037"/>
                </a:lnTo>
                <a:lnTo>
                  <a:pt x="558" y="1037"/>
                </a:lnTo>
                <a:lnTo>
                  <a:pt x="554" y="1037"/>
                </a:lnTo>
                <a:lnTo>
                  <a:pt x="550" y="1041"/>
                </a:lnTo>
                <a:lnTo>
                  <a:pt x="546" y="1041"/>
                </a:lnTo>
                <a:lnTo>
                  <a:pt x="542" y="1041"/>
                </a:lnTo>
                <a:lnTo>
                  <a:pt x="538" y="1044"/>
                </a:lnTo>
                <a:lnTo>
                  <a:pt x="538" y="1048"/>
                </a:lnTo>
                <a:lnTo>
                  <a:pt x="534" y="1048"/>
                </a:lnTo>
                <a:lnTo>
                  <a:pt x="534" y="1052"/>
                </a:lnTo>
                <a:lnTo>
                  <a:pt x="530" y="1052"/>
                </a:lnTo>
                <a:lnTo>
                  <a:pt x="518" y="1056"/>
                </a:lnTo>
                <a:lnTo>
                  <a:pt x="518" y="1052"/>
                </a:lnTo>
                <a:lnTo>
                  <a:pt x="507" y="1052"/>
                </a:lnTo>
                <a:lnTo>
                  <a:pt x="499" y="1048"/>
                </a:lnTo>
                <a:lnTo>
                  <a:pt x="495" y="1048"/>
                </a:lnTo>
                <a:lnTo>
                  <a:pt x="491" y="1052"/>
                </a:lnTo>
                <a:lnTo>
                  <a:pt x="487" y="1048"/>
                </a:lnTo>
                <a:lnTo>
                  <a:pt x="487" y="1044"/>
                </a:lnTo>
                <a:lnTo>
                  <a:pt x="483" y="1041"/>
                </a:lnTo>
                <a:lnTo>
                  <a:pt x="483" y="1037"/>
                </a:lnTo>
                <a:lnTo>
                  <a:pt x="479" y="1029"/>
                </a:lnTo>
                <a:lnTo>
                  <a:pt x="479" y="1025"/>
                </a:lnTo>
                <a:lnTo>
                  <a:pt x="475" y="1021"/>
                </a:lnTo>
                <a:lnTo>
                  <a:pt x="471" y="1017"/>
                </a:lnTo>
                <a:lnTo>
                  <a:pt x="467" y="1013"/>
                </a:lnTo>
                <a:lnTo>
                  <a:pt x="463" y="1017"/>
                </a:lnTo>
                <a:lnTo>
                  <a:pt x="459" y="1013"/>
                </a:lnTo>
                <a:lnTo>
                  <a:pt x="459" y="1009"/>
                </a:lnTo>
                <a:lnTo>
                  <a:pt x="452" y="1009"/>
                </a:lnTo>
                <a:lnTo>
                  <a:pt x="444" y="1005"/>
                </a:lnTo>
                <a:lnTo>
                  <a:pt x="436" y="1005"/>
                </a:lnTo>
                <a:lnTo>
                  <a:pt x="428" y="1001"/>
                </a:lnTo>
                <a:lnTo>
                  <a:pt x="424" y="1001"/>
                </a:lnTo>
                <a:lnTo>
                  <a:pt x="416" y="993"/>
                </a:lnTo>
                <a:lnTo>
                  <a:pt x="416" y="989"/>
                </a:lnTo>
                <a:lnTo>
                  <a:pt x="416" y="986"/>
                </a:lnTo>
                <a:lnTo>
                  <a:pt x="412" y="982"/>
                </a:lnTo>
                <a:lnTo>
                  <a:pt x="412" y="978"/>
                </a:lnTo>
                <a:lnTo>
                  <a:pt x="408" y="974"/>
                </a:lnTo>
                <a:lnTo>
                  <a:pt x="404" y="974"/>
                </a:lnTo>
                <a:lnTo>
                  <a:pt x="397" y="974"/>
                </a:lnTo>
                <a:lnTo>
                  <a:pt x="393" y="970"/>
                </a:lnTo>
                <a:lnTo>
                  <a:pt x="389" y="970"/>
                </a:lnTo>
                <a:lnTo>
                  <a:pt x="389" y="966"/>
                </a:lnTo>
                <a:lnTo>
                  <a:pt x="389" y="962"/>
                </a:lnTo>
                <a:lnTo>
                  <a:pt x="393" y="954"/>
                </a:lnTo>
                <a:lnTo>
                  <a:pt x="397" y="950"/>
                </a:lnTo>
                <a:lnTo>
                  <a:pt x="385" y="946"/>
                </a:lnTo>
                <a:lnTo>
                  <a:pt x="385" y="942"/>
                </a:lnTo>
                <a:lnTo>
                  <a:pt x="381" y="938"/>
                </a:lnTo>
                <a:lnTo>
                  <a:pt x="365" y="938"/>
                </a:lnTo>
                <a:lnTo>
                  <a:pt x="357" y="942"/>
                </a:lnTo>
                <a:lnTo>
                  <a:pt x="353" y="938"/>
                </a:lnTo>
                <a:lnTo>
                  <a:pt x="349" y="935"/>
                </a:lnTo>
                <a:lnTo>
                  <a:pt x="342" y="931"/>
                </a:lnTo>
                <a:lnTo>
                  <a:pt x="338" y="927"/>
                </a:lnTo>
                <a:lnTo>
                  <a:pt x="330" y="927"/>
                </a:lnTo>
                <a:lnTo>
                  <a:pt x="330" y="919"/>
                </a:lnTo>
                <a:lnTo>
                  <a:pt x="330" y="915"/>
                </a:lnTo>
                <a:lnTo>
                  <a:pt x="326" y="911"/>
                </a:lnTo>
                <a:lnTo>
                  <a:pt x="322" y="891"/>
                </a:lnTo>
                <a:lnTo>
                  <a:pt x="322" y="883"/>
                </a:lnTo>
                <a:lnTo>
                  <a:pt x="318" y="883"/>
                </a:lnTo>
                <a:lnTo>
                  <a:pt x="318" y="880"/>
                </a:lnTo>
                <a:lnTo>
                  <a:pt x="314" y="868"/>
                </a:lnTo>
                <a:lnTo>
                  <a:pt x="310" y="864"/>
                </a:lnTo>
                <a:lnTo>
                  <a:pt x="310" y="856"/>
                </a:lnTo>
                <a:lnTo>
                  <a:pt x="306" y="852"/>
                </a:lnTo>
                <a:lnTo>
                  <a:pt x="306" y="844"/>
                </a:lnTo>
                <a:lnTo>
                  <a:pt x="302" y="844"/>
                </a:lnTo>
                <a:lnTo>
                  <a:pt x="302" y="840"/>
                </a:lnTo>
                <a:lnTo>
                  <a:pt x="298" y="832"/>
                </a:lnTo>
                <a:lnTo>
                  <a:pt x="294" y="825"/>
                </a:lnTo>
                <a:lnTo>
                  <a:pt x="294" y="821"/>
                </a:lnTo>
                <a:lnTo>
                  <a:pt x="291" y="817"/>
                </a:lnTo>
                <a:lnTo>
                  <a:pt x="287" y="809"/>
                </a:lnTo>
                <a:lnTo>
                  <a:pt x="287" y="805"/>
                </a:lnTo>
                <a:lnTo>
                  <a:pt x="287" y="797"/>
                </a:lnTo>
                <a:lnTo>
                  <a:pt x="283" y="793"/>
                </a:lnTo>
                <a:lnTo>
                  <a:pt x="279" y="793"/>
                </a:lnTo>
                <a:lnTo>
                  <a:pt x="275" y="789"/>
                </a:lnTo>
                <a:lnTo>
                  <a:pt x="275" y="781"/>
                </a:lnTo>
                <a:lnTo>
                  <a:pt x="271" y="781"/>
                </a:lnTo>
                <a:lnTo>
                  <a:pt x="271" y="777"/>
                </a:lnTo>
                <a:lnTo>
                  <a:pt x="263" y="770"/>
                </a:lnTo>
                <a:lnTo>
                  <a:pt x="259" y="762"/>
                </a:lnTo>
                <a:lnTo>
                  <a:pt x="259" y="754"/>
                </a:lnTo>
                <a:lnTo>
                  <a:pt x="259" y="746"/>
                </a:lnTo>
                <a:lnTo>
                  <a:pt x="263" y="742"/>
                </a:lnTo>
                <a:lnTo>
                  <a:pt x="267" y="738"/>
                </a:lnTo>
                <a:lnTo>
                  <a:pt x="271" y="734"/>
                </a:lnTo>
                <a:lnTo>
                  <a:pt x="267" y="726"/>
                </a:lnTo>
                <a:lnTo>
                  <a:pt x="267" y="719"/>
                </a:lnTo>
                <a:lnTo>
                  <a:pt x="267" y="711"/>
                </a:lnTo>
                <a:lnTo>
                  <a:pt x="259" y="699"/>
                </a:lnTo>
                <a:lnTo>
                  <a:pt x="255" y="691"/>
                </a:lnTo>
                <a:lnTo>
                  <a:pt x="251" y="683"/>
                </a:lnTo>
                <a:lnTo>
                  <a:pt x="247" y="683"/>
                </a:lnTo>
                <a:lnTo>
                  <a:pt x="228" y="671"/>
                </a:lnTo>
                <a:lnTo>
                  <a:pt x="228" y="667"/>
                </a:lnTo>
                <a:lnTo>
                  <a:pt x="220" y="667"/>
                </a:lnTo>
                <a:lnTo>
                  <a:pt x="220" y="664"/>
                </a:lnTo>
                <a:lnTo>
                  <a:pt x="208" y="664"/>
                </a:lnTo>
                <a:lnTo>
                  <a:pt x="208" y="660"/>
                </a:lnTo>
                <a:lnTo>
                  <a:pt x="208" y="652"/>
                </a:lnTo>
                <a:lnTo>
                  <a:pt x="208" y="648"/>
                </a:lnTo>
                <a:lnTo>
                  <a:pt x="204" y="648"/>
                </a:lnTo>
                <a:lnTo>
                  <a:pt x="204" y="644"/>
                </a:lnTo>
                <a:lnTo>
                  <a:pt x="200" y="632"/>
                </a:lnTo>
                <a:lnTo>
                  <a:pt x="200" y="628"/>
                </a:lnTo>
                <a:lnTo>
                  <a:pt x="196" y="616"/>
                </a:lnTo>
                <a:lnTo>
                  <a:pt x="200" y="612"/>
                </a:lnTo>
                <a:lnTo>
                  <a:pt x="196" y="609"/>
                </a:lnTo>
                <a:lnTo>
                  <a:pt x="200" y="605"/>
                </a:lnTo>
                <a:lnTo>
                  <a:pt x="200" y="601"/>
                </a:lnTo>
                <a:lnTo>
                  <a:pt x="196" y="593"/>
                </a:lnTo>
                <a:lnTo>
                  <a:pt x="196" y="585"/>
                </a:lnTo>
                <a:lnTo>
                  <a:pt x="196" y="581"/>
                </a:lnTo>
                <a:lnTo>
                  <a:pt x="192" y="581"/>
                </a:lnTo>
                <a:lnTo>
                  <a:pt x="184" y="573"/>
                </a:lnTo>
                <a:lnTo>
                  <a:pt x="173" y="569"/>
                </a:lnTo>
                <a:lnTo>
                  <a:pt x="169" y="569"/>
                </a:lnTo>
                <a:lnTo>
                  <a:pt x="169" y="565"/>
                </a:lnTo>
                <a:lnTo>
                  <a:pt x="161" y="561"/>
                </a:lnTo>
                <a:lnTo>
                  <a:pt x="157" y="554"/>
                </a:lnTo>
                <a:lnTo>
                  <a:pt x="153" y="546"/>
                </a:lnTo>
                <a:lnTo>
                  <a:pt x="149" y="542"/>
                </a:lnTo>
                <a:lnTo>
                  <a:pt x="145" y="534"/>
                </a:lnTo>
                <a:lnTo>
                  <a:pt x="141" y="534"/>
                </a:lnTo>
                <a:lnTo>
                  <a:pt x="137" y="530"/>
                </a:lnTo>
                <a:lnTo>
                  <a:pt x="133" y="526"/>
                </a:lnTo>
                <a:lnTo>
                  <a:pt x="129" y="526"/>
                </a:lnTo>
                <a:lnTo>
                  <a:pt x="126" y="518"/>
                </a:lnTo>
                <a:lnTo>
                  <a:pt x="122" y="514"/>
                </a:lnTo>
                <a:lnTo>
                  <a:pt x="122" y="510"/>
                </a:lnTo>
                <a:lnTo>
                  <a:pt x="118" y="506"/>
                </a:lnTo>
                <a:lnTo>
                  <a:pt x="114" y="503"/>
                </a:lnTo>
                <a:lnTo>
                  <a:pt x="106" y="495"/>
                </a:lnTo>
                <a:lnTo>
                  <a:pt x="102" y="491"/>
                </a:lnTo>
                <a:lnTo>
                  <a:pt x="102" y="487"/>
                </a:lnTo>
                <a:lnTo>
                  <a:pt x="102" y="483"/>
                </a:lnTo>
                <a:lnTo>
                  <a:pt x="98" y="471"/>
                </a:lnTo>
                <a:lnTo>
                  <a:pt x="90" y="459"/>
                </a:lnTo>
                <a:lnTo>
                  <a:pt x="86" y="451"/>
                </a:lnTo>
                <a:lnTo>
                  <a:pt x="86" y="448"/>
                </a:lnTo>
                <a:lnTo>
                  <a:pt x="82" y="448"/>
                </a:lnTo>
                <a:lnTo>
                  <a:pt x="82" y="444"/>
                </a:lnTo>
                <a:lnTo>
                  <a:pt x="78" y="440"/>
                </a:lnTo>
                <a:lnTo>
                  <a:pt x="78" y="436"/>
                </a:lnTo>
                <a:lnTo>
                  <a:pt x="78" y="432"/>
                </a:lnTo>
                <a:lnTo>
                  <a:pt x="74" y="428"/>
                </a:lnTo>
                <a:lnTo>
                  <a:pt x="74" y="424"/>
                </a:lnTo>
                <a:lnTo>
                  <a:pt x="71" y="420"/>
                </a:lnTo>
                <a:lnTo>
                  <a:pt x="71" y="416"/>
                </a:lnTo>
                <a:lnTo>
                  <a:pt x="67" y="412"/>
                </a:lnTo>
                <a:lnTo>
                  <a:pt x="63" y="404"/>
                </a:lnTo>
                <a:lnTo>
                  <a:pt x="59" y="400"/>
                </a:lnTo>
                <a:lnTo>
                  <a:pt x="55" y="393"/>
                </a:lnTo>
                <a:lnTo>
                  <a:pt x="51" y="393"/>
                </a:lnTo>
                <a:lnTo>
                  <a:pt x="47" y="389"/>
                </a:lnTo>
                <a:lnTo>
                  <a:pt x="47" y="385"/>
                </a:lnTo>
                <a:lnTo>
                  <a:pt x="43" y="381"/>
                </a:lnTo>
                <a:lnTo>
                  <a:pt x="39" y="381"/>
                </a:lnTo>
                <a:lnTo>
                  <a:pt x="35" y="377"/>
                </a:lnTo>
                <a:lnTo>
                  <a:pt x="31" y="377"/>
                </a:lnTo>
                <a:lnTo>
                  <a:pt x="31" y="373"/>
                </a:lnTo>
                <a:lnTo>
                  <a:pt x="27" y="369"/>
                </a:lnTo>
                <a:lnTo>
                  <a:pt x="23" y="369"/>
                </a:lnTo>
                <a:lnTo>
                  <a:pt x="23" y="361"/>
                </a:lnTo>
                <a:lnTo>
                  <a:pt x="19" y="353"/>
                </a:lnTo>
                <a:lnTo>
                  <a:pt x="16" y="349"/>
                </a:lnTo>
                <a:lnTo>
                  <a:pt x="16" y="345"/>
                </a:lnTo>
                <a:lnTo>
                  <a:pt x="12" y="330"/>
                </a:lnTo>
                <a:lnTo>
                  <a:pt x="8" y="326"/>
                </a:lnTo>
                <a:lnTo>
                  <a:pt x="4" y="322"/>
                </a:lnTo>
                <a:lnTo>
                  <a:pt x="4" y="318"/>
                </a:lnTo>
                <a:lnTo>
                  <a:pt x="0" y="314"/>
                </a:lnTo>
                <a:lnTo>
                  <a:pt x="4" y="314"/>
                </a:lnTo>
                <a:lnTo>
                  <a:pt x="4" y="310"/>
                </a:lnTo>
                <a:lnTo>
                  <a:pt x="4" y="306"/>
                </a:lnTo>
                <a:lnTo>
                  <a:pt x="4" y="302"/>
                </a:lnTo>
                <a:lnTo>
                  <a:pt x="4" y="298"/>
                </a:lnTo>
                <a:lnTo>
                  <a:pt x="4" y="294"/>
                </a:lnTo>
                <a:lnTo>
                  <a:pt x="8" y="290"/>
                </a:lnTo>
                <a:lnTo>
                  <a:pt x="8" y="287"/>
                </a:lnTo>
                <a:lnTo>
                  <a:pt x="8" y="283"/>
                </a:lnTo>
                <a:lnTo>
                  <a:pt x="12" y="283"/>
                </a:lnTo>
                <a:lnTo>
                  <a:pt x="12" y="279"/>
                </a:lnTo>
                <a:lnTo>
                  <a:pt x="12" y="275"/>
                </a:lnTo>
                <a:lnTo>
                  <a:pt x="12" y="271"/>
                </a:lnTo>
                <a:lnTo>
                  <a:pt x="16" y="275"/>
                </a:lnTo>
                <a:lnTo>
                  <a:pt x="19" y="279"/>
                </a:lnTo>
                <a:lnTo>
                  <a:pt x="19" y="283"/>
                </a:lnTo>
                <a:lnTo>
                  <a:pt x="23" y="283"/>
                </a:lnTo>
                <a:lnTo>
                  <a:pt x="27" y="283"/>
                </a:lnTo>
                <a:lnTo>
                  <a:pt x="31" y="287"/>
                </a:lnTo>
                <a:lnTo>
                  <a:pt x="35" y="287"/>
                </a:lnTo>
                <a:lnTo>
                  <a:pt x="39" y="290"/>
                </a:lnTo>
                <a:lnTo>
                  <a:pt x="43" y="287"/>
                </a:lnTo>
                <a:lnTo>
                  <a:pt x="47" y="287"/>
                </a:lnTo>
                <a:lnTo>
                  <a:pt x="51" y="290"/>
                </a:lnTo>
                <a:lnTo>
                  <a:pt x="51" y="294"/>
                </a:lnTo>
                <a:lnTo>
                  <a:pt x="55" y="294"/>
                </a:lnTo>
                <a:lnTo>
                  <a:pt x="59" y="294"/>
                </a:lnTo>
                <a:lnTo>
                  <a:pt x="67" y="290"/>
                </a:lnTo>
                <a:lnTo>
                  <a:pt x="71" y="294"/>
                </a:lnTo>
                <a:lnTo>
                  <a:pt x="74" y="290"/>
                </a:lnTo>
                <a:lnTo>
                  <a:pt x="78" y="290"/>
                </a:lnTo>
                <a:lnTo>
                  <a:pt x="82" y="290"/>
                </a:lnTo>
                <a:lnTo>
                  <a:pt x="86" y="290"/>
                </a:lnTo>
                <a:lnTo>
                  <a:pt x="90" y="294"/>
                </a:lnTo>
                <a:lnTo>
                  <a:pt x="94" y="294"/>
                </a:lnTo>
                <a:lnTo>
                  <a:pt x="98" y="298"/>
                </a:lnTo>
                <a:lnTo>
                  <a:pt x="102" y="298"/>
                </a:lnTo>
                <a:lnTo>
                  <a:pt x="106" y="294"/>
                </a:lnTo>
                <a:lnTo>
                  <a:pt x="110" y="290"/>
                </a:lnTo>
                <a:lnTo>
                  <a:pt x="110" y="287"/>
                </a:lnTo>
                <a:lnTo>
                  <a:pt x="114" y="287"/>
                </a:lnTo>
                <a:lnTo>
                  <a:pt x="118" y="287"/>
                </a:lnTo>
                <a:lnTo>
                  <a:pt x="122" y="287"/>
                </a:lnTo>
                <a:lnTo>
                  <a:pt x="126" y="290"/>
                </a:lnTo>
                <a:lnTo>
                  <a:pt x="133" y="287"/>
                </a:lnTo>
                <a:lnTo>
                  <a:pt x="137" y="290"/>
                </a:lnTo>
                <a:lnTo>
                  <a:pt x="145" y="287"/>
                </a:lnTo>
                <a:lnTo>
                  <a:pt x="149" y="287"/>
                </a:lnTo>
                <a:lnTo>
                  <a:pt x="149" y="283"/>
                </a:lnTo>
                <a:lnTo>
                  <a:pt x="153" y="279"/>
                </a:lnTo>
                <a:lnTo>
                  <a:pt x="157" y="279"/>
                </a:lnTo>
                <a:lnTo>
                  <a:pt x="161" y="279"/>
                </a:lnTo>
                <a:lnTo>
                  <a:pt x="165" y="279"/>
                </a:lnTo>
                <a:lnTo>
                  <a:pt x="165" y="283"/>
                </a:lnTo>
                <a:lnTo>
                  <a:pt x="165" y="287"/>
                </a:lnTo>
                <a:lnTo>
                  <a:pt x="169" y="290"/>
                </a:lnTo>
                <a:lnTo>
                  <a:pt x="173" y="290"/>
                </a:lnTo>
                <a:lnTo>
                  <a:pt x="177" y="290"/>
                </a:lnTo>
                <a:lnTo>
                  <a:pt x="181" y="290"/>
                </a:lnTo>
                <a:lnTo>
                  <a:pt x="184" y="290"/>
                </a:lnTo>
                <a:lnTo>
                  <a:pt x="188" y="290"/>
                </a:lnTo>
                <a:lnTo>
                  <a:pt x="192" y="294"/>
                </a:lnTo>
                <a:lnTo>
                  <a:pt x="196" y="298"/>
                </a:lnTo>
                <a:lnTo>
                  <a:pt x="200" y="302"/>
                </a:lnTo>
                <a:lnTo>
                  <a:pt x="200" y="306"/>
                </a:lnTo>
                <a:lnTo>
                  <a:pt x="204" y="306"/>
                </a:lnTo>
                <a:lnTo>
                  <a:pt x="208" y="310"/>
                </a:lnTo>
                <a:lnTo>
                  <a:pt x="212" y="310"/>
                </a:lnTo>
                <a:lnTo>
                  <a:pt x="216" y="310"/>
                </a:lnTo>
                <a:lnTo>
                  <a:pt x="216" y="314"/>
                </a:lnTo>
                <a:lnTo>
                  <a:pt x="220" y="314"/>
                </a:lnTo>
                <a:lnTo>
                  <a:pt x="220" y="318"/>
                </a:lnTo>
                <a:lnTo>
                  <a:pt x="220" y="322"/>
                </a:lnTo>
                <a:lnTo>
                  <a:pt x="216" y="322"/>
                </a:lnTo>
                <a:lnTo>
                  <a:pt x="220" y="322"/>
                </a:lnTo>
                <a:lnTo>
                  <a:pt x="216" y="326"/>
                </a:lnTo>
                <a:lnTo>
                  <a:pt x="220" y="330"/>
                </a:lnTo>
                <a:lnTo>
                  <a:pt x="224" y="330"/>
                </a:lnTo>
                <a:lnTo>
                  <a:pt x="220" y="334"/>
                </a:lnTo>
                <a:lnTo>
                  <a:pt x="220" y="338"/>
                </a:lnTo>
                <a:lnTo>
                  <a:pt x="224" y="338"/>
                </a:lnTo>
                <a:lnTo>
                  <a:pt x="220" y="338"/>
                </a:lnTo>
                <a:lnTo>
                  <a:pt x="224" y="338"/>
                </a:lnTo>
                <a:lnTo>
                  <a:pt x="228" y="338"/>
                </a:lnTo>
                <a:lnTo>
                  <a:pt x="232" y="342"/>
                </a:lnTo>
                <a:lnTo>
                  <a:pt x="236" y="342"/>
                </a:lnTo>
                <a:lnTo>
                  <a:pt x="239" y="342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9" y="345"/>
                </a:lnTo>
                <a:lnTo>
                  <a:pt x="259" y="349"/>
                </a:lnTo>
                <a:lnTo>
                  <a:pt x="263" y="349"/>
                </a:lnTo>
                <a:lnTo>
                  <a:pt x="267" y="345"/>
                </a:lnTo>
                <a:lnTo>
                  <a:pt x="267" y="342"/>
                </a:lnTo>
                <a:lnTo>
                  <a:pt x="271" y="342"/>
                </a:lnTo>
                <a:lnTo>
                  <a:pt x="275" y="342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7" name="Freeform 13"/>
          <p:cNvSpPr>
            <a:spLocks/>
          </p:cNvSpPr>
          <p:nvPr/>
        </p:nvSpPr>
        <p:spPr bwMode="auto">
          <a:xfrm>
            <a:off x="1497013" y="2132013"/>
            <a:ext cx="1531937" cy="941387"/>
          </a:xfrm>
          <a:custGeom>
            <a:avLst/>
            <a:gdLst>
              <a:gd name="T0" fmla="*/ 8 w 723"/>
              <a:gd name="T1" fmla="*/ 409 h 444"/>
              <a:gd name="T2" fmla="*/ 16 w 723"/>
              <a:gd name="T3" fmla="*/ 405 h 444"/>
              <a:gd name="T4" fmla="*/ 31 w 723"/>
              <a:gd name="T5" fmla="*/ 397 h 444"/>
              <a:gd name="T6" fmla="*/ 39 w 723"/>
              <a:gd name="T7" fmla="*/ 389 h 444"/>
              <a:gd name="T8" fmla="*/ 55 w 723"/>
              <a:gd name="T9" fmla="*/ 385 h 444"/>
              <a:gd name="T10" fmla="*/ 67 w 723"/>
              <a:gd name="T11" fmla="*/ 377 h 444"/>
              <a:gd name="T12" fmla="*/ 78 w 723"/>
              <a:gd name="T13" fmla="*/ 377 h 444"/>
              <a:gd name="T14" fmla="*/ 90 w 723"/>
              <a:gd name="T15" fmla="*/ 385 h 444"/>
              <a:gd name="T16" fmla="*/ 106 w 723"/>
              <a:gd name="T17" fmla="*/ 389 h 444"/>
              <a:gd name="T18" fmla="*/ 118 w 723"/>
              <a:gd name="T19" fmla="*/ 393 h 444"/>
              <a:gd name="T20" fmla="*/ 129 w 723"/>
              <a:gd name="T21" fmla="*/ 393 h 444"/>
              <a:gd name="T22" fmla="*/ 145 w 723"/>
              <a:gd name="T23" fmla="*/ 397 h 444"/>
              <a:gd name="T24" fmla="*/ 157 w 723"/>
              <a:gd name="T25" fmla="*/ 405 h 444"/>
              <a:gd name="T26" fmla="*/ 173 w 723"/>
              <a:gd name="T27" fmla="*/ 412 h 444"/>
              <a:gd name="T28" fmla="*/ 188 w 723"/>
              <a:gd name="T29" fmla="*/ 412 h 444"/>
              <a:gd name="T30" fmla="*/ 200 w 723"/>
              <a:gd name="T31" fmla="*/ 420 h 444"/>
              <a:gd name="T32" fmla="*/ 208 w 723"/>
              <a:gd name="T33" fmla="*/ 432 h 444"/>
              <a:gd name="T34" fmla="*/ 224 w 723"/>
              <a:gd name="T35" fmla="*/ 436 h 444"/>
              <a:gd name="T36" fmla="*/ 235 w 723"/>
              <a:gd name="T37" fmla="*/ 440 h 444"/>
              <a:gd name="T38" fmla="*/ 247 w 723"/>
              <a:gd name="T39" fmla="*/ 440 h 444"/>
              <a:gd name="T40" fmla="*/ 255 w 723"/>
              <a:gd name="T41" fmla="*/ 432 h 444"/>
              <a:gd name="T42" fmla="*/ 267 w 723"/>
              <a:gd name="T43" fmla="*/ 424 h 444"/>
              <a:gd name="T44" fmla="*/ 283 w 723"/>
              <a:gd name="T45" fmla="*/ 424 h 444"/>
              <a:gd name="T46" fmla="*/ 294 w 723"/>
              <a:gd name="T47" fmla="*/ 416 h 444"/>
              <a:gd name="T48" fmla="*/ 306 w 723"/>
              <a:gd name="T49" fmla="*/ 412 h 444"/>
              <a:gd name="T50" fmla="*/ 318 w 723"/>
              <a:gd name="T51" fmla="*/ 412 h 444"/>
              <a:gd name="T52" fmla="*/ 330 w 723"/>
              <a:gd name="T53" fmla="*/ 405 h 444"/>
              <a:gd name="T54" fmla="*/ 345 w 723"/>
              <a:gd name="T55" fmla="*/ 405 h 444"/>
              <a:gd name="T56" fmla="*/ 357 w 723"/>
              <a:gd name="T57" fmla="*/ 401 h 444"/>
              <a:gd name="T58" fmla="*/ 369 w 723"/>
              <a:gd name="T59" fmla="*/ 397 h 444"/>
              <a:gd name="T60" fmla="*/ 381 w 723"/>
              <a:gd name="T61" fmla="*/ 381 h 444"/>
              <a:gd name="T62" fmla="*/ 393 w 723"/>
              <a:gd name="T63" fmla="*/ 369 h 444"/>
              <a:gd name="T64" fmla="*/ 404 w 723"/>
              <a:gd name="T65" fmla="*/ 361 h 444"/>
              <a:gd name="T66" fmla="*/ 400 w 723"/>
              <a:gd name="T67" fmla="*/ 350 h 444"/>
              <a:gd name="T68" fmla="*/ 404 w 723"/>
              <a:gd name="T69" fmla="*/ 338 h 444"/>
              <a:gd name="T70" fmla="*/ 424 w 723"/>
              <a:gd name="T71" fmla="*/ 314 h 444"/>
              <a:gd name="T72" fmla="*/ 444 w 723"/>
              <a:gd name="T73" fmla="*/ 291 h 444"/>
              <a:gd name="T74" fmla="*/ 463 w 723"/>
              <a:gd name="T75" fmla="*/ 267 h 444"/>
              <a:gd name="T76" fmla="*/ 487 w 723"/>
              <a:gd name="T77" fmla="*/ 248 h 444"/>
              <a:gd name="T78" fmla="*/ 510 w 723"/>
              <a:gd name="T79" fmla="*/ 224 h 444"/>
              <a:gd name="T80" fmla="*/ 530 w 723"/>
              <a:gd name="T81" fmla="*/ 208 h 444"/>
              <a:gd name="T82" fmla="*/ 546 w 723"/>
              <a:gd name="T83" fmla="*/ 189 h 444"/>
              <a:gd name="T84" fmla="*/ 569 w 723"/>
              <a:gd name="T85" fmla="*/ 169 h 444"/>
              <a:gd name="T86" fmla="*/ 573 w 723"/>
              <a:gd name="T87" fmla="*/ 145 h 444"/>
              <a:gd name="T88" fmla="*/ 581 w 723"/>
              <a:gd name="T89" fmla="*/ 122 h 444"/>
              <a:gd name="T90" fmla="*/ 597 w 723"/>
              <a:gd name="T91" fmla="*/ 98 h 444"/>
              <a:gd name="T92" fmla="*/ 613 w 723"/>
              <a:gd name="T93" fmla="*/ 75 h 444"/>
              <a:gd name="T94" fmla="*/ 628 w 723"/>
              <a:gd name="T95" fmla="*/ 51 h 444"/>
              <a:gd name="T96" fmla="*/ 640 w 723"/>
              <a:gd name="T97" fmla="*/ 28 h 444"/>
              <a:gd name="T98" fmla="*/ 668 w 723"/>
              <a:gd name="T99" fmla="*/ 16 h 444"/>
              <a:gd name="T100" fmla="*/ 695 w 723"/>
              <a:gd name="T101" fmla="*/ 4 h 444"/>
              <a:gd name="T102" fmla="*/ 715 w 723"/>
              <a:gd name="T103" fmla="*/ 12 h 444"/>
              <a:gd name="T104" fmla="*/ 715 w 723"/>
              <a:gd name="T105" fmla="*/ 28 h 444"/>
              <a:gd name="T106" fmla="*/ 711 w 723"/>
              <a:gd name="T107" fmla="*/ 39 h 444"/>
              <a:gd name="T108" fmla="*/ 715 w 723"/>
              <a:gd name="T109" fmla="*/ 51 h 444"/>
              <a:gd name="T110" fmla="*/ 723 w 723"/>
              <a:gd name="T111" fmla="*/ 59 h 4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23"/>
              <a:gd name="T169" fmla="*/ 0 h 444"/>
              <a:gd name="T170" fmla="*/ 723 w 723"/>
              <a:gd name="T171" fmla="*/ 444 h 44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23" h="444">
                <a:moveTo>
                  <a:pt x="0" y="409"/>
                </a:moveTo>
                <a:lnTo>
                  <a:pt x="0" y="405"/>
                </a:lnTo>
                <a:lnTo>
                  <a:pt x="4" y="405"/>
                </a:lnTo>
                <a:lnTo>
                  <a:pt x="8" y="409"/>
                </a:lnTo>
                <a:lnTo>
                  <a:pt x="12" y="409"/>
                </a:lnTo>
                <a:lnTo>
                  <a:pt x="12" y="405"/>
                </a:lnTo>
                <a:lnTo>
                  <a:pt x="12" y="401"/>
                </a:lnTo>
                <a:lnTo>
                  <a:pt x="16" y="405"/>
                </a:lnTo>
                <a:lnTo>
                  <a:pt x="23" y="405"/>
                </a:lnTo>
                <a:lnTo>
                  <a:pt x="27" y="405"/>
                </a:lnTo>
                <a:lnTo>
                  <a:pt x="31" y="401"/>
                </a:lnTo>
                <a:lnTo>
                  <a:pt x="31" y="397"/>
                </a:lnTo>
                <a:lnTo>
                  <a:pt x="31" y="393"/>
                </a:lnTo>
                <a:lnTo>
                  <a:pt x="31" y="389"/>
                </a:lnTo>
                <a:lnTo>
                  <a:pt x="35" y="389"/>
                </a:lnTo>
                <a:lnTo>
                  <a:pt x="39" y="389"/>
                </a:lnTo>
                <a:lnTo>
                  <a:pt x="43" y="389"/>
                </a:lnTo>
                <a:lnTo>
                  <a:pt x="47" y="389"/>
                </a:lnTo>
                <a:lnTo>
                  <a:pt x="51" y="385"/>
                </a:lnTo>
                <a:lnTo>
                  <a:pt x="55" y="385"/>
                </a:lnTo>
                <a:lnTo>
                  <a:pt x="59" y="381"/>
                </a:lnTo>
                <a:lnTo>
                  <a:pt x="63" y="381"/>
                </a:lnTo>
                <a:lnTo>
                  <a:pt x="63" y="377"/>
                </a:lnTo>
                <a:lnTo>
                  <a:pt x="67" y="377"/>
                </a:lnTo>
                <a:lnTo>
                  <a:pt x="71" y="373"/>
                </a:lnTo>
                <a:lnTo>
                  <a:pt x="74" y="373"/>
                </a:lnTo>
                <a:lnTo>
                  <a:pt x="74" y="377"/>
                </a:lnTo>
                <a:lnTo>
                  <a:pt x="78" y="377"/>
                </a:lnTo>
                <a:lnTo>
                  <a:pt x="78" y="381"/>
                </a:lnTo>
                <a:lnTo>
                  <a:pt x="82" y="381"/>
                </a:lnTo>
                <a:lnTo>
                  <a:pt x="86" y="385"/>
                </a:lnTo>
                <a:lnTo>
                  <a:pt x="90" y="385"/>
                </a:lnTo>
                <a:lnTo>
                  <a:pt x="94" y="385"/>
                </a:lnTo>
                <a:lnTo>
                  <a:pt x="98" y="385"/>
                </a:lnTo>
                <a:lnTo>
                  <a:pt x="102" y="389"/>
                </a:lnTo>
                <a:lnTo>
                  <a:pt x="106" y="389"/>
                </a:lnTo>
                <a:lnTo>
                  <a:pt x="106" y="393"/>
                </a:lnTo>
                <a:lnTo>
                  <a:pt x="110" y="393"/>
                </a:lnTo>
                <a:lnTo>
                  <a:pt x="114" y="393"/>
                </a:lnTo>
                <a:lnTo>
                  <a:pt x="118" y="393"/>
                </a:lnTo>
                <a:lnTo>
                  <a:pt x="118" y="389"/>
                </a:lnTo>
                <a:lnTo>
                  <a:pt x="122" y="389"/>
                </a:lnTo>
                <a:lnTo>
                  <a:pt x="126" y="389"/>
                </a:lnTo>
                <a:lnTo>
                  <a:pt x="129" y="393"/>
                </a:lnTo>
                <a:lnTo>
                  <a:pt x="133" y="393"/>
                </a:lnTo>
                <a:lnTo>
                  <a:pt x="137" y="393"/>
                </a:lnTo>
                <a:lnTo>
                  <a:pt x="141" y="393"/>
                </a:lnTo>
                <a:lnTo>
                  <a:pt x="145" y="397"/>
                </a:lnTo>
                <a:lnTo>
                  <a:pt x="149" y="397"/>
                </a:lnTo>
                <a:lnTo>
                  <a:pt x="153" y="401"/>
                </a:lnTo>
                <a:lnTo>
                  <a:pt x="157" y="401"/>
                </a:lnTo>
                <a:lnTo>
                  <a:pt x="157" y="405"/>
                </a:lnTo>
                <a:lnTo>
                  <a:pt x="161" y="405"/>
                </a:lnTo>
                <a:lnTo>
                  <a:pt x="165" y="405"/>
                </a:lnTo>
                <a:lnTo>
                  <a:pt x="169" y="409"/>
                </a:lnTo>
                <a:lnTo>
                  <a:pt x="173" y="412"/>
                </a:lnTo>
                <a:lnTo>
                  <a:pt x="177" y="412"/>
                </a:lnTo>
                <a:lnTo>
                  <a:pt x="181" y="412"/>
                </a:lnTo>
                <a:lnTo>
                  <a:pt x="184" y="412"/>
                </a:lnTo>
                <a:lnTo>
                  <a:pt x="188" y="412"/>
                </a:lnTo>
                <a:lnTo>
                  <a:pt x="192" y="412"/>
                </a:lnTo>
                <a:lnTo>
                  <a:pt x="196" y="412"/>
                </a:lnTo>
                <a:lnTo>
                  <a:pt x="200" y="416"/>
                </a:lnTo>
                <a:lnTo>
                  <a:pt x="200" y="420"/>
                </a:lnTo>
                <a:lnTo>
                  <a:pt x="204" y="424"/>
                </a:lnTo>
                <a:lnTo>
                  <a:pt x="208" y="424"/>
                </a:lnTo>
                <a:lnTo>
                  <a:pt x="208" y="428"/>
                </a:lnTo>
                <a:lnTo>
                  <a:pt x="208" y="432"/>
                </a:lnTo>
                <a:lnTo>
                  <a:pt x="212" y="432"/>
                </a:lnTo>
                <a:lnTo>
                  <a:pt x="216" y="436"/>
                </a:lnTo>
                <a:lnTo>
                  <a:pt x="220" y="436"/>
                </a:lnTo>
                <a:lnTo>
                  <a:pt x="224" y="436"/>
                </a:lnTo>
                <a:lnTo>
                  <a:pt x="228" y="436"/>
                </a:lnTo>
                <a:lnTo>
                  <a:pt x="232" y="436"/>
                </a:lnTo>
                <a:lnTo>
                  <a:pt x="232" y="440"/>
                </a:lnTo>
                <a:lnTo>
                  <a:pt x="235" y="440"/>
                </a:lnTo>
                <a:lnTo>
                  <a:pt x="239" y="444"/>
                </a:lnTo>
                <a:lnTo>
                  <a:pt x="243" y="444"/>
                </a:lnTo>
                <a:lnTo>
                  <a:pt x="247" y="444"/>
                </a:lnTo>
                <a:lnTo>
                  <a:pt x="247" y="440"/>
                </a:lnTo>
                <a:lnTo>
                  <a:pt x="251" y="440"/>
                </a:lnTo>
                <a:lnTo>
                  <a:pt x="251" y="436"/>
                </a:lnTo>
                <a:lnTo>
                  <a:pt x="251" y="432"/>
                </a:lnTo>
                <a:lnTo>
                  <a:pt x="255" y="432"/>
                </a:lnTo>
                <a:lnTo>
                  <a:pt x="259" y="428"/>
                </a:lnTo>
                <a:lnTo>
                  <a:pt x="263" y="428"/>
                </a:lnTo>
                <a:lnTo>
                  <a:pt x="263" y="424"/>
                </a:lnTo>
                <a:lnTo>
                  <a:pt x="267" y="424"/>
                </a:lnTo>
                <a:lnTo>
                  <a:pt x="271" y="424"/>
                </a:lnTo>
                <a:lnTo>
                  <a:pt x="275" y="424"/>
                </a:lnTo>
                <a:lnTo>
                  <a:pt x="279" y="424"/>
                </a:lnTo>
                <a:lnTo>
                  <a:pt x="283" y="424"/>
                </a:lnTo>
                <a:lnTo>
                  <a:pt x="287" y="424"/>
                </a:lnTo>
                <a:lnTo>
                  <a:pt x="290" y="424"/>
                </a:lnTo>
                <a:lnTo>
                  <a:pt x="290" y="420"/>
                </a:lnTo>
                <a:lnTo>
                  <a:pt x="294" y="416"/>
                </a:lnTo>
                <a:lnTo>
                  <a:pt x="298" y="416"/>
                </a:lnTo>
                <a:lnTo>
                  <a:pt x="302" y="416"/>
                </a:lnTo>
                <a:lnTo>
                  <a:pt x="302" y="412"/>
                </a:lnTo>
                <a:lnTo>
                  <a:pt x="306" y="412"/>
                </a:lnTo>
                <a:lnTo>
                  <a:pt x="310" y="409"/>
                </a:lnTo>
                <a:lnTo>
                  <a:pt x="314" y="409"/>
                </a:lnTo>
                <a:lnTo>
                  <a:pt x="314" y="412"/>
                </a:lnTo>
                <a:lnTo>
                  <a:pt x="318" y="412"/>
                </a:lnTo>
                <a:lnTo>
                  <a:pt x="322" y="412"/>
                </a:lnTo>
                <a:lnTo>
                  <a:pt x="326" y="409"/>
                </a:lnTo>
                <a:lnTo>
                  <a:pt x="330" y="409"/>
                </a:lnTo>
                <a:lnTo>
                  <a:pt x="330" y="405"/>
                </a:lnTo>
                <a:lnTo>
                  <a:pt x="334" y="405"/>
                </a:lnTo>
                <a:lnTo>
                  <a:pt x="338" y="405"/>
                </a:lnTo>
                <a:lnTo>
                  <a:pt x="342" y="405"/>
                </a:lnTo>
                <a:lnTo>
                  <a:pt x="345" y="405"/>
                </a:lnTo>
                <a:lnTo>
                  <a:pt x="349" y="405"/>
                </a:lnTo>
                <a:lnTo>
                  <a:pt x="349" y="401"/>
                </a:lnTo>
                <a:lnTo>
                  <a:pt x="353" y="401"/>
                </a:lnTo>
                <a:lnTo>
                  <a:pt x="357" y="401"/>
                </a:lnTo>
                <a:lnTo>
                  <a:pt x="361" y="401"/>
                </a:lnTo>
                <a:lnTo>
                  <a:pt x="365" y="401"/>
                </a:lnTo>
                <a:lnTo>
                  <a:pt x="365" y="397"/>
                </a:lnTo>
                <a:lnTo>
                  <a:pt x="369" y="397"/>
                </a:lnTo>
                <a:lnTo>
                  <a:pt x="369" y="393"/>
                </a:lnTo>
                <a:lnTo>
                  <a:pt x="373" y="389"/>
                </a:lnTo>
                <a:lnTo>
                  <a:pt x="377" y="385"/>
                </a:lnTo>
                <a:lnTo>
                  <a:pt x="381" y="381"/>
                </a:lnTo>
                <a:lnTo>
                  <a:pt x="385" y="377"/>
                </a:lnTo>
                <a:lnTo>
                  <a:pt x="389" y="373"/>
                </a:lnTo>
                <a:lnTo>
                  <a:pt x="393" y="373"/>
                </a:lnTo>
                <a:lnTo>
                  <a:pt x="393" y="369"/>
                </a:lnTo>
                <a:lnTo>
                  <a:pt x="397" y="369"/>
                </a:lnTo>
                <a:lnTo>
                  <a:pt x="397" y="365"/>
                </a:lnTo>
                <a:lnTo>
                  <a:pt x="400" y="365"/>
                </a:lnTo>
                <a:lnTo>
                  <a:pt x="404" y="361"/>
                </a:lnTo>
                <a:lnTo>
                  <a:pt x="404" y="357"/>
                </a:lnTo>
                <a:lnTo>
                  <a:pt x="404" y="354"/>
                </a:lnTo>
                <a:lnTo>
                  <a:pt x="400" y="354"/>
                </a:lnTo>
                <a:lnTo>
                  <a:pt x="400" y="350"/>
                </a:lnTo>
                <a:lnTo>
                  <a:pt x="400" y="346"/>
                </a:lnTo>
                <a:lnTo>
                  <a:pt x="400" y="342"/>
                </a:lnTo>
                <a:lnTo>
                  <a:pt x="404" y="342"/>
                </a:lnTo>
                <a:lnTo>
                  <a:pt x="404" y="338"/>
                </a:lnTo>
                <a:lnTo>
                  <a:pt x="408" y="334"/>
                </a:lnTo>
                <a:lnTo>
                  <a:pt x="412" y="326"/>
                </a:lnTo>
                <a:lnTo>
                  <a:pt x="420" y="322"/>
                </a:lnTo>
                <a:lnTo>
                  <a:pt x="424" y="314"/>
                </a:lnTo>
                <a:lnTo>
                  <a:pt x="428" y="310"/>
                </a:lnTo>
                <a:lnTo>
                  <a:pt x="436" y="303"/>
                </a:lnTo>
                <a:lnTo>
                  <a:pt x="440" y="299"/>
                </a:lnTo>
                <a:lnTo>
                  <a:pt x="444" y="291"/>
                </a:lnTo>
                <a:lnTo>
                  <a:pt x="448" y="287"/>
                </a:lnTo>
                <a:lnTo>
                  <a:pt x="455" y="279"/>
                </a:lnTo>
                <a:lnTo>
                  <a:pt x="459" y="275"/>
                </a:lnTo>
                <a:lnTo>
                  <a:pt x="463" y="267"/>
                </a:lnTo>
                <a:lnTo>
                  <a:pt x="467" y="263"/>
                </a:lnTo>
                <a:lnTo>
                  <a:pt x="471" y="259"/>
                </a:lnTo>
                <a:lnTo>
                  <a:pt x="479" y="251"/>
                </a:lnTo>
                <a:lnTo>
                  <a:pt x="487" y="248"/>
                </a:lnTo>
                <a:lnTo>
                  <a:pt x="491" y="240"/>
                </a:lnTo>
                <a:lnTo>
                  <a:pt x="499" y="236"/>
                </a:lnTo>
                <a:lnTo>
                  <a:pt x="503" y="228"/>
                </a:lnTo>
                <a:lnTo>
                  <a:pt x="510" y="224"/>
                </a:lnTo>
                <a:lnTo>
                  <a:pt x="514" y="216"/>
                </a:lnTo>
                <a:lnTo>
                  <a:pt x="522" y="212"/>
                </a:lnTo>
                <a:lnTo>
                  <a:pt x="526" y="208"/>
                </a:lnTo>
                <a:lnTo>
                  <a:pt x="530" y="208"/>
                </a:lnTo>
                <a:lnTo>
                  <a:pt x="534" y="200"/>
                </a:lnTo>
                <a:lnTo>
                  <a:pt x="538" y="196"/>
                </a:lnTo>
                <a:lnTo>
                  <a:pt x="542" y="196"/>
                </a:lnTo>
                <a:lnTo>
                  <a:pt x="546" y="189"/>
                </a:lnTo>
                <a:lnTo>
                  <a:pt x="554" y="185"/>
                </a:lnTo>
                <a:lnTo>
                  <a:pt x="558" y="177"/>
                </a:lnTo>
                <a:lnTo>
                  <a:pt x="565" y="173"/>
                </a:lnTo>
                <a:lnTo>
                  <a:pt x="569" y="169"/>
                </a:lnTo>
                <a:lnTo>
                  <a:pt x="569" y="165"/>
                </a:lnTo>
                <a:lnTo>
                  <a:pt x="569" y="157"/>
                </a:lnTo>
                <a:lnTo>
                  <a:pt x="573" y="149"/>
                </a:lnTo>
                <a:lnTo>
                  <a:pt x="573" y="145"/>
                </a:lnTo>
                <a:lnTo>
                  <a:pt x="573" y="138"/>
                </a:lnTo>
                <a:lnTo>
                  <a:pt x="573" y="130"/>
                </a:lnTo>
                <a:lnTo>
                  <a:pt x="577" y="126"/>
                </a:lnTo>
                <a:lnTo>
                  <a:pt x="581" y="122"/>
                </a:lnTo>
                <a:lnTo>
                  <a:pt x="585" y="114"/>
                </a:lnTo>
                <a:lnTo>
                  <a:pt x="589" y="110"/>
                </a:lnTo>
                <a:lnTo>
                  <a:pt x="593" y="102"/>
                </a:lnTo>
                <a:lnTo>
                  <a:pt x="597" y="98"/>
                </a:lnTo>
                <a:lnTo>
                  <a:pt x="601" y="90"/>
                </a:lnTo>
                <a:lnTo>
                  <a:pt x="605" y="87"/>
                </a:lnTo>
                <a:lnTo>
                  <a:pt x="609" y="79"/>
                </a:lnTo>
                <a:lnTo>
                  <a:pt x="613" y="75"/>
                </a:lnTo>
                <a:lnTo>
                  <a:pt x="617" y="67"/>
                </a:lnTo>
                <a:lnTo>
                  <a:pt x="620" y="63"/>
                </a:lnTo>
                <a:lnTo>
                  <a:pt x="624" y="55"/>
                </a:lnTo>
                <a:lnTo>
                  <a:pt x="628" y="51"/>
                </a:lnTo>
                <a:lnTo>
                  <a:pt x="632" y="43"/>
                </a:lnTo>
                <a:lnTo>
                  <a:pt x="636" y="39"/>
                </a:lnTo>
                <a:lnTo>
                  <a:pt x="640" y="32"/>
                </a:lnTo>
                <a:lnTo>
                  <a:pt x="640" y="28"/>
                </a:lnTo>
                <a:lnTo>
                  <a:pt x="648" y="28"/>
                </a:lnTo>
                <a:lnTo>
                  <a:pt x="656" y="24"/>
                </a:lnTo>
                <a:lnTo>
                  <a:pt x="664" y="20"/>
                </a:lnTo>
                <a:lnTo>
                  <a:pt x="668" y="16"/>
                </a:lnTo>
                <a:lnTo>
                  <a:pt x="675" y="16"/>
                </a:lnTo>
                <a:lnTo>
                  <a:pt x="683" y="12"/>
                </a:lnTo>
                <a:lnTo>
                  <a:pt x="691" y="8"/>
                </a:lnTo>
                <a:lnTo>
                  <a:pt x="695" y="4"/>
                </a:lnTo>
                <a:lnTo>
                  <a:pt x="703" y="0"/>
                </a:lnTo>
                <a:lnTo>
                  <a:pt x="711" y="0"/>
                </a:lnTo>
                <a:lnTo>
                  <a:pt x="715" y="8"/>
                </a:lnTo>
                <a:lnTo>
                  <a:pt x="715" y="12"/>
                </a:lnTo>
                <a:lnTo>
                  <a:pt x="715" y="16"/>
                </a:lnTo>
                <a:lnTo>
                  <a:pt x="715" y="20"/>
                </a:lnTo>
                <a:lnTo>
                  <a:pt x="715" y="24"/>
                </a:lnTo>
                <a:lnTo>
                  <a:pt x="715" y="28"/>
                </a:lnTo>
                <a:lnTo>
                  <a:pt x="715" y="32"/>
                </a:lnTo>
                <a:lnTo>
                  <a:pt x="711" y="32"/>
                </a:lnTo>
                <a:lnTo>
                  <a:pt x="711" y="35"/>
                </a:lnTo>
                <a:lnTo>
                  <a:pt x="711" y="39"/>
                </a:lnTo>
                <a:lnTo>
                  <a:pt x="711" y="43"/>
                </a:lnTo>
                <a:lnTo>
                  <a:pt x="715" y="43"/>
                </a:lnTo>
                <a:lnTo>
                  <a:pt x="715" y="47"/>
                </a:lnTo>
                <a:lnTo>
                  <a:pt x="715" y="51"/>
                </a:lnTo>
                <a:lnTo>
                  <a:pt x="719" y="51"/>
                </a:lnTo>
                <a:lnTo>
                  <a:pt x="719" y="55"/>
                </a:lnTo>
                <a:lnTo>
                  <a:pt x="723" y="55"/>
                </a:lnTo>
                <a:lnTo>
                  <a:pt x="723" y="59"/>
                </a:lnTo>
                <a:lnTo>
                  <a:pt x="723" y="63"/>
                </a:lnTo>
                <a:lnTo>
                  <a:pt x="723" y="6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2011363" y="4179888"/>
            <a:ext cx="3305175" cy="2312987"/>
          </a:xfrm>
          <a:custGeom>
            <a:avLst/>
            <a:gdLst/>
            <a:ahLst/>
            <a:cxnLst>
              <a:cxn ang="0">
                <a:pos x="947" y="79"/>
              </a:cxn>
              <a:cxn ang="0">
                <a:pos x="959" y="145"/>
              </a:cxn>
              <a:cxn ang="0">
                <a:pos x="1018" y="161"/>
              </a:cxn>
              <a:cxn ang="0">
                <a:pos x="1073" y="185"/>
              </a:cxn>
              <a:cxn ang="0">
                <a:pos x="1124" y="212"/>
              </a:cxn>
              <a:cxn ang="0">
                <a:pos x="1096" y="279"/>
              </a:cxn>
              <a:cxn ang="0">
                <a:pos x="1077" y="358"/>
              </a:cxn>
              <a:cxn ang="0">
                <a:pos x="1033" y="409"/>
              </a:cxn>
              <a:cxn ang="0">
                <a:pos x="1057" y="444"/>
              </a:cxn>
              <a:cxn ang="0">
                <a:pos x="1041" y="519"/>
              </a:cxn>
              <a:cxn ang="0">
                <a:pos x="990" y="570"/>
              </a:cxn>
              <a:cxn ang="0">
                <a:pos x="1045" y="585"/>
              </a:cxn>
              <a:cxn ang="0">
                <a:pos x="1100" y="621"/>
              </a:cxn>
              <a:cxn ang="0">
                <a:pos x="1140" y="672"/>
              </a:cxn>
              <a:cxn ang="0">
                <a:pos x="1183" y="738"/>
              </a:cxn>
              <a:cxn ang="0">
                <a:pos x="1234" y="774"/>
              </a:cxn>
              <a:cxn ang="0">
                <a:pos x="1289" y="801"/>
              </a:cxn>
              <a:cxn ang="0">
                <a:pos x="1348" y="841"/>
              </a:cxn>
              <a:cxn ang="0">
                <a:pos x="1399" y="860"/>
              </a:cxn>
              <a:cxn ang="0">
                <a:pos x="1438" y="919"/>
              </a:cxn>
              <a:cxn ang="0">
                <a:pos x="1470" y="962"/>
              </a:cxn>
              <a:cxn ang="0">
                <a:pos x="1505" y="1005"/>
              </a:cxn>
              <a:cxn ang="0">
                <a:pos x="1532" y="1057"/>
              </a:cxn>
              <a:cxn ang="0">
                <a:pos x="1501" y="1076"/>
              </a:cxn>
              <a:cxn ang="0">
                <a:pos x="1403" y="1072"/>
              </a:cxn>
              <a:cxn ang="0">
                <a:pos x="1308" y="1088"/>
              </a:cxn>
              <a:cxn ang="0">
                <a:pos x="1210" y="1072"/>
              </a:cxn>
              <a:cxn ang="0">
                <a:pos x="1140" y="1029"/>
              </a:cxn>
              <a:cxn ang="0">
                <a:pos x="1049" y="1005"/>
              </a:cxn>
              <a:cxn ang="0">
                <a:pos x="963" y="1021"/>
              </a:cxn>
              <a:cxn ang="0">
                <a:pos x="912" y="986"/>
              </a:cxn>
              <a:cxn ang="0">
                <a:pos x="821" y="935"/>
              </a:cxn>
              <a:cxn ang="0">
                <a:pos x="774" y="864"/>
              </a:cxn>
              <a:cxn ang="0">
                <a:pos x="656" y="817"/>
              </a:cxn>
              <a:cxn ang="0">
                <a:pos x="582" y="805"/>
              </a:cxn>
              <a:cxn ang="0">
                <a:pos x="480" y="797"/>
              </a:cxn>
              <a:cxn ang="0">
                <a:pos x="452" y="746"/>
              </a:cxn>
              <a:cxn ang="0">
                <a:pos x="417" y="680"/>
              </a:cxn>
              <a:cxn ang="0">
                <a:pos x="377" y="636"/>
              </a:cxn>
              <a:cxn ang="0">
                <a:pos x="354" y="577"/>
              </a:cxn>
              <a:cxn ang="0">
                <a:pos x="362" y="507"/>
              </a:cxn>
              <a:cxn ang="0">
                <a:pos x="354" y="428"/>
              </a:cxn>
              <a:cxn ang="0">
                <a:pos x="326" y="377"/>
              </a:cxn>
              <a:cxn ang="0">
                <a:pos x="212" y="334"/>
              </a:cxn>
              <a:cxn ang="0">
                <a:pos x="181" y="232"/>
              </a:cxn>
              <a:cxn ang="0">
                <a:pos x="95" y="200"/>
              </a:cxn>
              <a:cxn ang="0">
                <a:pos x="12" y="153"/>
              </a:cxn>
              <a:cxn ang="0">
                <a:pos x="71" y="126"/>
              </a:cxn>
              <a:cxn ang="0">
                <a:pos x="142" y="122"/>
              </a:cxn>
              <a:cxn ang="0">
                <a:pos x="212" y="122"/>
              </a:cxn>
              <a:cxn ang="0">
                <a:pos x="275" y="142"/>
              </a:cxn>
              <a:cxn ang="0">
                <a:pos x="319" y="185"/>
              </a:cxn>
              <a:cxn ang="0">
                <a:pos x="374" y="240"/>
              </a:cxn>
              <a:cxn ang="0">
                <a:pos x="432" y="252"/>
              </a:cxn>
              <a:cxn ang="0">
                <a:pos x="480" y="236"/>
              </a:cxn>
              <a:cxn ang="0">
                <a:pos x="535" y="263"/>
              </a:cxn>
              <a:cxn ang="0">
                <a:pos x="578" y="310"/>
              </a:cxn>
              <a:cxn ang="0">
                <a:pos x="621" y="295"/>
              </a:cxn>
              <a:cxn ang="0">
                <a:pos x="735" y="259"/>
              </a:cxn>
              <a:cxn ang="0">
                <a:pos x="849" y="110"/>
              </a:cxn>
              <a:cxn ang="0">
                <a:pos x="849" y="55"/>
              </a:cxn>
              <a:cxn ang="0">
                <a:pos x="868" y="12"/>
              </a:cxn>
            </a:cxnLst>
            <a:rect l="0" t="0" r="r" b="b"/>
            <a:pathLst>
              <a:path w="1560" h="1092">
                <a:moveTo>
                  <a:pt x="912" y="16"/>
                </a:moveTo>
                <a:lnTo>
                  <a:pt x="912" y="20"/>
                </a:lnTo>
                <a:lnTo>
                  <a:pt x="912" y="24"/>
                </a:lnTo>
                <a:lnTo>
                  <a:pt x="916" y="28"/>
                </a:lnTo>
                <a:lnTo>
                  <a:pt x="916" y="32"/>
                </a:lnTo>
                <a:lnTo>
                  <a:pt x="916" y="36"/>
                </a:lnTo>
                <a:lnTo>
                  <a:pt x="920" y="39"/>
                </a:lnTo>
                <a:lnTo>
                  <a:pt x="923" y="43"/>
                </a:lnTo>
                <a:lnTo>
                  <a:pt x="923" y="47"/>
                </a:lnTo>
                <a:lnTo>
                  <a:pt x="927" y="51"/>
                </a:lnTo>
                <a:lnTo>
                  <a:pt x="931" y="55"/>
                </a:lnTo>
                <a:lnTo>
                  <a:pt x="935" y="55"/>
                </a:lnTo>
                <a:lnTo>
                  <a:pt x="935" y="59"/>
                </a:lnTo>
                <a:lnTo>
                  <a:pt x="939" y="59"/>
                </a:lnTo>
                <a:lnTo>
                  <a:pt x="939" y="63"/>
                </a:lnTo>
                <a:lnTo>
                  <a:pt x="943" y="67"/>
                </a:lnTo>
                <a:lnTo>
                  <a:pt x="943" y="71"/>
                </a:lnTo>
                <a:lnTo>
                  <a:pt x="943" y="75"/>
                </a:lnTo>
                <a:lnTo>
                  <a:pt x="947" y="79"/>
                </a:lnTo>
                <a:lnTo>
                  <a:pt x="951" y="83"/>
                </a:lnTo>
                <a:lnTo>
                  <a:pt x="955" y="83"/>
                </a:lnTo>
                <a:lnTo>
                  <a:pt x="955" y="87"/>
                </a:lnTo>
                <a:lnTo>
                  <a:pt x="959" y="87"/>
                </a:lnTo>
                <a:lnTo>
                  <a:pt x="959" y="90"/>
                </a:lnTo>
                <a:lnTo>
                  <a:pt x="963" y="90"/>
                </a:lnTo>
                <a:lnTo>
                  <a:pt x="967" y="94"/>
                </a:lnTo>
                <a:lnTo>
                  <a:pt x="967" y="98"/>
                </a:lnTo>
                <a:lnTo>
                  <a:pt x="967" y="102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63" y="126"/>
                </a:lnTo>
                <a:lnTo>
                  <a:pt x="963" y="130"/>
                </a:lnTo>
                <a:lnTo>
                  <a:pt x="963" y="134"/>
                </a:lnTo>
                <a:lnTo>
                  <a:pt x="963" y="138"/>
                </a:lnTo>
                <a:lnTo>
                  <a:pt x="959" y="142"/>
                </a:lnTo>
                <a:lnTo>
                  <a:pt x="959" y="145"/>
                </a:lnTo>
                <a:lnTo>
                  <a:pt x="963" y="149"/>
                </a:lnTo>
                <a:lnTo>
                  <a:pt x="963" y="153"/>
                </a:lnTo>
                <a:lnTo>
                  <a:pt x="967" y="153"/>
                </a:lnTo>
                <a:lnTo>
                  <a:pt x="971" y="153"/>
                </a:lnTo>
                <a:lnTo>
                  <a:pt x="971" y="149"/>
                </a:lnTo>
                <a:lnTo>
                  <a:pt x="975" y="149"/>
                </a:lnTo>
                <a:lnTo>
                  <a:pt x="975" y="145"/>
                </a:lnTo>
                <a:lnTo>
                  <a:pt x="978" y="145"/>
                </a:lnTo>
                <a:lnTo>
                  <a:pt x="978" y="142"/>
                </a:lnTo>
                <a:lnTo>
                  <a:pt x="982" y="142"/>
                </a:lnTo>
                <a:lnTo>
                  <a:pt x="990" y="142"/>
                </a:lnTo>
                <a:lnTo>
                  <a:pt x="994" y="145"/>
                </a:lnTo>
                <a:lnTo>
                  <a:pt x="998" y="145"/>
                </a:lnTo>
                <a:lnTo>
                  <a:pt x="1002" y="149"/>
                </a:lnTo>
                <a:lnTo>
                  <a:pt x="1006" y="149"/>
                </a:lnTo>
                <a:lnTo>
                  <a:pt x="1010" y="153"/>
                </a:lnTo>
                <a:lnTo>
                  <a:pt x="1014" y="153"/>
                </a:lnTo>
                <a:lnTo>
                  <a:pt x="1014" y="157"/>
                </a:lnTo>
                <a:lnTo>
                  <a:pt x="1018" y="161"/>
                </a:lnTo>
                <a:lnTo>
                  <a:pt x="1022" y="165"/>
                </a:lnTo>
                <a:lnTo>
                  <a:pt x="1022" y="169"/>
                </a:lnTo>
                <a:lnTo>
                  <a:pt x="1026" y="173"/>
                </a:lnTo>
                <a:lnTo>
                  <a:pt x="1030" y="173"/>
                </a:lnTo>
                <a:lnTo>
                  <a:pt x="1033" y="173"/>
                </a:lnTo>
                <a:lnTo>
                  <a:pt x="1037" y="169"/>
                </a:lnTo>
                <a:lnTo>
                  <a:pt x="1041" y="169"/>
                </a:lnTo>
                <a:lnTo>
                  <a:pt x="1045" y="165"/>
                </a:lnTo>
                <a:lnTo>
                  <a:pt x="1049" y="165"/>
                </a:lnTo>
                <a:lnTo>
                  <a:pt x="1053" y="161"/>
                </a:lnTo>
                <a:lnTo>
                  <a:pt x="1057" y="161"/>
                </a:lnTo>
                <a:lnTo>
                  <a:pt x="1057" y="165"/>
                </a:lnTo>
                <a:lnTo>
                  <a:pt x="1057" y="173"/>
                </a:lnTo>
                <a:lnTo>
                  <a:pt x="1057" y="177"/>
                </a:lnTo>
                <a:lnTo>
                  <a:pt x="1057" y="181"/>
                </a:lnTo>
                <a:lnTo>
                  <a:pt x="1061" y="185"/>
                </a:lnTo>
                <a:lnTo>
                  <a:pt x="1061" y="189"/>
                </a:lnTo>
                <a:lnTo>
                  <a:pt x="1065" y="189"/>
                </a:lnTo>
                <a:lnTo>
                  <a:pt x="1073" y="185"/>
                </a:lnTo>
                <a:lnTo>
                  <a:pt x="1077" y="185"/>
                </a:lnTo>
                <a:lnTo>
                  <a:pt x="1085" y="181"/>
                </a:lnTo>
                <a:lnTo>
                  <a:pt x="1088" y="181"/>
                </a:lnTo>
                <a:lnTo>
                  <a:pt x="1092" y="181"/>
                </a:lnTo>
                <a:lnTo>
                  <a:pt x="1092" y="177"/>
                </a:lnTo>
                <a:lnTo>
                  <a:pt x="1096" y="181"/>
                </a:lnTo>
                <a:lnTo>
                  <a:pt x="1096" y="185"/>
                </a:lnTo>
                <a:lnTo>
                  <a:pt x="1096" y="189"/>
                </a:lnTo>
                <a:lnTo>
                  <a:pt x="1096" y="193"/>
                </a:lnTo>
                <a:lnTo>
                  <a:pt x="1096" y="197"/>
                </a:lnTo>
                <a:lnTo>
                  <a:pt x="1100" y="200"/>
                </a:lnTo>
                <a:lnTo>
                  <a:pt x="1104" y="200"/>
                </a:lnTo>
                <a:lnTo>
                  <a:pt x="1108" y="200"/>
                </a:lnTo>
                <a:lnTo>
                  <a:pt x="1112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4" y="212"/>
                </a:lnTo>
                <a:lnTo>
                  <a:pt x="1124" y="216"/>
                </a:lnTo>
                <a:lnTo>
                  <a:pt x="1124" y="220"/>
                </a:lnTo>
                <a:lnTo>
                  <a:pt x="1124" y="224"/>
                </a:lnTo>
                <a:lnTo>
                  <a:pt x="1120" y="228"/>
                </a:lnTo>
                <a:lnTo>
                  <a:pt x="1116" y="232"/>
                </a:lnTo>
                <a:lnTo>
                  <a:pt x="1116" y="236"/>
                </a:lnTo>
                <a:lnTo>
                  <a:pt x="1112" y="240"/>
                </a:lnTo>
                <a:lnTo>
                  <a:pt x="1112" y="244"/>
                </a:lnTo>
                <a:lnTo>
                  <a:pt x="1108" y="244"/>
                </a:lnTo>
                <a:lnTo>
                  <a:pt x="1108" y="248"/>
                </a:lnTo>
                <a:lnTo>
                  <a:pt x="1104" y="252"/>
                </a:lnTo>
                <a:lnTo>
                  <a:pt x="1104" y="255"/>
                </a:lnTo>
                <a:lnTo>
                  <a:pt x="1104" y="259"/>
                </a:lnTo>
                <a:lnTo>
                  <a:pt x="1100" y="259"/>
                </a:lnTo>
                <a:lnTo>
                  <a:pt x="1100" y="263"/>
                </a:lnTo>
                <a:lnTo>
                  <a:pt x="1100" y="267"/>
                </a:lnTo>
                <a:lnTo>
                  <a:pt x="1096" y="271"/>
                </a:lnTo>
                <a:lnTo>
                  <a:pt x="1096" y="275"/>
                </a:lnTo>
                <a:lnTo>
                  <a:pt x="1096" y="279"/>
                </a:lnTo>
                <a:lnTo>
                  <a:pt x="1096" y="283"/>
                </a:lnTo>
                <a:lnTo>
                  <a:pt x="1096" y="287"/>
                </a:lnTo>
                <a:lnTo>
                  <a:pt x="1092" y="291"/>
                </a:lnTo>
                <a:lnTo>
                  <a:pt x="1092" y="295"/>
                </a:lnTo>
                <a:lnTo>
                  <a:pt x="1092" y="299"/>
                </a:lnTo>
                <a:lnTo>
                  <a:pt x="1092" y="303"/>
                </a:lnTo>
                <a:lnTo>
                  <a:pt x="1088" y="306"/>
                </a:lnTo>
                <a:lnTo>
                  <a:pt x="1088" y="310"/>
                </a:lnTo>
                <a:lnTo>
                  <a:pt x="1088" y="314"/>
                </a:lnTo>
                <a:lnTo>
                  <a:pt x="1085" y="318"/>
                </a:lnTo>
                <a:lnTo>
                  <a:pt x="1085" y="322"/>
                </a:lnTo>
                <a:lnTo>
                  <a:pt x="1081" y="326"/>
                </a:lnTo>
                <a:lnTo>
                  <a:pt x="1081" y="330"/>
                </a:lnTo>
                <a:lnTo>
                  <a:pt x="1081" y="338"/>
                </a:lnTo>
                <a:lnTo>
                  <a:pt x="1077" y="338"/>
                </a:lnTo>
                <a:lnTo>
                  <a:pt x="1077" y="346"/>
                </a:lnTo>
                <a:lnTo>
                  <a:pt x="1077" y="350"/>
                </a:lnTo>
                <a:lnTo>
                  <a:pt x="1077" y="354"/>
                </a:lnTo>
                <a:lnTo>
                  <a:pt x="1077" y="358"/>
                </a:lnTo>
                <a:lnTo>
                  <a:pt x="1077" y="361"/>
                </a:lnTo>
                <a:lnTo>
                  <a:pt x="1073" y="365"/>
                </a:lnTo>
                <a:lnTo>
                  <a:pt x="1073" y="369"/>
                </a:lnTo>
                <a:lnTo>
                  <a:pt x="1073" y="373"/>
                </a:lnTo>
                <a:lnTo>
                  <a:pt x="1069" y="377"/>
                </a:lnTo>
                <a:lnTo>
                  <a:pt x="1069" y="381"/>
                </a:lnTo>
                <a:lnTo>
                  <a:pt x="1069" y="385"/>
                </a:lnTo>
                <a:lnTo>
                  <a:pt x="1065" y="389"/>
                </a:lnTo>
                <a:lnTo>
                  <a:pt x="1065" y="393"/>
                </a:lnTo>
                <a:lnTo>
                  <a:pt x="1061" y="393"/>
                </a:lnTo>
                <a:lnTo>
                  <a:pt x="1057" y="393"/>
                </a:lnTo>
                <a:lnTo>
                  <a:pt x="1057" y="397"/>
                </a:lnTo>
                <a:lnTo>
                  <a:pt x="1053" y="397"/>
                </a:lnTo>
                <a:lnTo>
                  <a:pt x="1049" y="401"/>
                </a:lnTo>
                <a:lnTo>
                  <a:pt x="1045" y="401"/>
                </a:lnTo>
                <a:lnTo>
                  <a:pt x="1045" y="405"/>
                </a:lnTo>
                <a:lnTo>
                  <a:pt x="1041" y="405"/>
                </a:lnTo>
                <a:lnTo>
                  <a:pt x="1037" y="409"/>
                </a:lnTo>
                <a:lnTo>
                  <a:pt x="1033" y="409"/>
                </a:lnTo>
                <a:lnTo>
                  <a:pt x="1033" y="413"/>
                </a:lnTo>
                <a:lnTo>
                  <a:pt x="1037" y="416"/>
                </a:lnTo>
                <a:lnTo>
                  <a:pt x="1033" y="420"/>
                </a:lnTo>
                <a:lnTo>
                  <a:pt x="1030" y="420"/>
                </a:lnTo>
                <a:lnTo>
                  <a:pt x="1026" y="424"/>
                </a:lnTo>
                <a:lnTo>
                  <a:pt x="1022" y="428"/>
                </a:lnTo>
                <a:lnTo>
                  <a:pt x="1022" y="432"/>
                </a:lnTo>
                <a:lnTo>
                  <a:pt x="1026" y="436"/>
                </a:lnTo>
                <a:lnTo>
                  <a:pt x="1026" y="440"/>
                </a:lnTo>
                <a:lnTo>
                  <a:pt x="1026" y="444"/>
                </a:lnTo>
                <a:lnTo>
                  <a:pt x="1030" y="444"/>
                </a:lnTo>
                <a:lnTo>
                  <a:pt x="1033" y="448"/>
                </a:lnTo>
                <a:lnTo>
                  <a:pt x="1037" y="448"/>
                </a:lnTo>
                <a:lnTo>
                  <a:pt x="1041" y="448"/>
                </a:lnTo>
                <a:lnTo>
                  <a:pt x="1045" y="444"/>
                </a:lnTo>
                <a:lnTo>
                  <a:pt x="1049" y="444"/>
                </a:lnTo>
                <a:lnTo>
                  <a:pt x="1053" y="444"/>
                </a:lnTo>
                <a:lnTo>
                  <a:pt x="1057" y="440"/>
                </a:lnTo>
                <a:lnTo>
                  <a:pt x="1057" y="444"/>
                </a:lnTo>
                <a:lnTo>
                  <a:pt x="1057" y="448"/>
                </a:lnTo>
                <a:lnTo>
                  <a:pt x="1057" y="452"/>
                </a:lnTo>
                <a:lnTo>
                  <a:pt x="1057" y="456"/>
                </a:lnTo>
                <a:lnTo>
                  <a:pt x="1053" y="460"/>
                </a:lnTo>
                <a:lnTo>
                  <a:pt x="1053" y="464"/>
                </a:lnTo>
                <a:lnTo>
                  <a:pt x="1053" y="467"/>
                </a:lnTo>
                <a:lnTo>
                  <a:pt x="1049" y="471"/>
                </a:lnTo>
                <a:lnTo>
                  <a:pt x="1049" y="475"/>
                </a:lnTo>
                <a:lnTo>
                  <a:pt x="1049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5" y="495"/>
                </a:lnTo>
                <a:lnTo>
                  <a:pt x="1045" y="499"/>
                </a:lnTo>
                <a:lnTo>
                  <a:pt x="1045" y="503"/>
                </a:lnTo>
                <a:lnTo>
                  <a:pt x="1045" y="507"/>
                </a:lnTo>
                <a:lnTo>
                  <a:pt x="1041" y="511"/>
                </a:lnTo>
                <a:lnTo>
                  <a:pt x="1041" y="515"/>
                </a:lnTo>
                <a:lnTo>
                  <a:pt x="1041" y="519"/>
                </a:lnTo>
                <a:lnTo>
                  <a:pt x="1041" y="522"/>
                </a:lnTo>
                <a:lnTo>
                  <a:pt x="1041" y="526"/>
                </a:lnTo>
                <a:lnTo>
                  <a:pt x="1041" y="530"/>
                </a:lnTo>
                <a:lnTo>
                  <a:pt x="1037" y="534"/>
                </a:lnTo>
                <a:lnTo>
                  <a:pt x="1037" y="538"/>
                </a:lnTo>
                <a:lnTo>
                  <a:pt x="1033" y="538"/>
                </a:lnTo>
                <a:lnTo>
                  <a:pt x="1033" y="542"/>
                </a:lnTo>
                <a:lnTo>
                  <a:pt x="1030" y="542"/>
                </a:lnTo>
                <a:lnTo>
                  <a:pt x="1026" y="546"/>
                </a:lnTo>
                <a:lnTo>
                  <a:pt x="1022" y="550"/>
                </a:lnTo>
                <a:lnTo>
                  <a:pt x="1018" y="550"/>
                </a:lnTo>
                <a:lnTo>
                  <a:pt x="1014" y="554"/>
                </a:lnTo>
                <a:lnTo>
                  <a:pt x="1010" y="558"/>
                </a:lnTo>
                <a:lnTo>
                  <a:pt x="1006" y="558"/>
                </a:lnTo>
                <a:lnTo>
                  <a:pt x="1006" y="562"/>
                </a:lnTo>
                <a:lnTo>
                  <a:pt x="1002" y="562"/>
                </a:lnTo>
                <a:lnTo>
                  <a:pt x="1002" y="566"/>
                </a:lnTo>
                <a:lnTo>
                  <a:pt x="994" y="570"/>
                </a:lnTo>
                <a:lnTo>
                  <a:pt x="990" y="570"/>
                </a:lnTo>
                <a:lnTo>
                  <a:pt x="990" y="574"/>
                </a:lnTo>
                <a:lnTo>
                  <a:pt x="986" y="574"/>
                </a:lnTo>
                <a:lnTo>
                  <a:pt x="986" y="577"/>
                </a:lnTo>
                <a:lnTo>
                  <a:pt x="982" y="577"/>
                </a:lnTo>
                <a:lnTo>
                  <a:pt x="982" y="581"/>
                </a:lnTo>
                <a:lnTo>
                  <a:pt x="982" y="585"/>
                </a:lnTo>
                <a:lnTo>
                  <a:pt x="990" y="585"/>
                </a:lnTo>
                <a:lnTo>
                  <a:pt x="994" y="585"/>
                </a:lnTo>
                <a:lnTo>
                  <a:pt x="998" y="589"/>
                </a:lnTo>
                <a:lnTo>
                  <a:pt x="1002" y="589"/>
                </a:lnTo>
                <a:lnTo>
                  <a:pt x="1006" y="589"/>
                </a:lnTo>
                <a:lnTo>
                  <a:pt x="1010" y="589"/>
                </a:lnTo>
                <a:lnTo>
                  <a:pt x="1014" y="589"/>
                </a:lnTo>
                <a:lnTo>
                  <a:pt x="1018" y="589"/>
                </a:lnTo>
                <a:lnTo>
                  <a:pt x="1026" y="589"/>
                </a:lnTo>
                <a:lnTo>
                  <a:pt x="1030" y="589"/>
                </a:lnTo>
                <a:lnTo>
                  <a:pt x="1033" y="589"/>
                </a:lnTo>
                <a:lnTo>
                  <a:pt x="1041" y="585"/>
                </a:lnTo>
                <a:lnTo>
                  <a:pt x="1045" y="585"/>
                </a:lnTo>
                <a:lnTo>
                  <a:pt x="1049" y="585"/>
                </a:lnTo>
                <a:lnTo>
                  <a:pt x="1053" y="585"/>
                </a:lnTo>
                <a:lnTo>
                  <a:pt x="1057" y="585"/>
                </a:lnTo>
                <a:lnTo>
                  <a:pt x="1061" y="585"/>
                </a:lnTo>
                <a:lnTo>
                  <a:pt x="1065" y="585"/>
                </a:lnTo>
                <a:lnTo>
                  <a:pt x="1069" y="585"/>
                </a:lnTo>
                <a:lnTo>
                  <a:pt x="1073" y="585"/>
                </a:lnTo>
                <a:lnTo>
                  <a:pt x="1077" y="585"/>
                </a:lnTo>
                <a:lnTo>
                  <a:pt x="1077" y="589"/>
                </a:lnTo>
                <a:lnTo>
                  <a:pt x="1077" y="593"/>
                </a:lnTo>
                <a:lnTo>
                  <a:pt x="1081" y="597"/>
                </a:lnTo>
                <a:lnTo>
                  <a:pt x="1081" y="601"/>
                </a:lnTo>
                <a:lnTo>
                  <a:pt x="1085" y="605"/>
                </a:lnTo>
                <a:lnTo>
                  <a:pt x="1085" y="609"/>
                </a:lnTo>
                <a:lnTo>
                  <a:pt x="1088" y="609"/>
                </a:lnTo>
                <a:lnTo>
                  <a:pt x="1092" y="613"/>
                </a:lnTo>
                <a:lnTo>
                  <a:pt x="1096" y="617"/>
                </a:lnTo>
                <a:lnTo>
                  <a:pt x="1096" y="621"/>
                </a:lnTo>
                <a:lnTo>
                  <a:pt x="1100" y="621"/>
                </a:lnTo>
                <a:lnTo>
                  <a:pt x="1104" y="625"/>
                </a:lnTo>
                <a:lnTo>
                  <a:pt x="1108" y="625"/>
                </a:lnTo>
                <a:lnTo>
                  <a:pt x="1108" y="628"/>
                </a:lnTo>
                <a:lnTo>
                  <a:pt x="1112" y="632"/>
                </a:lnTo>
                <a:lnTo>
                  <a:pt x="1112" y="636"/>
                </a:lnTo>
                <a:lnTo>
                  <a:pt x="1112" y="640"/>
                </a:lnTo>
                <a:lnTo>
                  <a:pt x="1112" y="644"/>
                </a:lnTo>
                <a:lnTo>
                  <a:pt x="1116" y="644"/>
                </a:lnTo>
                <a:lnTo>
                  <a:pt x="1116" y="648"/>
                </a:lnTo>
                <a:lnTo>
                  <a:pt x="1120" y="648"/>
                </a:lnTo>
                <a:lnTo>
                  <a:pt x="1124" y="648"/>
                </a:lnTo>
                <a:lnTo>
                  <a:pt x="1128" y="648"/>
                </a:lnTo>
                <a:lnTo>
                  <a:pt x="1128" y="652"/>
                </a:lnTo>
                <a:lnTo>
                  <a:pt x="1128" y="656"/>
                </a:lnTo>
                <a:lnTo>
                  <a:pt x="1128" y="664"/>
                </a:lnTo>
                <a:lnTo>
                  <a:pt x="1128" y="668"/>
                </a:lnTo>
                <a:lnTo>
                  <a:pt x="1132" y="672"/>
                </a:lnTo>
                <a:lnTo>
                  <a:pt x="1136" y="672"/>
                </a:lnTo>
                <a:lnTo>
                  <a:pt x="1140" y="672"/>
                </a:lnTo>
                <a:lnTo>
                  <a:pt x="1140" y="676"/>
                </a:lnTo>
                <a:lnTo>
                  <a:pt x="1140" y="680"/>
                </a:lnTo>
                <a:lnTo>
                  <a:pt x="1140" y="683"/>
                </a:lnTo>
                <a:lnTo>
                  <a:pt x="1140" y="687"/>
                </a:lnTo>
                <a:lnTo>
                  <a:pt x="1143" y="691"/>
                </a:lnTo>
                <a:lnTo>
                  <a:pt x="1147" y="691"/>
                </a:lnTo>
                <a:lnTo>
                  <a:pt x="1147" y="695"/>
                </a:lnTo>
                <a:lnTo>
                  <a:pt x="1147" y="699"/>
                </a:lnTo>
                <a:lnTo>
                  <a:pt x="1147" y="703"/>
                </a:lnTo>
                <a:lnTo>
                  <a:pt x="1151" y="707"/>
                </a:lnTo>
                <a:lnTo>
                  <a:pt x="1151" y="711"/>
                </a:lnTo>
                <a:lnTo>
                  <a:pt x="1159" y="711"/>
                </a:lnTo>
                <a:lnTo>
                  <a:pt x="1163" y="715"/>
                </a:lnTo>
                <a:lnTo>
                  <a:pt x="1167" y="715"/>
                </a:lnTo>
                <a:lnTo>
                  <a:pt x="1171" y="723"/>
                </a:lnTo>
                <a:lnTo>
                  <a:pt x="1179" y="727"/>
                </a:lnTo>
                <a:lnTo>
                  <a:pt x="1179" y="731"/>
                </a:lnTo>
                <a:lnTo>
                  <a:pt x="1183" y="735"/>
                </a:lnTo>
                <a:lnTo>
                  <a:pt x="1183" y="738"/>
                </a:lnTo>
                <a:lnTo>
                  <a:pt x="1187" y="738"/>
                </a:lnTo>
                <a:lnTo>
                  <a:pt x="1187" y="742"/>
                </a:lnTo>
                <a:lnTo>
                  <a:pt x="1187" y="746"/>
                </a:lnTo>
                <a:lnTo>
                  <a:pt x="1191" y="746"/>
                </a:lnTo>
                <a:lnTo>
                  <a:pt x="1195" y="750"/>
                </a:lnTo>
                <a:lnTo>
                  <a:pt x="1198" y="754"/>
                </a:lnTo>
                <a:lnTo>
                  <a:pt x="1202" y="754"/>
                </a:lnTo>
                <a:lnTo>
                  <a:pt x="1202" y="758"/>
                </a:lnTo>
                <a:lnTo>
                  <a:pt x="1206" y="758"/>
                </a:lnTo>
                <a:lnTo>
                  <a:pt x="1206" y="762"/>
                </a:lnTo>
                <a:lnTo>
                  <a:pt x="1210" y="766"/>
                </a:lnTo>
                <a:lnTo>
                  <a:pt x="1210" y="762"/>
                </a:lnTo>
                <a:lnTo>
                  <a:pt x="1214" y="762"/>
                </a:lnTo>
                <a:lnTo>
                  <a:pt x="1218" y="762"/>
                </a:lnTo>
                <a:lnTo>
                  <a:pt x="1222" y="762"/>
                </a:lnTo>
                <a:lnTo>
                  <a:pt x="1226" y="766"/>
                </a:lnTo>
                <a:lnTo>
                  <a:pt x="1230" y="766"/>
                </a:lnTo>
                <a:lnTo>
                  <a:pt x="1230" y="770"/>
                </a:lnTo>
                <a:lnTo>
                  <a:pt x="1234" y="774"/>
                </a:lnTo>
                <a:lnTo>
                  <a:pt x="1238" y="774"/>
                </a:lnTo>
                <a:lnTo>
                  <a:pt x="1238" y="778"/>
                </a:lnTo>
                <a:lnTo>
                  <a:pt x="1242" y="778"/>
                </a:lnTo>
                <a:lnTo>
                  <a:pt x="1246" y="782"/>
                </a:lnTo>
                <a:lnTo>
                  <a:pt x="1250" y="782"/>
                </a:lnTo>
                <a:lnTo>
                  <a:pt x="1253" y="782"/>
                </a:lnTo>
                <a:lnTo>
                  <a:pt x="1257" y="782"/>
                </a:lnTo>
                <a:lnTo>
                  <a:pt x="1257" y="786"/>
                </a:lnTo>
                <a:lnTo>
                  <a:pt x="1257" y="790"/>
                </a:lnTo>
                <a:lnTo>
                  <a:pt x="1253" y="793"/>
                </a:lnTo>
                <a:lnTo>
                  <a:pt x="1253" y="797"/>
                </a:lnTo>
                <a:lnTo>
                  <a:pt x="1257" y="797"/>
                </a:lnTo>
                <a:lnTo>
                  <a:pt x="1261" y="801"/>
                </a:lnTo>
                <a:lnTo>
                  <a:pt x="1265" y="801"/>
                </a:lnTo>
                <a:lnTo>
                  <a:pt x="1273" y="801"/>
                </a:lnTo>
                <a:lnTo>
                  <a:pt x="1277" y="801"/>
                </a:lnTo>
                <a:lnTo>
                  <a:pt x="1281" y="801"/>
                </a:lnTo>
                <a:lnTo>
                  <a:pt x="1285" y="801"/>
                </a:lnTo>
                <a:lnTo>
                  <a:pt x="1289" y="801"/>
                </a:lnTo>
                <a:lnTo>
                  <a:pt x="1293" y="801"/>
                </a:lnTo>
                <a:lnTo>
                  <a:pt x="1297" y="801"/>
                </a:lnTo>
                <a:lnTo>
                  <a:pt x="1301" y="805"/>
                </a:lnTo>
                <a:lnTo>
                  <a:pt x="1305" y="805"/>
                </a:lnTo>
                <a:lnTo>
                  <a:pt x="1308" y="805"/>
                </a:lnTo>
                <a:lnTo>
                  <a:pt x="1312" y="809"/>
                </a:lnTo>
                <a:lnTo>
                  <a:pt x="1320" y="813"/>
                </a:lnTo>
                <a:lnTo>
                  <a:pt x="1324" y="813"/>
                </a:lnTo>
                <a:lnTo>
                  <a:pt x="1328" y="817"/>
                </a:lnTo>
                <a:lnTo>
                  <a:pt x="1328" y="821"/>
                </a:lnTo>
                <a:lnTo>
                  <a:pt x="1332" y="821"/>
                </a:lnTo>
                <a:lnTo>
                  <a:pt x="1336" y="821"/>
                </a:lnTo>
                <a:lnTo>
                  <a:pt x="1340" y="821"/>
                </a:lnTo>
                <a:lnTo>
                  <a:pt x="1344" y="821"/>
                </a:lnTo>
                <a:lnTo>
                  <a:pt x="1348" y="825"/>
                </a:lnTo>
                <a:lnTo>
                  <a:pt x="1352" y="829"/>
                </a:lnTo>
                <a:lnTo>
                  <a:pt x="1348" y="833"/>
                </a:lnTo>
                <a:lnTo>
                  <a:pt x="1348" y="837"/>
                </a:lnTo>
                <a:lnTo>
                  <a:pt x="1348" y="841"/>
                </a:lnTo>
                <a:lnTo>
                  <a:pt x="1352" y="844"/>
                </a:lnTo>
                <a:lnTo>
                  <a:pt x="1356" y="844"/>
                </a:lnTo>
                <a:lnTo>
                  <a:pt x="1360" y="848"/>
                </a:lnTo>
                <a:lnTo>
                  <a:pt x="1360" y="852"/>
                </a:lnTo>
                <a:lnTo>
                  <a:pt x="1363" y="852"/>
                </a:lnTo>
                <a:lnTo>
                  <a:pt x="1363" y="848"/>
                </a:lnTo>
                <a:lnTo>
                  <a:pt x="1367" y="848"/>
                </a:lnTo>
                <a:lnTo>
                  <a:pt x="1371" y="848"/>
                </a:lnTo>
                <a:lnTo>
                  <a:pt x="1375" y="848"/>
                </a:lnTo>
                <a:lnTo>
                  <a:pt x="1375" y="852"/>
                </a:lnTo>
                <a:lnTo>
                  <a:pt x="1379" y="856"/>
                </a:lnTo>
                <a:lnTo>
                  <a:pt x="1383" y="856"/>
                </a:lnTo>
                <a:lnTo>
                  <a:pt x="1387" y="856"/>
                </a:lnTo>
                <a:lnTo>
                  <a:pt x="1391" y="856"/>
                </a:lnTo>
                <a:lnTo>
                  <a:pt x="1391" y="852"/>
                </a:lnTo>
                <a:lnTo>
                  <a:pt x="1395" y="852"/>
                </a:lnTo>
                <a:lnTo>
                  <a:pt x="1399" y="852"/>
                </a:lnTo>
                <a:lnTo>
                  <a:pt x="1399" y="856"/>
                </a:lnTo>
                <a:lnTo>
                  <a:pt x="1399" y="860"/>
                </a:lnTo>
                <a:lnTo>
                  <a:pt x="1395" y="860"/>
                </a:lnTo>
                <a:lnTo>
                  <a:pt x="1395" y="864"/>
                </a:lnTo>
                <a:lnTo>
                  <a:pt x="1399" y="868"/>
                </a:lnTo>
                <a:lnTo>
                  <a:pt x="1403" y="868"/>
                </a:lnTo>
                <a:lnTo>
                  <a:pt x="1403" y="872"/>
                </a:lnTo>
                <a:lnTo>
                  <a:pt x="1407" y="876"/>
                </a:lnTo>
                <a:lnTo>
                  <a:pt x="1403" y="880"/>
                </a:lnTo>
                <a:lnTo>
                  <a:pt x="1407" y="884"/>
                </a:lnTo>
                <a:lnTo>
                  <a:pt x="1411" y="888"/>
                </a:lnTo>
                <a:lnTo>
                  <a:pt x="1415" y="888"/>
                </a:lnTo>
                <a:lnTo>
                  <a:pt x="1418" y="892"/>
                </a:lnTo>
                <a:lnTo>
                  <a:pt x="1422" y="896"/>
                </a:lnTo>
                <a:lnTo>
                  <a:pt x="1422" y="899"/>
                </a:lnTo>
                <a:lnTo>
                  <a:pt x="1422" y="903"/>
                </a:lnTo>
                <a:lnTo>
                  <a:pt x="1426" y="903"/>
                </a:lnTo>
                <a:lnTo>
                  <a:pt x="1430" y="907"/>
                </a:lnTo>
                <a:lnTo>
                  <a:pt x="1430" y="911"/>
                </a:lnTo>
                <a:lnTo>
                  <a:pt x="1434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2" y="923"/>
                </a:lnTo>
                <a:lnTo>
                  <a:pt x="1442" y="927"/>
                </a:lnTo>
                <a:lnTo>
                  <a:pt x="1438" y="927"/>
                </a:lnTo>
                <a:lnTo>
                  <a:pt x="1438" y="931"/>
                </a:lnTo>
                <a:lnTo>
                  <a:pt x="1438" y="935"/>
                </a:lnTo>
                <a:lnTo>
                  <a:pt x="1442" y="935"/>
                </a:lnTo>
                <a:lnTo>
                  <a:pt x="1446" y="939"/>
                </a:lnTo>
                <a:lnTo>
                  <a:pt x="1450" y="939"/>
                </a:lnTo>
                <a:lnTo>
                  <a:pt x="1454" y="939"/>
                </a:lnTo>
                <a:lnTo>
                  <a:pt x="1454" y="943"/>
                </a:lnTo>
                <a:lnTo>
                  <a:pt x="1454" y="947"/>
                </a:lnTo>
                <a:lnTo>
                  <a:pt x="1454" y="951"/>
                </a:lnTo>
                <a:lnTo>
                  <a:pt x="1458" y="951"/>
                </a:lnTo>
                <a:lnTo>
                  <a:pt x="1462" y="954"/>
                </a:lnTo>
                <a:lnTo>
                  <a:pt x="1466" y="954"/>
                </a:lnTo>
                <a:lnTo>
                  <a:pt x="1466" y="958"/>
                </a:lnTo>
                <a:lnTo>
                  <a:pt x="1470" y="958"/>
                </a:lnTo>
                <a:lnTo>
                  <a:pt x="1470" y="962"/>
                </a:lnTo>
                <a:lnTo>
                  <a:pt x="1473" y="962"/>
                </a:lnTo>
                <a:lnTo>
                  <a:pt x="1473" y="966"/>
                </a:lnTo>
                <a:lnTo>
                  <a:pt x="1473" y="970"/>
                </a:lnTo>
                <a:lnTo>
                  <a:pt x="1477" y="970"/>
                </a:lnTo>
                <a:lnTo>
                  <a:pt x="1477" y="974"/>
                </a:lnTo>
                <a:lnTo>
                  <a:pt x="1481" y="978"/>
                </a:lnTo>
                <a:lnTo>
                  <a:pt x="1481" y="982"/>
                </a:lnTo>
                <a:lnTo>
                  <a:pt x="1481" y="986"/>
                </a:lnTo>
                <a:lnTo>
                  <a:pt x="1485" y="986"/>
                </a:lnTo>
                <a:lnTo>
                  <a:pt x="1489" y="986"/>
                </a:lnTo>
                <a:lnTo>
                  <a:pt x="1493" y="982"/>
                </a:lnTo>
                <a:lnTo>
                  <a:pt x="1497" y="982"/>
                </a:lnTo>
                <a:lnTo>
                  <a:pt x="1497" y="986"/>
                </a:lnTo>
                <a:lnTo>
                  <a:pt x="1501" y="990"/>
                </a:lnTo>
                <a:lnTo>
                  <a:pt x="1497" y="994"/>
                </a:lnTo>
                <a:lnTo>
                  <a:pt x="1497" y="998"/>
                </a:lnTo>
                <a:lnTo>
                  <a:pt x="1501" y="998"/>
                </a:lnTo>
                <a:lnTo>
                  <a:pt x="1505" y="1002"/>
                </a:lnTo>
                <a:lnTo>
                  <a:pt x="1505" y="1005"/>
                </a:lnTo>
                <a:lnTo>
                  <a:pt x="1505" y="1009"/>
                </a:lnTo>
                <a:lnTo>
                  <a:pt x="1505" y="1013"/>
                </a:lnTo>
                <a:lnTo>
                  <a:pt x="1509" y="1017"/>
                </a:lnTo>
                <a:lnTo>
                  <a:pt x="1513" y="1017"/>
                </a:lnTo>
                <a:lnTo>
                  <a:pt x="1517" y="1017"/>
                </a:lnTo>
                <a:lnTo>
                  <a:pt x="1517" y="1021"/>
                </a:lnTo>
                <a:lnTo>
                  <a:pt x="1513" y="1025"/>
                </a:lnTo>
                <a:lnTo>
                  <a:pt x="1517" y="1025"/>
                </a:lnTo>
                <a:lnTo>
                  <a:pt x="1521" y="1029"/>
                </a:lnTo>
                <a:lnTo>
                  <a:pt x="1525" y="1029"/>
                </a:lnTo>
                <a:lnTo>
                  <a:pt x="1525" y="1033"/>
                </a:lnTo>
                <a:lnTo>
                  <a:pt x="1525" y="1037"/>
                </a:lnTo>
                <a:lnTo>
                  <a:pt x="1525" y="1041"/>
                </a:lnTo>
                <a:lnTo>
                  <a:pt x="1528" y="1041"/>
                </a:lnTo>
                <a:lnTo>
                  <a:pt x="1532" y="1041"/>
                </a:lnTo>
                <a:lnTo>
                  <a:pt x="1532" y="1045"/>
                </a:lnTo>
                <a:lnTo>
                  <a:pt x="1528" y="1049"/>
                </a:lnTo>
                <a:lnTo>
                  <a:pt x="1532" y="1053"/>
                </a:lnTo>
                <a:lnTo>
                  <a:pt x="1532" y="1057"/>
                </a:lnTo>
                <a:lnTo>
                  <a:pt x="1536" y="1057"/>
                </a:lnTo>
                <a:lnTo>
                  <a:pt x="1540" y="1060"/>
                </a:lnTo>
                <a:lnTo>
                  <a:pt x="1544" y="1064"/>
                </a:lnTo>
                <a:lnTo>
                  <a:pt x="1548" y="1064"/>
                </a:lnTo>
                <a:lnTo>
                  <a:pt x="1552" y="1064"/>
                </a:lnTo>
                <a:lnTo>
                  <a:pt x="1552" y="1068"/>
                </a:lnTo>
                <a:lnTo>
                  <a:pt x="1556" y="1068"/>
                </a:lnTo>
                <a:lnTo>
                  <a:pt x="1556" y="1072"/>
                </a:lnTo>
                <a:lnTo>
                  <a:pt x="1560" y="1084"/>
                </a:lnTo>
                <a:lnTo>
                  <a:pt x="1556" y="1088"/>
                </a:lnTo>
                <a:lnTo>
                  <a:pt x="1552" y="1088"/>
                </a:lnTo>
                <a:lnTo>
                  <a:pt x="1540" y="1084"/>
                </a:lnTo>
                <a:lnTo>
                  <a:pt x="1528" y="1080"/>
                </a:lnTo>
                <a:lnTo>
                  <a:pt x="1521" y="1076"/>
                </a:lnTo>
                <a:lnTo>
                  <a:pt x="1517" y="1080"/>
                </a:lnTo>
                <a:lnTo>
                  <a:pt x="1513" y="1080"/>
                </a:lnTo>
                <a:lnTo>
                  <a:pt x="1513" y="1076"/>
                </a:lnTo>
                <a:lnTo>
                  <a:pt x="1505" y="1076"/>
                </a:lnTo>
                <a:lnTo>
                  <a:pt x="1501" y="1076"/>
                </a:lnTo>
                <a:lnTo>
                  <a:pt x="1501" y="1072"/>
                </a:lnTo>
                <a:lnTo>
                  <a:pt x="1497" y="1072"/>
                </a:lnTo>
                <a:lnTo>
                  <a:pt x="1493" y="1068"/>
                </a:lnTo>
                <a:lnTo>
                  <a:pt x="1485" y="1068"/>
                </a:lnTo>
                <a:lnTo>
                  <a:pt x="1481" y="1072"/>
                </a:lnTo>
                <a:lnTo>
                  <a:pt x="1477" y="1068"/>
                </a:lnTo>
                <a:lnTo>
                  <a:pt x="1473" y="1068"/>
                </a:lnTo>
                <a:lnTo>
                  <a:pt x="1466" y="1068"/>
                </a:lnTo>
                <a:lnTo>
                  <a:pt x="1462" y="1068"/>
                </a:lnTo>
                <a:lnTo>
                  <a:pt x="1450" y="1068"/>
                </a:lnTo>
                <a:lnTo>
                  <a:pt x="1446" y="1068"/>
                </a:lnTo>
                <a:lnTo>
                  <a:pt x="1442" y="1072"/>
                </a:lnTo>
                <a:lnTo>
                  <a:pt x="1438" y="1072"/>
                </a:lnTo>
                <a:lnTo>
                  <a:pt x="1434" y="1072"/>
                </a:lnTo>
                <a:lnTo>
                  <a:pt x="1430" y="1072"/>
                </a:lnTo>
                <a:lnTo>
                  <a:pt x="1422" y="1076"/>
                </a:lnTo>
                <a:lnTo>
                  <a:pt x="1418" y="1076"/>
                </a:lnTo>
                <a:lnTo>
                  <a:pt x="1411" y="1072"/>
                </a:lnTo>
                <a:lnTo>
                  <a:pt x="1403" y="1072"/>
                </a:lnTo>
                <a:lnTo>
                  <a:pt x="1403" y="1076"/>
                </a:lnTo>
                <a:lnTo>
                  <a:pt x="1399" y="1076"/>
                </a:lnTo>
                <a:lnTo>
                  <a:pt x="1395" y="1080"/>
                </a:lnTo>
                <a:lnTo>
                  <a:pt x="1391" y="1084"/>
                </a:lnTo>
                <a:lnTo>
                  <a:pt x="1387" y="1084"/>
                </a:lnTo>
                <a:lnTo>
                  <a:pt x="1387" y="1080"/>
                </a:lnTo>
                <a:lnTo>
                  <a:pt x="1383" y="1080"/>
                </a:lnTo>
                <a:lnTo>
                  <a:pt x="1383" y="1076"/>
                </a:lnTo>
                <a:lnTo>
                  <a:pt x="1375" y="1076"/>
                </a:lnTo>
                <a:lnTo>
                  <a:pt x="1367" y="1076"/>
                </a:lnTo>
                <a:lnTo>
                  <a:pt x="1367" y="1080"/>
                </a:lnTo>
                <a:lnTo>
                  <a:pt x="1363" y="1080"/>
                </a:lnTo>
                <a:lnTo>
                  <a:pt x="1352" y="1080"/>
                </a:lnTo>
                <a:lnTo>
                  <a:pt x="1348" y="1076"/>
                </a:lnTo>
                <a:lnTo>
                  <a:pt x="1340" y="1076"/>
                </a:lnTo>
                <a:lnTo>
                  <a:pt x="1336" y="1076"/>
                </a:lnTo>
                <a:lnTo>
                  <a:pt x="1328" y="1080"/>
                </a:lnTo>
                <a:lnTo>
                  <a:pt x="1320" y="1084"/>
                </a:lnTo>
                <a:lnTo>
                  <a:pt x="1308" y="1088"/>
                </a:lnTo>
                <a:lnTo>
                  <a:pt x="1305" y="1088"/>
                </a:lnTo>
                <a:lnTo>
                  <a:pt x="1301" y="1088"/>
                </a:lnTo>
                <a:lnTo>
                  <a:pt x="1297" y="1088"/>
                </a:lnTo>
                <a:lnTo>
                  <a:pt x="1289" y="1088"/>
                </a:lnTo>
                <a:lnTo>
                  <a:pt x="1281" y="1088"/>
                </a:lnTo>
                <a:lnTo>
                  <a:pt x="1277" y="1088"/>
                </a:lnTo>
                <a:lnTo>
                  <a:pt x="1273" y="1092"/>
                </a:lnTo>
                <a:lnTo>
                  <a:pt x="1269" y="1092"/>
                </a:lnTo>
                <a:lnTo>
                  <a:pt x="1265" y="1088"/>
                </a:lnTo>
                <a:lnTo>
                  <a:pt x="1261" y="1076"/>
                </a:lnTo>
                <a:lnTo>
                  <a:pt x="1253" y="1072"/>
                </a:lnTo>
                <a:lnTo>
                  <a:pt x="1253" y="1068"/>
                </a:lnTo>
                <a:lnTo>
                  <a:pt x="1250" y="1068"/>
                </a:lnTo>
                <a:lnTo>
                  <a:pt x="1246" y="1068"/>
                </a:lnTo>
                <a:lnTo>
                  <a:pt x="1242" y="1068"/>
                </a:lnTo>
                <a:lnTo>
                  <a:pt x="1234" y="1068"/>
                </a:lnTo>
                <a:lnTo>
                  <a:pt x="1222" y="1068"/>
                </a:lnTo>
                <a:lnTo>
                  <a:pt x="1214" y="1072"/>
                </a:lnTo>
                <a:lnTo>
                  <a:pt x="1210" y="1072"/>
                </a:lnTo>
                <a:lnTo>
                  <a:pt x="1202" y="1064"/>
                </a:lnTo>
                <a:lnTo>
                  <a:pt x="1195" y="1060"/>
                </a:lnTo>
                <a:lnTo>
                  <a:pt x="1191" y="1057"/>
                </a:lnTo>
                <a:lnTo>
                  <a:pt x="1191" y="1053"/>
                </a:lnTo>
                <a:lnTo>
                  <a:pt x="1187" y="1053"/>
                </a:lnTo>
                <a:lnTo>
                  <a:pt x="1183" y="1053"/>
                </a:lnTo>
                <a:lnTo>
                  <a:pt x="1179" y="1053"/>
                </a:lnTo>
                <a:lnTo>
                  <a:pt x="1175" y="1049"/>
                </a:lnTo>
                <a:lnTo>
                  <a:pt x="1175" y="1045"/>
                </a:lnTo>
                <a:lnTo>
                  <a:pt x="1175" y="1041"/>
                </a:lnTo>
                <a:lnTo>
                  <a:pt x="1171" y="1041"/>
                </a:lnTo>
                <a:lnTo>
                  <a:pt x="1167" y="1041"/>
                </a:lnTo>
                <a:lnTo>
                  <a:pt x="1163" y="1041"/>
                </a:lnTo>
                <a:lnTo>
                  <a:pt x="1159" y="1041"/>
                </a:lnTo>
                <a:lnTo>
                  <a:pt x="1155" y="1037"/>
                </a:lnTo>
                <a:lnTo>
                  <a:pt x="1151" y="1037"/>
                </a:lnTo>
                <a:lnTo>
                  <a:pt x="1151" y="1033"/>
                </a:lnTo>
                <a:lnTo>
                  <a:pt x="1143" y="1029"/>
                </a:lnTo>
                <a:lnTo>
                  <a:pt x="1140" y="1029"/>
                </a:lnTo>
                <a:lnTo>
                  <a:pt x="1132" y="1029"/>
                </a:lnTo>
                <a:lnTo>
                  <a:pt x="1128" y="1029"/>
                </a:lnTo>
                <a:lnTo>
                  <a:pt x="1124" y="1029"/>
                </a:lnTo>
                <a:lnTo>
                  <a:pt x="1120" y="1025"/>
                </a:lnTo>
                <a:lnTo>
                  <a:pt x="1120" y="1021"/>
                </a:lnTo>
                <a:lnTo>
                  <a:pt x="1108" y="1021"/>
                </a:lnTo>
                <a:lnTo>
                  <a:pt x="1104" y="1021"/>
                </a:lnTo>
                <a:lnTo>
                  <a:pt x="1100" y="1017"/>
                </a:lnTo>
                <a:lnTo>
                  <a:pt x="1092" y="1009"/>
                </a:lnTo>
                <a:lnTo>
                  <a:pt x="1088" y="1009"/>
                </a:lnTo>
                <a:lnTo>
                  <a:pt x="1085" y="1009"/>
                </a:lnTo>
                <a:lnTo>
                  <a:pt x="1073" y="1009"/>
                </a:lnTo>
                <a:lnTo>
                  <a:pt x="1069" y="1009"/>
                </a:lnTo>
                <a:lnTo>
                  <a:pt x="1065" y="1009"/>
                </a:lnTo>
                <a:lnTo>
                  <a:pt x="1061" y="1005"/>
                </a:lnTo>
                <a:lnTo>
                  <a:pt x="1057" y="1005"/>
                </a:lnTo>
                <a:lnTo>
                  <a:pt x="1057" y="1009"/>
                </a:lnTo>
                <a:lnTo>
                  <a:pt x="1053" y="1009"/>
                </a:lnTo>
                <a:lnTo>
                  <a:pt x="1049" y="1005"/>
                </a:lnTo>
                <a:lnTo>
                  <a:pt x="1045" y="1005"/>
                </a:lnTo>
                <a:lnTo>
                  <a:pt x="1041" y="1005"/>
                </a:lnTo>
                <a:lnTo>
                  <a:pt x="1037" y="1005"/>
                </a:lnTo>
                <a:lnTo>
                  <a:pt x="1037" y="1009"/>
                </a:lnTo>
                <a:lnTo>
                  <a:pt x="1033" y="1013"/>
                </a:lnTo>
                <a:lnTo>
                  <a:pt x="1030" y="1013"/>
                </a:lnTo>
                <a:lnTo>
                  <a:pt x="1022" y="1009"/>
                </a:lnTo>
                <a:lnTo>
                  <a:pt x="1018" y="1009"/>
                </a:lnTo>
                <a:lnTo>
                  <a:pt x="1014" y="1013"/>
                </a:lnTo>
                <a:lnTo>
                  <a:pt x="1010" y="1013"/>
                </a:lnTo>
                <a:lnTo>
                  <a:pt x="1006" y="1013"/>
                </a:lnTo>
                <a:lnTo>
                  <a:pt x="1002" y="1017"/>
                </a:lnTo>
                <a:lnTo>
                  <a:pt x="1006" y="1017"/>
                </a:lnTo>
                <a:lnTo>
                  <a:pt x="1002" y="1021"/>
                </a:lnTo>
                <a:lnTo>
                  <a:pt x="994" y="1021"/>
                </a:lnTo>
                <a:lnTo>
                  <a:pt x="990" y="1021"/>
                </a:lnTo>
                <a:lnTo>
                  <a:pt x="982" y="1017"/>
                </a:lnTo>
                <a:lnTo>
                  <a:pt x="975" y="1021"/>
                </a:lnTo>
                <a:lnTo>
                  <a:pt x="963" y="1021"/>
                </a:lnTo>
                <a:lnTo>
                  <a:pt x="959" y="1021"/>
                </a:lnTo>
                <a:lnTo>
                  <a:pt x="959" y="1025"/>
                </a:lnTo>
                <a:lnTo>
                  <a:pt x="955" y="1025"/>
                </a:lnTo>
                <a:lnTo>
                  <a:pt x="951" y="1025"/>
                </a:lnTo>
                <a:lnTo>
                  <a:pt x="951" y="1029"/>
                </a:lnTo>
                <a:lnTo>
                  <a:pt x="947" y="1029"/>
                </a:lnTo>
                <a:lnTo>
                  <a:pt x="943" y="1029"/>
                </a:lnTo>
                <a:lnTo>
                  <a:pt x="939" y="1025"/>
                </a:lnTo>
                <a:lnTo>
                  <a:pt x="939" y="1021"/>
                </a:lnTo>
                <a:lnTo>
                  <a:pt x="935" y="1021"/>
                </a:lnTo>
                <a:lnTo>
                  <a:pt x="931" y="1017"/>
                </a:lnTo>
                <a:lnTo>
                  <a:pt x="931" y="1013"/>
                </a:lnTo>
                <a:lnTo>
                  <a:pt x="923" y="1009"/>
                </a:lnTo>
                <a:lnTo>
                  <a:pt x="920" y="1005"/>
                </a:lnTo>
                <a:lnTo>
                  <a:pt x="916" y="1002"/>
                </a:lnTo>
                <a:lnTo>
                  <a:pt x="916" y="998"/>
                </a:lnTo>
                <a:lnTo>
                  <a:pt x="912" y="994"/>
                </a:lnTo>
                <a:lnTo>
                  <a:pt x="912" y="990"/>
                </a:lnTo>
                <a:lnTo>
                  <a:pt x="912" y="986"/>
                </a:lnTo>
                <a:lnTo>
                  <a:pt x="908" y="982"/>
                </a:lnTo>
                <a:lnTo>
                  <a:pt x="904" y="982"/>
                </a:lnTo>
                <a:lnTo>
                  <a:pt x="904" y="978"/>
                </a:lnTo>
                <a:lnTo>
                  <a:pt x="900" y="978"/>
                </a:lnTo>
                <a:lnTo>
                  <a:pt x="896" y="982"/>
                </a:lnTo>
                <a:lnTo>
                  <a:pt x="888" y="982"/>
                </a:lnTo>
                <a:lnTo>
                  <a:pt x="880" y="986"/>
                </a:lnTo>
                <a:lnTo>
                  <a:pt x="872" y="986"/>
                </a:lnTo>
                <a:lnTo>
                  <a:pt x="868" y="982"/>
                </a:lnTo>
                <a:lnTo>
                  <a:pt x="865" y="982"/>
                </a:lnTo>
                <a:lnTo>
                  <a:pt x="857" y="982"/>
                </a:lnTo>
                <a:lnTo>
                  <a:pt x="849" y="978"/>
                </a:lnTo>
                <a:lnTo>
                  <a:pt x="841" y="970"/>
                </a:lnTo>
                <a:lnTo>
                  <a:pt x="833" y="966"/>
                </a:lnTo>
                <a:lnTo>
                  <a:pt x="829" y="958"/>
                </a:lnTo>
                <a:lnTo>
                  <a:pt x="825" y="954"/>
                </a:lnTo>
                <a:lnTo>
                  <a:pt x="825" y="947"/>
                </a:lnTo>
                <a:lnTo>
                  <a:pt x="821" y="939"/>
                </a:lnTo>
                <a:lnTo>
                  <a:pt x="821" y="935"/>
                </a:lnTo>
                <a:lnTo>
                  <a:pt x="821" y="927"/>
                </a:lnTo>
                <a:lnTo>
                  <a:pt x="821" y="919"/>
                </a:lnTo>
                <a:lnTo>
                  <a:pt x="825" y="915"/>
                </a:lnTo>
                <a:lnTo>
                  <a:pt x="825" y="907"/>
                </a:lnTo>
                <a:lnTo>
                  <a:pt x="833" y="896"/>
                </a:lnTo>
                <a:lnTo>
                  <a:pt x="837" y="888"/>
                </a:lnTo>
                <a:lnTo>
                  <a:pt x="841" y="888"/>
                </a:lnTo>
                <a:lnTo>
                  <a:pt x="837" y="884"/>
                </a:lnTo>
                <a:lnTo>
                  <a:pt x="837" y="880"/>
                </a:lnTo>
                <a:lnTo>
                  <a:pt x="833" y="880"/>
                </a:lnTo>
                <a:lnTo>
                  <a:pt x="821" y="876"/>
                </a:lnTo>
                <a:lnTo>
                  <a:pt x="817" y="876"/>
                </a:lnTo>
                <a:lnTo>
                  <a:pt x="813" y="868"/>
                </a:lnTo>
                <a:lnTo>
                  <a:pt x="810" y="868"/>
                </a:lnTo>
                <a:lnTo>
                  <a:pt x="802" y="868"/>
                </a:lnTo>
                <a:lnTo>
                  <a:pt x="794" y="868"/>
                </a:lnTo>
                <a:lnTo>
                  <a:pt x="790" y="868"/>
                </a:lnTo>
                <a:lnTo>
                  <a:pt x="782" y="868"/>
                </a:lnTo>
                <a:lnTo>
                  <a:pt x="774" y="864"/>
                </a:lnTo>
                <a:lnTo>
                  <a:pt x="762" y="860"/>
                </a:lnTo>
                <a:lnTo>
                  <a:pt x="755" y="856"/>
                </a:lnTo>
                <a:lnTo>
                  <a:pt x="751" y="852"/>
                </a:lnTo>
                <a:lnTo>
                  <a:pt x="743" y="852"/>
                </a:lnTo>
                <a:lnTo>
                  <a:pt x="735" y="848"/>
                </a:lnTo>
                <a:lnTo>
                  <a:pt x="727" y="841"/>
                </a:lnTo>
                <a:lnTo>
                  <a:pt x="707" y="837"/>
                </a:lnTo>
                <a:lnTo>
                  <a:pt x="700" y="833"/>
                </a:lnTo>
                <a:lnTo>
                  <a:pt x="696" y="833"/>
                </a:lnTo>
                <a:lnTo>
                  <a:pt x="692" y="825"/>
                </a:lnTo>
                <a:lnTo>
                  <a:pt x="688" y="821"/>
                </a:lnTo>
                <a:lnTo>
                  <a:pt x="684" y="821"/>
                </a:lnTo>
                <a:lnTo>
                  <a:pt x="680" y="821"/>
                </a:lnTo>
                <a:lnTo>
                  <a:pt x="672" y="821"/>
                </a:lnTo>
                <a:lnTo>
                  <a:pt x="672" y="817"/>
                </a:lnTo>
                <a:lnTo>
                  <a:pt x="668" y="817"/>
                </a:lnTo>
                <a:lnTo>
                  <a:pt x="668" y="813"/>
                </a:lnTo>
                <a:lnTo>
                  <a:pt x="664" y="813"/>
                </a:lnTo>
                <a:lnTo>
                  <a:pt x="656" y="817"/>
                </a:lnTo>
                <a:lnTo>
                  <a:pt x="656" y="821"/>
                </a:lnTo>
                <a:lnTo>
                  <a:pt x="652" y="821"/>
                </a:lnTo>
                <a:lnTo>
                  <a:pt x="649" y="821"/>
                </a:lnTo>
                <a:lnTo>
                  <a:pt x="645" y="825"/>
                </a:lnTo>
                <a:lnTo>
                  <a:pt x="641" y="829"/>
                </a:lnTo>
                <a:lnTo>
                  <a:pt x="637" y="829"/>
                </a:lnTo>
                <a:lnTo>
                  <a:pt x="633" y="825"/>
                </a:lnTo>
                <a:lnTo>
                  <a:pt x="621" y="825"/>
                </a:lnTo>
                <a:lnTo>
                  <a:pt x="621" y="821"/>
                </a:lnTo>
                <a:lnTo>
                  <a:pt x="617" y="821"/>
                </a:lnTo>
                <a:lnTo>
                  <a:pt x="617" y="817"/>
                </a:lnTo>
                <a:lnTo>
                  <a:pt x="613" y="817"/>
                </a:lnTo>
                <a:lnTo>
                  <a:pt x="609" y="817"/>
                </a:lnTo>
                <a:lnTo>
                  <a:pt x="605" y="813"/>
                </a:lnTo>
                <a:lnTo>
                  <a:pt x="601" y="813"/>
                </a:lnTo>
                <a:lnTo>
                  <a:pt x="597" y="809"/>
                </a:lnTo>
                <a:lnTo>
                  <a:pt x="590" y="805"/>
                </a:lnTo>
                <a:lnTo>
                  <a:pt x="586" y="805"/>
                </a:lnTo>
                <a:lnTo>
                  <a:pt x="582" y="805"/>
                </a:lnTo>
                <a:lnTo>
                  <a:pt x="578" y="801"/>
                </a:lnTo>
                <a:lnTo>
                  <a:pt x="574" y="801"/>
                </a:lnTo>
                <a:lnTo>
                  <a:pt x="570" y="801"/>
                </a:lnTo>
                <a:lnTo>
                  <a:pt x="566" y="801"/>
                </a:lnTo>
                <a:lnTo>
                  <a:pt x="562" y="801"/>
                </a:lnTo>
                <a:lnTo>
                  <a:pt x="554" y="801"/>
                </a:lnTo>
                <a:lnTo>
                  <a:pt x="542" y="801"/>
                </a:lnTo>
                <a:lnTo>
                  <a:pt x="539" y="801"/>
                </a:lnTo>
                <a:lnTo>
                  <a:pt x="531" y="805"/>
                </a:lnTo>
                <a:lnTo>
                  <a:pt x="523" y="801"/>
                </a:lnTo>
                <a:lnTo>
                  <a:pt x="519" y="801"/>
                </a:lnTo>
                <a:lnTo>
                  <a:pt x="515" y="801"/>
                </a:lnTo>
                <a:lnTo>
                  <a:pt x="507" y="797"/>
                </a:lnTo>
                <a:lnTo>
                  <a:pt x="503" y="797"/>
                </a:lnTo>
                <a:lnTo>
                  <a:pt x="495" y="793"/>
                </a:lnTo>
                <a:lnTo>
                  <a:pt x="491" y="797"/>
                </a:lnTo>
                <a:lnTo>
                  <a:pt x="487" y="797"/>
                </a:lnTo>
                <a:lnTo>
                  <a:pt x="484" y="793"/>
                </a:lnTo>
                <a:lnTo>
                  <a:pt x="480" y="797"/>
                </a:lnTo>
                <a:lnTo>
                  <a:pt x="468" y="793"/>
                </a:lnTo>
                <a:lnTo>
                  <a:pt x="464" y="786"/>
                </a:lnTo>
                <a:lnTo>
                  <a:pt x="464" y="782"/>
                </a:lnTo>
                <a:lnTo>
                  <a:pt x="460" y="778"/>
                </a:lnTo>
                <a:lnTo>
                  <a:pt x="460" y="774"/>
                </a:lnTo>
                <a:lnTo>
                  <a:pt x="460" y="770"/>
                </a:lnTo>
                <a:lnTo>
                  <a:pt x="456" y="770"/>
                </a:lnTo>
                <a:lnTo>
                  <a:pt x="452" y="774"/>
                </a:lnTo>
                <a:lnTo>
                  <a:pt x="448" y="770"/>
                </a:lnTo>
                <a:lnTo>
                  <a:pt x="452" y="770"/>
                </a:lnTo>
                <a:lnTo>
                  <a:pt x="452" y="766"/>
                </a:lnTo>
                <a:lnTo>
                  <a:pt x="452" y="762"/>
                </a:lnTo>
                <a:lnTo>
                  <a:pt x="452" y="758"/>
                </a:lnTo>
                <a:lnTo>
                  <a:pt x="448" y="758"/>
                </a:lnTo>
                <a:lnTo>
                  <a:pt x="444" y="754"/>
                </a:lnTo>
                <a:lnTo>
                  <a:pt x="444" y="750"/>
                </a:lnTo>
                <a:lnTo>
                  <a:pt x="448" y="750"/>
                </a:lnTo>
                <a:lnTo>
                  <a:pt x="452" y="750"/>
                </a:lnTo>
                <a:lnTo>
                  <a:pt x="452" y="746"/>
                </a:lnTo>
                <a:lnTo>
                  <a:pt x="448" y="746"/>
                </a:lnTo>
                <a:lnTo>
                  <a:pt x="448" y="742"/>
                </a:lnTo>
                <a:lnTo>
                  <a:pt x="444" y="738"/>
                </a:lnTo>
                <a:lnTo>
                  <a:pt x="444" y="735"/>
                </a:lnTo>
                <a:lnTo>
                  <a:pt x="444" y="731"/>
                </a:lnTo>
                <a:lnTo>
                  <a:pt x="440" y="727"/>
                </a:lnTo>
                <a:lnTo>
                  <a:pt x="440" y="723"/>
                </a:lnTo>
                <a:lnTo>
                  <a:pt x="436" y="719"/>
                </a:lnTo>
                <a:lnTo>
                  <a:pt x="432" y="715"/>
                </a:lnTo>
                <a:lnTo>
                  <a:pt x="432" y="711"/>
                </a:lnTo>
                <a:lnTo>
                  <a:pt x="432" y="707"/>
                </a:lnTo>
                <a:lnTo>
                  <a:pt x="432" y="699"/>
                </a:lnTo>
                <a:lnTo>
                  <a:pt x="432" y="695"/>
                </a:lnTo>
                <a:lnTo>
                  <a:pt x="429" y="691"/>
                </a:lnTo>
                <a:lnTo>
                  <a:pt x="429" y="687"/>
                </a:lnTo>
                <a:lnTo>
                  <a:pt x="421" y="687"/>
                </a:lnTo>
                <a:lnTo>
                  <a:pt x="421" y="683"/>
                </a:lnTo>
                <a:lnTo>
                  <a:pt x="421" y="680"/>
                </a:lnTo>
                <a:lnTo>
                  <a:pt x="417" y="680"/>
                </a:lnTo>
                <a:lnTo>
                  <a:pt x="413" y="680"/>
                </a:lnTo>
                <a:lnTo>
                  <a:pt x="413" y="676"/>
                </a:lnTo>
                <a:lnTo>
                  <a:pt x="409" y="668"/>
                </a:lnTo>
                <a:lnTo>
                  <a:pt x="409" y="664"/>
                </a:lnTo>
                <a:lnTo>
                  <a:pt x="405" y="660"/>
                </a:lnTo>
                <a:lnTo>
                  <a:pt x="401" y="660"/>
                </a:lnTo>
                <a:lnTo>
                  <a:pt x="401" y="656"/>
                </a:lnTo>
                <a:lnTo>
                  <a:pt x="397" y="652"/>
                </a:lnTo>
                <a:lnTo>
                  <a:pt x="397" y="648"/>
                </a:lnTo>
                <a:lnTo>
                  <a:pt x="393" y="648"/>
                </a:lnTo>
                <a:lnTo>
                  <a:pt x="397" y="648"/>
                </a:lnTo>
                <a:lnTo>
                  <a:pt x="393" y="644"/>
                </a:lnTo>
                <a:lnTo>
                  <a:pt x="393" y="640"/>
                </a:lnTo>
                <a:lnTo>
                  <a:pt x="389" y="640"/>
                </a:lnTo>
                <a:lnTo>
                  <a:pt x="385" y="640"/>
                </a:lnTo>
                <a:lnTo>
                  <a:pt x="381" y="640"/>
                </a:lnTo>
                <a:lnTo>
                  <a:pt x="381" y="636"/>
                </a:lnTo>
                <a:lnTo>
                  <a:pt x="377" y="632"/>
                </a:lnTo>
                <a:lnTo>
                  <a:pt x="377" y="636"/>
                </a:lnTo>
                <a:lnTo>
                  <a:pt x="374" y="636"/>
                </a:lnTo>
                <a:lnTo>
                  <a:pt x="374" y="632"/>
                </a:lnTo>
                <a:lnTo>
                  <a:pt x="370" y="628"/>
                </a:lnTo>
                <a:lnTo>
                  <a:pt x="366" y="625"/>
                </a:lnTo>
                <a:lnTo>
                  <a:pt x="362" y="621"/>
                </a:lnTo>
                <a:lnTo>
                  <a:pt x="362" y="617"/>
                </a:lnTo>
                <a:lnTo>
                  <a:pt x="358" y="613"/>
                </a:lnTo>
                <a:lnTo>
                  <a:pt x="354" y="613"/>
                </a:lnTo>
                <a:lnTo>
                  <a:pt x="354" y="609"/>
                </a:lnTo>
                <a:lnTo>
                  <a:pt x="354" y="605"/>
                </a:lnTo>
                <a:lnTo>
                  <a:pt x="354" y="601"/>
                </a:lnTo>
                <a:lnTo>
                  <a:pt x="350" y="601"/>
                </a:lnTo>
                <a:lnTo>
                  <a:pt x="350" y="597"/>
                </a:lnTo>
                <a:lnTo>
                  <a:pt x="350" y="593"/>
                </a:lnTo>
                <a:lnTo>
                  <a:pt x="354" y="593"/>
                </a:lnTo>
                <a:lnTo>
                  <a:pt x="358" y="589"/>
                </a:lnTo>
                <a:lnTo>
                  <a:pt x="354" y="585"/>
                </a:lnTo>
                <a:lnTo>
                  <a:pt x="354" y="581"/>
                </a:lnTo>
                <a:lnTo>
                  <a:pt x="354" y="577"/>
                </a:lnTo>
                <a:lnTo>
                  <a:pt x="358" y="574"/>
                </a:lnTo>
                <a:lnTo>
                  <a:pt x="354" y="574"/>
                </a:lnTo>
                <a:lnTo>
                  <a:pt x="354" y="570"/>
                </a:lnTo>
                <a:lnTo>
                  <a:pt x="358" y="566"/>
                </a:lnTo>
                <a:lnTo>
                  <a:pt x="358" y="562"/>
                </a:lnTo>
                <a:lnTo>
                  <a:pt x="358" y="558"/>
                </a:lnTo>
                <a:lnTo>
                  <a:pt x="350" y="550"/>
                </a:lnTo>
                <a:lnTo>
                  <a:pt x="354" y="546"/>
                </a:lnTo>
                <a:lnTo>
                  <a:pt x="354" y="542"/>
                </a:lnTo>
                <a:lnTo>
                  <a:pt x="354" y="538"/>
                </a:lnTo>
                <a:lnTo>
                  <a:pt x="354" y="534"/>
                </a:lnTo>
                <a:lnTo>
                  <a:pt x="354" y="530"/>
                </a:lnTo>
                <a:lnTo>
                  <a:pt x="350" y="526"/>
                </a:lnTo>
                <a:lnTo>
                  <a:pt x="354" y="522"/>
                </a:lnTo>
                <a:lnTo>
                  <a:pt x="354" y="519"/>
                </a:lnTo>
                <a:lnTo>
                  <a:pt x="358" y="515"/>
                </a:lnTo>
                <a:lnTo>
                  <a:pt x="362" y="515"/>
                </a:lnTo>
                <a:lnTo>
                  <a:pt x="358" y="511"/>
                </a:lnTo>
                <a:lnTo>
                  <a:pt x="362" y="507"/>
                </a:lnTo>
                <a:lnTo>
                  <a:pt x="362" y="499"/>
                </a:lnTo>
                <a:lnTo>
                  <a:pt x="366" y="499"/>
                </a:lnTo>
                <a:lnTo>
                  <a:pt x="366" y="491"/>
                </a:lnTo>
                <a:lnTo>
                  <a:pt x="366" y="483"/>
                </a:lnTo>
                <a:lnTo>
                  <a:pt x="366" y="479"/>
                </a:lnTo>
                <a:lnTo>
                  <a:pt x="366" y="475"/>
                </a:lnTo>
                <a:lnTo>
                  <a:pt x="366" y="471"/>
                </a:lnTo>
                <a:lnTo>
                  <a:pt x="366" y="467"/>
                </a:lnTo>
                <a:lnTo>
                  <a:pt x="366" y="464"/>
                </a:lnTo>
                <a:lnTo>
                  <a:pt x="362" y="460"/>
                </a:lnTo>
                <a:lnTo>
                  <a:pt x="362" y="456"/>
                </a:lnTo>
                <a:lnTo>
                  <a:pt x="358" y="456"/>
                </a:lnTo>
                <a:lnTo>
                  <a:pt x="358" y="452"/>
                </a:lnTo>
                <a:lnTo>
                  <a:pt x="358" y="448"/>
                </a:lnTo>
                <a:lnTo>
                  <a:pt x="358" y="444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4" y="428"/>
                </a:lnTo>
                <a:lnTo>
                  <a:pt x="358" y="424"/>
                </a:lnTo>
                <a:lnTo>
                  <a:pt x="358" y="420"/>
                </a:lnTo>
                <a:lnTo>
                  <a:pt x="362" y="416"/>
                </a:lnTo>
                <a:lnTo>
                  <a:pt x="362" y="413"/>
                </a:lnTo>
                <a:lnTo>
                  <a:pt x="362" y="409"/>
                </a:lnTo>
                <a:lnTo>
                  <a:pt x="366" y="409"/>
                </a:lnTo>
                <a:lnTo>
                  <a:pt x="366" y="405"/>
                </a:lnTo>
                <a:lnTo>
                  <a:pt x="366" y="401"/>
                </a:lnTo>
                <a:lnTo>
                  <a:pt x="366" y="397"/>
                </a:lnTo>
                <a:lnTo>
                  <a:pt x="366" y="393"/>
                </a:lnTo>
                <a:lnTo>
                  <a:pt x="362" y="393"/>
                </a:lnTo>
                <a:lnTo>
                  <a:pt x="362" y="389"/>
                </a:lnTo>
                <a:lnTo>
                  <a:pt x="358" y="385"/>
                </a:lnTo>
                <a:lnTo>
                  <a:pt x="354" y="385"/>
                </a:lnTo>
                <a:lnTo>
                  <a:pt x="350" y="381"/>
                </a:lnTo>
                <a:lnTo>
                  <a:pt x="346" y="385"/>
                </a:lnTo>
                <a:lnTo>
                  <a:pt x="334" y="385"/>
                </a:lnTo>
                <a:lnTo>
                  <a:pt x="330" y="381"/>
                </a:lnTo>
                <a:lnTo>
                  <a:pt x="326" y="377"/>
                </a:lnTo>
                <a:lnTo>
                  <a:pt x="322" y="377"/>
                </a:lnTo>
                <a:lnTo>
                  <a:pt x="311" y="385"/>
                </a:lnTo>
                <a:lnTo>
                  <a:pt x="303" y="381"/>
                </a:lnTo>
                <a:lnTo>
                  <a:pt x="295" y="377"/>
                </a:lnTo>
                <a:lnTo>
                  <a:pt x="291" y="377"/>
                </a:lnTo>
                <a:lnTo>
                  <a:pt x="279" y="373"/>
                </a:lnTo>
                <a:lnTo>
                  <a:pt x="275" y="373"/>
                </a:lnTo>
                <a:lnTo>
                  <a:pt x="260" y="377"/>
                </a:lnTo>
                <a:lnTo>
                  <a:pt x="248" y="377"/>
                </a:lnTo>
                <a:lnTo>
                  <a:pt x="240" y="377"/>
                </a:lnTo>
                <a:lnTo>
                  <a:pt x="236" y="373"/>
                </a:lnTo>
                <a:lnTo>
                  <a:pt x="209" y="385"/>
                </a:lnTo>
                <a:lnTo>
                  <a:pt x="209" y="377"/>
                </a:lnTo>
                <a:lnTo>
                  <a:pt x="209" y="373"/>
                </a:lnTo>
                <a:lnTo>
                  <a:pt x="209" y="369"/>
                </a:lnTo>
                <a:lnTo>
                  <a:pt x="212" y="361"/>
                </a:lnTo>
                <a:lnTo>
                  <a:pt x="212" y="358"/>
                </a:lnTo>
                <a:lnTo>
                  <a:pt x="212" y="342"/>
                </a:lnTo>
                <a:lnTo>
                  <a:pt x="212" y="334"/>
                </a:lnTo>
                <a:lnTo>
                  <a:pt x="212" y="330"/>
                </a:lnTo>
                <a:lnTo>
                  <a:pt x="216" y="318"/>
                </a:lnTo>
                <a:lnTo>
                  <a:pt x="212" y="310"/>
                </a:lnTo>
                <a:lnTo>
                  <a:pt x="212" y="306"/>
                </a:lnTo>
                <a:lnTo>
                  <a:pt x="209" y="306"/>
                </a:lnTo>
                <a:lnTo>
                  <a:pt x="209" y="303"/>
                </a:lnTo>
                <a:lnTo>
                  <a:pt x="209" y="299"/>
                </a:lnTo>
                <a:lnTo>
                  <a:pt x="209" y="291"/>
                </a:lnTo>
                <a:lnTo>
                  <a:pt x="209" y="287"/>
                </a:lnTo>
                <a:lnTo>
                  <a:pt x="205" y="283"/>
                </a:lnTo>
                <a:lnTo>
                  <a:pt x="201" y="279"/>
                </a:lnTo>
                <a:lnTo>
                  <a:pt x="201" y="271"/>
                </a:lnTo>
                <a:lnTo>
                  <a:pt x="201" y="267"/>
                </a:lnTo>
                <a:lnTo>
                  <a:pt x="197" y="259"/>
                </a:lnTo>
                <a:lnTo>
                  <a:pt x="197" y="255"/>
                </a:lnTo>
                <a:lnTo>
                  <a:pt x="193" y="248"/>
                </a:lnTo>
                <a:lnTo>
                  <a:pt x="189" y="244"/>
                </a:lnTo>
                <a:lnTo>
                  <a:pt x="185" y="240"/>
                </a:lnTo>
                <a:lnTo>
                  <a:pt x="181" y="232"/>
                </a:lnTo>
                <a:lnTo>
                  <a:pt x="181" y="228"/>
                </a:lnTo>
                <a:lnTo>
                  <a:pt x="177" y="228"/>
                </a:lnTo>
                <a:lnTo>
                  <a:pt x="173" y="228"/>
                </a:lnTo>
                <a:lnTo>
                  <a:pt x="169" y="228"/>
                </a:lnTo>
                <a:lnTo>
                  <a:pt x="161" y="228"/>
                </a:lnTo>
                <a:lnTo>
                  <a:pt x="157" y="228"/>
                </a:lnTo>
                <a:lnTo>
                  <a:pt x="154" y="228"/>
                </a:lnTo>
                <a:lnTo>
                  <a:pt x="154" y="224"/>
                </a:lnTo>
                <a:lnTo>
                  <a:pt x="150" y="224"/>
                </a:lnTo>
                <a:lnTo>
                  <a:pt x="146" y="220"/>
                </a:lnTo>
                <a:lnTo>
                  <a:pt x="142" y="216"/>
                </a:lnTo>
                <a:lnTo>
                  <a:pt x="138" y="212"/>
                </a:lnTo>
                <a:lnTo>
                  <a:pt x="134" y="208"/>
                </a:lnTo>
                <a:lnTo>
                  <a:pt x="122" y="200"/>
                </a:lnTo>
                <a:lnTo>
                  <a:pt x="114" y="200"/>
                </a:lnTo>
                <a:lnTo>
                  <a:pt x="110" y="200"/>
                </a:lnTo>
                <a:lnTo>
                  <a:pt x="102" y="204"/>
                </a:lnTo>
                <a:lnTo>
                  <a:pt x="99" y="200"/>
                </a:lnTo>
                <a:lnTo>
                  <a:pt x="95" y="200"/>
                </a:lnTo>
                <a:lnTo>
                  <a:pt x="87" y="200"/>
                </a:lnTo>
                <a:lnTo>
                  <a:pt x="83" y="197"/>
                </a:lnTo>
                <a:lnTo>
                  <a:pt x="75" y="193"/>
                </a:lnTo>
                <a:lnTo>
                  <a:pt x="71" y="189"/>
                </a:lnTo>
                <a:lnTo>
                  <a:pt x="67" y="189"/>
                </a:lnTo>
                <a:lnTo>
                  <a:pt x="63" y="189"/>
                </a:lnTo>
                <a:lnTo>
                  <a:pt x="55" y="185"/>
                </a:lnTo>
                <a:lnTo>
                  <a:pt x="44" y="181"/>
                </a:lnTo>
                <a:lnTo>
                  <a:pt x="40" y="181"/>
                </a:lnTo>
                <a:lnTo>
                  <a:pt x="36" y="177"/>
                </a:lnTo>
                <a:lnTo>
                  <a:pt x="32" y="177"/>
                </a:lnTo>
                <a:lnTo>
                  <a:pt x="28" y="177"/>
                </a:lnTo>
                <a:lnTo>
                  <a:pt x="20" y="173"/>
                </a:lnTo>
                <a:lnTo>
                  <a:pt x="16" y="173"/>
                </a:lnTo>
                <a:lnTo>
                  <a:pt x="12" y="177"/>
                </a:lnTo>
                <a:lnTo>
                  <a:pt x="8" y="173"/>
                </a:lnTo>
                <a:lnTo>
                  <a:pt x="4" y="169"/>
                </a:lnTo>
                <a:lnTo>
                  <a:pt x="0" y="157"/>
                </a:lnTo>
                <a:lnTo>
                  <a:pt x="12" y="153"/>
                </a:lnTo>
                <a:lnTo>
                  <a:pt x="16" y="153"/>
                </a:lnTo>
                <a:lnTo>
                  <a:pt x="16" y="149"/>
                </a:lnTo>
                <a:lnTo>
                  <a:pt x="20" y="149"/>
                </a:lnTo>
                <a:lnTo>
                  <a:pt x="20" y="145"/>
                </a:lnTo>
                <a:lnTo>
                  <a:pt x="24" y="142"/>
                </a:lnTo>
                <a:lnTo>
                  <a:pt x="28" y="142"/>
                </a:lnTo>
                <a:lnTo>
                  <a:pt x="32" y="142"/>
                </a:lnTo>
                <a:lnTo>
                  <a:pt x="36" y="138"/>
                </a:lnTo>
                <a:lnTo>
                  <a:pt x="40" y="138"/>
                </a:lnTo>
                <a:lnTo>
                  <a:pt x="44" y="138"/>
                </a:lnTo>
                <a:lnTo>
                  <a:pt x="47" y="134"/>
                </a:lnTo>
                <a:lnTo>
                  <a:pt x="51" y="134"/>
                </a:lnTo>
                <a:lnTo>
                  <a:pt x="55" y="134"/>
                </a:lnTo>
                <a:lnTo>
                  <a:pt x="59" y="134"/>
                </a:lnTo>
                <a:lnTo>
                  <a:pt x="59" y="130"/>
                </a:lnTo>
                <a:lnTo>
                  <a:pt x="63" y="130"/>
                </a:lnTo>
                <a:lnTo>
                  <a:pt x="67" y="130"/>
                </a:lnTo>
                <a:lnTo>
                  <a:pt x="67" y="126"/>
                </a:lnTo>
                <a:lnTo>
                  <a:pt x="71" y="126"/>
                </a:lnTo>
                <a:lnTo>
                  <a:pt x="75" y="126"/>
                </a:lnTo>
                <a:lnTo>
                  <a:pt x="79" y="126"/>
                </a:lnTo>
                <a:lnTo>
                  <a:pt x="83" y="126"/>
                </a:lnTo>
                <a:lnTo>
                  <a:pt x="87" y="126"/>
                </a:lnTo>
                <a:lnTo>
                  <a:pt x="91" y="126"/>
                </a:lnTo>
                <a:lnTo>
                  <a:pt x="95" y="126"/>
                </a:lnTo>
                <a:lnTo>
                  <a:pt x="99" y="126"/>
                </a:lnTo>
                <a:lnTo>
                  <a:pt x="102" y="126"/>
                </a:lnTo>
                <a:lnTo>
                  <a:pt x="106" y="126"/>
                </a:lnTo>
                <a:lnTo>
                  <a:pt x="110" y="126"/>
                </a:lnTo>
                <a:lnTo>
                  <a:pt x="114" y="126"/>
                </a:lnTo>
                <a:lnTo>
                  <a:pt x="118" y="126"/>
                </a:lnTo>
                <a:lnTo>
                  <a:pt x="122" y="126"/>
                </a:lnTo>
                <a:lnTo>
                  <a:pt x="126" y="126"/>
                </a:lnTo>
                <a:lnTo>
                  <a:pt x="130" y="126"/>
                </a:lnTo>
                <a:lnTo>
                  <a:pt x="134" y="126"/>
                </a:lnTo>
                <a:lnTo>
                  <a:pt x="138" y="126"/>
                </a:lnTo>
                <a:lnTo>
                  <a:pt x="142" y="126"/>
                </a:lnTo>
                <a:lnTo>
                  <a:pt x="142" y="122"/>
                </a:lnTo>
                <a:lnTo>
                  <a:pt x="146" y="122"/>
                </a:lnTo>
                <a:lnTo>
                  <a:pt x="150" y="122"/>
                </a:lnTo>
                <a:lnTo>
                  <a:pt x="154" y="122"/>
                </a:lnTo>
                <a:lnTo>
                  <a:pt x="157" y="122"/>
                </a:lnTo>
                <a:lnTo>
                  <a:pt x="161" y="118"/>
                </a:lnTo>
                <a:lnTo>
                  <a:pt x="161" y="122"/>
                </a:lnTo>
                <a:lnTo>
                  <a:pt x="169" y="122"/>
                </a:lnTo>
                <a:lnTo>
                  <a:pt x="173" y="122"/>
                </a:lnTo>
                <a:lnTo>
                  <a:pt x="177" y="122"/>
                </a:lnTo>
                <a:lnTo>
                  <a:pt x="181" y="126"/>
                </a:lnTo>
                <a:lnTo>
                  <a:pt x="185" y="126"/>
                </a:lnTo>
                <a:lnTo>
                  <a:pt x="189" y="126"/>
                </a:lnTo>
                <a:lnTo>
                  <a:pt x="193" y="126"/>
                </a:lnTo>
                <a:lnTo>
                  <a:pt x="197" y="126"/>
                </a:lnTo>
                <a:lnTo>
                  <a:pt x="201" y="126"/>
                </a:lnTo>
                <a:lnTo>
                  <a:pt x="205" y="126"/>
                </a:lnTo>
                <a:lnTo>
                  <a:pt x="209" y="126"/>
                </a:lnTo>
                <a:lnTo>
                  <a:pt x="209" y="122"/>
                </a:lnTo>
                <a:lnTo>
                  <a:pt x="212" y="122"/>
                </a:lnTo>
                <a:lnTo>
                  <a:pt x="216" y="122"/>
                </a:lnTo>
                <a:lnTo>
                  <a:pt x="220" y="118"/>
                </a:lnTo>
                <a:lnTo>
                  <a:pt x="224" y="118"/>
                </a:lnTo>
                <a:lnTo>
                  <a:pt x="228" y="118"/>
                </a:lnTo>
                <a:lnTo>
                  <a:pt x="228" y="122"/>
                </a:lnTo>
                <a:lnTo>
                  <a:pt x="232" y="122"/>
                </a:lnTo>
                <a:lnTo>
                  <a:pt x="236" y="122"/>
                </a:lnTo>
                <a:lnTo>
                  <a:pt x="240" y="122"/>
                </a:lnTo>
                <a:lnTo>
                  <a:pt x="244" y="122"/>
                </a:lnTo>
                <a:lnTo>
                  <a:pt x="248" y="122"/>
                </a:lnTo>
                <a:lnTo>
                  <a:pt x="256" y="126"/>
                </a:lnTo>
                <a:lnTo>
                  <a:pt x="260" y="126"/>
                </a:lnTo>
                <a:lnTo>
                  <a:pt x="260" y="130"/>
                </a:lnTo>
                <a:lnTo>
                  <a:pt x="264" y="130"/>
                </a:lnTo>
                <a:lnTo>
                  <a:pt x="264" y="134"/>
                </a:lnTo>
                <a:lnTo>
                  <a:pt x="267" y="134"/>
                </a:lnTo>
                <a:lnTo>
                  <a:pt x="271" y="138"/>
                </a:lnTo>
                <a:lnTo>
                  <a:pt x="275" y="138"/>
                </a:lnTo>
                <a:lnTo>
                  <a:pt x="275" y="142"/>
                </a:lnTo>
                <a:lnTo>
                  <a:pt x="279" y="142"/>
                </a:lnTo>
                <a:lnTo>
                  <a:pt x="283" y="142"/>
                </a:lnTo>
                <a:lnTo>
                  <a:pt x="287" y="142"/>
                </a:lnTo>
                <a:lnTo>
                  <a:pt x="291" y="142"/>
                </a:lnTo>
                <a:lnTo>
                  <a:pt x="295" y="142"/>
                </a:lnTo>
                <a:lnTo>
                  <a:pt x="295" y="145"/>
                </a:lnTo>
                <a:lnTo>
                  <a:pt x="299" y="145"/>
                </a:lnTo>
                <a:lnTo>
                  <a:pt x="299" y="149"/>
                </a:lnTo>
                <a:lnTo>
                  <a:pt x="303" y="153"/>
                </a:lnTo>
                <a:lnTo>
                  <a:pt x="307" y="157"/>
                </a:lnTo>
                <a:lnTo>
                  <a:pt x="307" y="161"/>
                </a:lnTo>
                <a:lnTo>
                  <a:pt x="311" y="161"/>
                </a:lnTo>
                <a:lnTo>
                  <a:pt x="311" y="165"/>
                </a:lnTo>
                <a:lnTo>
                  <a:pt x="311" y="169"/>
                </a:lnTo>
                <a:lnTo>
                  <a:pt x="311" y="173"/>
                </a:lnTo>
                <a:lnTo>
                  <a:pt x="311" y="177"/>
                </a:lnTo>
                <a:lnTo>
                  <a:pt x="315" y="181"/>
                </a:lnTo>
                <a:lnTo>
                  <a:pt x="315" y="185"/>
                </a:lnTo>
                <a:lnTo>
                  <a:pt x="319" y="185"/>
                </a:lnTo>
                <a:lnTo>
                  <a:pt x="319" y="189"/>
                </a:lnTo>
                <a:lnTo>
                  <a:pt x="326" y="193"/>
                </a:lnTo>
                <a:lnTo>
                  <a:pt x="330" y="197"/>
                </a:lnTo>
                <a:lnTo>
                  <a:pt x="330" y="200"/>
                </a:lnTo>
                <a:lnTo>
                  <a:pt x="334" y="200"/>
                </a:lnTo>
                <a:lnTo>
                  <a:pt x="338" y="204"/>
                </a:lnTo>
                <a:lnTo>
                  <a:pt x="338" y="208"/>
                </a:lnTo>
                <a:lnTo>
                  <a:pt x="342" y="208"/>
                </a:lnTo>
                <a:lnTo>
                  <a:pt x="342" y="212"/>
                </a:lnTo>
                <a:lnTo>
                  <a:pt x="346" y="216"/>
                </a:lnTo>
                <a:lnTo>
                  <a:pt x="350" y="216"/>
                </a:lnTo>
                <a:lnTo>
                  <a:pt x="354" y="220"/>
                </a:lnTo>
                <a:lnTo>
                  <a:pt x="358" y="220"/>
                </a:lnTo>
                <a:lnTo>
                  <a:pt x="362" y="224"/>
                </a:lnTo>
                <a:lnTo>
                  <a:pt x="362" y="228"/>
                </a:lnTo>
                <a:lnTo>
                  <a:pt x="366" y="228"/>
                </a:lnTo>
                <a:lnTo>
                  <a:pt x="366" y="232"/>
                </a:lnTo>
                <a:lnTo>
                  <a:pt x="370" y="236"/>
                </a:lnTo>
                <a:lnTo>
                  <a:pt x="374" y="240"/>
                </a:lnTo>
                <a:lnTo>
                  <a:pt x="377" y="244"/>
                </a:lnTo>
                <a:lnTo>
                  <a:pt x="381" y="248"/>
                </a:lnTo>
                <a:lnTo>
                  <a:pt x="385" y="252"/>
                </a:lnTo>
                <a:lnTo>
                  <a:pt x="389" y="252"/>
                </a:lnTo>
                <a:lnTo>
                  <a:pt x="393" y="255"/>
                </a:lnTo>
                <a:lnTo>
                  <a:pt x="397" y="259"/>
                </a:lnTo>
                <a:lnTo>
                  <a:pt x="401" y="263"/>
                </a:lnTo>
                <a:lnTo>
                  <a:pt x="405" y="263"/>
                </a:lnTo>
                <a:lnTo>
                  <a:pt x="409" y="263"/>
                </a:lnTo>
                <a:lnTo>
                  <a:pt x="409" y="267"/>
                </a:lnTo>
                <a:lnTo>
                  <a:pt x="413" y="267"/>
                </a:lnTo>
                <a:lnTo>
                  <a:pt x="417" y="267"/>
                </a:lnTo>
                <a:lnTo>
                  <a:pt x="421" y="267"/>
                </a:lnTo>
                <a:lnTo>
                  <a:pt x="425" y="267"/>
                </a:lnTo>
                <a:lnTo>
                  <a:pt x="425" y="263"/>
                </a:lnTo>
                <a:lnTo>
                  <a:pt x="425" y="259"/>
                </a:lnTo>
                <a:lnTo>
                  <a:pt x="429" y="255"/>
                </a:lnTo>
                <a:lnTo>
                  <a:pt x="429" y="252"/>
                </a:lnTo>
                <a:lnTo>
                  <a:pt x="432" y="252"/>
                </a:lnTo>
                <a:lnTo>
                  <a:pt x="432" y="248"/>
                </a:lnTo>
                <a:lnTo>
                  <a:pt x="432" y="244"/>
                </a:lnTo>
                <a:lnTo>
                  <a:pt x="432" y="240"/>
                </a:lnTo>
                <a:lnTo>
                  <a:pt x="436" y="236"/>
                </a:lnTo>
                <a:lnTo>
                  <a:pt x="436" y="232"/>
                </a:lnTo>
                <a:lnTo>
                  <a:pt x="436" y="228"/>
                </a:lnTo>
                <a:lnTo>
                  <a:pt x="440" y="224"/>
                </a:lnTo>
                <a:lnTo>
                  <a:pt x="440" y="220"/>
                </a:lnTo>
                <a:lnTo>
                  <a:pt x="444" y="224"/>
                </a:lnTo>
                <a:lnTo>
                  <a:pt x="448" y="228"/>
                </a:lnTo>
                <a:lnTo>
                  <a:pt x="452" y="232"/>
                </a:lnTo>
                <a:lnTo>
                  <a:pt x="452" y="236"/>
                </a:lnTo>
                <a:lnTo>
                  <a:pt x="460" y="240"/>
                </a:lnTo>
                <a:lnTo>
                  <a:pt x="464" y="240"/>
                </a:lnTo>
                <a:lnTo>
                  <a:pt x="468" y="240"/>
                </a:lnTo>
                <a:lnTo>
                  <a:pt x="468" y="236"/>
                </a:lnTo>
                <a:lnTo>
                  <a:pt x="472" y="236"/>
                </a:lnTo>
                <a:lnTo>
                  <a:pt x="476" y="236"/>
                </a:lnTo>
                <a:lnTo>
                  <a:pt x="480" y="236"/>
                </a:lnTo>
                <a:lnTo>
                  <a:pt x="484" y="236"/>
                </a:lnTo>
                <a:lnTo>
                  <a:pt x="487" y="236"/>
                </a:lnTo>
                <a:lnTo>
                  <a:pt x="491" y="236"/>
                </a:lnTo>
                <a:lnTo>
                  <a:pt x="495" y="236"/>
                </a:lnTo>
                <a:lnTo>
                  <a:pt x="499" y="236"/>
                </a:lnTo>
                <a:lnTo>
                  <a:pt x="499" y="232"/>
                </a:lnTo>
                <a:lnTo>
                  <a:pt x="503" y="232"/>
                </a:lnTo>
                <a:lnTo>
                  <a:pt x="507" y="232"/>
                </a:lnTo>
                <a:lnTo>
                  <a:pt x="511" y="232"/>
                </a:lnTo>
                <a:lnTo>
                  <a:pt x="515" y="236"/>
                </a:lnTo>
                <a:lnTo>
                  <a:pt x="519" y="240"/>
                </a:lnTo>
                <a:lnTo>
                  <a:pt x="523" y="240"/>
                </a:lnTo>
                <a:lnTo>
                  <a:pt x="527" y="244"/>
                </a:lnTo>
                <a:lnTo>
                  <a:pt x="531" y="244"/>
                </a:lnTo>
                <a:lnTo>
                  <a:pt x="531" y="248"/>
                </a:lnTo>
                <a:lnTo>
                  <a:pt x="535" y="252"/>
                </a:lnTo>
                <a:lnTo>
                  <a:pt x="535" y="255"/>
                </a:lnTo>
                <a:lnTo>
                  <a:pt x="535" y="259"/>
                </a:lnTo>
                <a:lnTo>
                  <a:pt x="535" y="263"/>
                </a:lnTo>
                <a:lnTo>
                  <a:pt x="539" y="263"/>
                </a:lnTo>
                <a:lnTo>
                  <a:pt x="539" y="267"/>
                </a:lnTo>
                <a:lnTo>
                  <a:pt x="542" y="267"/>
                </a:lnTo>
                <a:lnTo>
                  <a:pt x="542" y="271"/>
                </a:lnTo>
                <a:lnTo>
                  <a:pt x="546" y="271"/>
                </a:lnTo>
                <a:lnTo>
                  <a:pt x="546" y="275"/>
                </a:lnTo>
                <a:lnTo>
                  <a:pt x="550" y="279"/>
                </a:lnTo>
                <a:lnTo>
                  <a:pt x="554" y="283"/>
                </a:lnTo>
                <a:lnTo>
                  <a:pt x="554" y="287"/>
                </a:lnTo>
                <a:lnTo>
                  <a:pt x="558" y="287"/>
                </a:lnTo>
                <a:lnTo>
                  <a:pt x="562" y="291"/>
                </a:lnTo>
                <a:lnTo>
                  <a:pt x="562" y="295"/>
                </a:lnTo>
                <a:lnTo>
                  <a:pt x="566" y="295"/>
                </a:lnTo>
                <a:lnTo>
                  <a:pt x="566" y="299"/>
                </a:lnTo>
                <a:lnTo>
                  <a:pt x="570" y="299"/>
                </a:lnTo>
                <a:lnTo>
                  <a:pt x="574" y="299"/>
                </a:lnTo>
                <a:lnTo>
                  <a:pt x="574" y="303"/>
                </a:lnTo>
                <a:lnTo>
                  <a:pt x="578" y="306"/>
                </a:lnTo>
                <a:lnTo>
                  <a:pt x="578" y="310"/>
                </a:lnTo>
                <a:lnTo>
                  <a:pt x="578" y="314"/>
                </a:lnTo>
                <a:lnTo>
                  <a:pt x="582" y="314"/>
                </a:lnTo>
                <a:lnTo>
                  <a:pt x="582" y="318"/>
                </a:lnTo>
                <a:lnTo>
                  <a:pt x="582" y="322"/>
                </a:lnTo>
                <a:lnTo>
                  <a:pt x="586" y="326"/>
                </a:lnTo>
                <a:lnTo>
                  <a:pt x="586" y="322"/>
                </a:lnTo>
                <a:lnTo>
                  <a:pt x="590" y="322"/>
                </a:lnTo>
                <a:lnTo>
                  <a:pt x="590" y="318"/>
                </a:lnTo>
                <a:lnTo>
                  <a:pt x="590" y="314"/>
                </a:lnTo>
                <a:lnTo>
                  <a:pt x="594" y="314"/>
                </a:lnTo>
                <a:lnTo>
                  <a:pt x="594" y="310"/>
                </a:lnTo>
                <a:lnTo>
                  <a:pt x="597" y="306"/>
                </a:lnTo>
                <a:lnTo>
                  <a:pt x="601" y="306"/>
                </a:lnTo>
                <a:lnTo>
                  <a:pt x="605" y="310"/>
                </a:lnTo>
                <a:lnTo>
                  <a:pt x="609" y="310"/>
                </a:lnTo>
                <a:lnTo>
                  <a:pt x="613" y="306"/>
                </a:lnTo>
                <a:lnTo>
                  <a:pt x="617" y="303"/>
                </a:lnTo>
                <a:lnTo>
                  <a:pt x="621" y="299"/>
                </a:lnTo>
                <a:lnTo>
                  <a:pt x="621" y="295"/>
                </a:lnTo>
                <a:lnTo>
                  <a:pt x="625" y="291"/>
                </a:lnTo>
                <a:lnTo>
                  <a:pt x="625" y="287"/>
                </a:lnTo>
                <a:lnTo>
                  <a:pt x="629" y="287"/>
                </a:lnTo>
                <a:lnTo>
                  <a:pt x="633" y="287"/>
                </a:lnTo>
                <a:lnTo>
                  <a:pt x="637" y="287"/>
                </a:lnTo>
                <a:lnTo>
                  <a:pt x="652" y="295"/>
                </a:lnTo>
                <a:lnTo>
                  <a:pt x="656" y="279"/>
                </a:lnTo>
                <a:lnTo>
                  <a:pt x="664" y="283"/>
                </a:lnTo>
                <a:lnTo>
                  <a:pt x="676" y="283"/>
                </a:lnTo>
                <a:lnTo>
                  <a:pt x="676" y="287"/>
                </a:lnTo>
                <a:lnTo>
                  <a:pt x="684" y="295"/>
                </a:lnTo>
                <a:lnTo>
                  <a:pt x="692" y="306"/>
                </a:lnTo>
                <a:lnTo>
                  <a:pt x="696" y="310"/>
                </a:lnTo>
                <a:lnTo>
                  <a:pt x="715" y="299"/>
                </a:lnTo>
                <a:lnTo>
                  <a:pt x="711" y="295"/>
                </a:lnTo>
                <a:lnTo>
                  <a:pt x="723" y="283"/>
                </a:lnTo>
                <a:lnTo>
                  <a:pt x="723" y="279"/>
                </a:lnTo>
                <a:lnTo>
                  <a:pt x="727" y="279"/>
                </a:lnTo>
                <a:lnTo>
                  <a:pt x="735" y="259"/>
                </a:lnTo>
                <a:lnTo>
                  <a:pt x="735" y="252"/>
                </a:lnTo>
                <a:lnTo>
                  <a:pt x="743" y="248"/>
                </a:lnTo>
                <a:lnTo>
                  <a:pt x="766" y="228"/>
                </a:lnTo>
                <a:lnTo>
                  <a:pt x="751" y="216"/>
                </a:lnTo>
                <a:lnTo>
                  <a:pt x="755" y="216"/>
                </a:lnTo>
                <a:lnTo>
                  <a:pt x="778" y="212"/>
                </a:lnTo>
                <a:lnTo>
                  <a:pt x="794" y="197"/>
                </a:lnTo>
                <a:lnTo>
                  <a:pt x="806" y="181"/>
                </a:lnTo>
                <a:lnTo>
                  <a:pt x="810" y="177"/>
                </a:lnTo>
                <a:lnTo>
                  <a:pt x="798" y="130"/>
                </a:lnTo>
                <a:lnTo>
                  <a:pt x="829" y="142"/>
                </a:lnTo>
                <a:lnTo>
                  <a:pt x="841" y="134"/>
                </a:lnTo>
                <a:lnTo>
                  <a:pt x="849" y="126"/>
                </a:lnTo>
                <a:lnTo>
                  <a:pt x="845" y="126"/>
                </a:lnTo>
                <a:lnTo>
                  <a:pt x="845" y="122"/>
                </a:lnTo>
                <a:lnTo>
                  <a:pt x="845" y="118"/>
                </a:lnTo>
                <a:lnTo>
                  <a:pt x="849" y="118"/>
                </a:lnTo>
                <a:lnTo>
                  <a:pt x="849" y="114"/>
                </a:lnTo>
                <a:lnTo>
                  <a:pt x="849" y="110"/>
                </a:lnTo>
                <a:lnTo>
                  <a:pt x="853" y="106"/>
                </a:lnTo>
                <a:lnTo>
                  <a:pt x="853" y="102"/>
                </a:lnTo>
                <a:lnTo>
                  <a:pt x="853" y="98"/>
                </a:lnTo>
                <a:lnTo>
                  <a:pt x="853" y="94"/>
                </a:lnTo>
                <a:lnTo>
                  <a:pt x="853" y="90"/>
                </a:lnTo>
                <a:lnTo>
                  <a:pt x="853" y="87"/>
                </a:lnTo>
                <a:lnTo>
                  <a:pt x="849" y="83"/>
                </a:lnTo>
                <a:lnTo>
                  <a:pt x="845" y="79"/>
                </a:lnTo>
                <a:lnTo>
                  <a:pt x="841" y="79"/>
                </a:lnTo>
                <a:lnTo>
                  <a:pt x="841" y="75"/>
                </a:lnTo>
                <a:lnTo>
                  <a:pt x="837" y="75"/>
                </a:lnTo>
                <a:lnTo>
                  <a:pt x="837" y="71"/>
                </a:lnTo>
                <a:lnTo>
                  <a:pt x="833" y="71"/>
                </a:lnTo>
                <a:lnTo>
                  <a:pt x="833" y="67"/>
                </a:lnTo>
                <a:lnTo>
                  <a:pt x="837" y="67"/>
                </a:lnTo>
                <a:lnTo>
                  <a:pt x="841" y="63"/>
                </a:lnTo>
                <a:lnTo>
                  <a:pt x="845" y="59"/>
                </a:lnTo>
                <a:lnTo>
                  <a:pt x="849" y="59"/>
                </a:lnTo>
                <a:lnTo>
                  <a:pt x="849" y="55"/>
                </a:lnTo>
                <a:lnTo>
                  <a:pt x="853" y="55"/>
                </a:lnTo>
                <a:lnTo>
                  <a:pt x="853" y="51"/>
                </a:lnTo>
                <a:lnTo>
                  <a:pt x="857" y="47"/>
                </a:lnTo>
                <a:lnTo>
                  <a:pt x="857" y="43"/>
                </a:lnTo>
                <a:lnTo>
                  <a:pt x="861" y="39"/>
                </a:lnTo>
                <a:lnTo>
                  <a:pt x="861" y="36"/>
                </a:lnTo>
                <a:lnTo>
                  <a:pt x="861" y="32"/>
                </a:lnTo>
                <a:lnTo>
                  <a:pt x="857" y="28"/>
                </a:lnTo>
                <a:lnTo>
                  <a:pt x="853" y="24"/>
                </a:lnTo>
                <a:lnTo>
                  <a:pt x="849" y="20"/>
                </a:lnTo>
                <a:lnTo>
                  <a:pt x="845" y="16"/>
                </a:lnTo>
                <a:lnTo>
                  <a:pt x="845" y="12"/>
                </a:lnTo>
                <a:lnTo>
                  <a:pt x="849" y="8"/>
                </a:lnTo>
                <a:lnTo>
                  <a:pt x="853" y="8"/>
                </a:lnTo>
                <a:lnTo>
                  <a:pt x="857" y="8"/>
                </a:lnTo>
                <a:lnTo>
                  <a:pt x="861" y="8"/>
                </a:lnTo>
                <a:lnTo>
                  <a:pt x="865" y="8"/>
                </a:lnTo>
                <a:lnTo>
                  <a:pt x="868" y="8"/>
                </a:lnTo>
                <a:lnTo>
                  <a:pt x="868" y="12"/>
                </a:lnTo>
                <a:lnTo>
                  <a:pt x="872" y="12"/>
                </a:lnTo>
                <a:lnTo>
                  <a:pt x="876" y="12"/>
                </a:lnTo>
                <a:lnTo>
                  <a:pt x="876" y="16"/>
                </a:lnTo>
                <a:lnTo>
                  <a:pt x="880" y="16"/>
                </a:lnTo>
                <a:lnTo>
                  <a:pt x="884" y="16"/>
                </a:lnTo>
                <a:lnTo>
                  <a:pt x="888" y="16"/>
                </a:lnTo>
                <a:lnTo>
                  <a:pt x="892" y="12"/>
                </a:lnTo>
                <a:lnTo>
                  <a:pt x="892" y="8"/>
                </a:lnTo>
                <a:lnTo>
                  <a:pt x="892" y="4"/>
                </a:lnTo>
                <a:lnTo>
                  <a:pt x="896" y="4"/>
                </a:lnTo>
                <a:lnTo>
                  <a:pt x="900" y="0"/>
                </a:lnTo>
                <a:lnTo>
                  <a:pt x="900" y="4"/>
                </a:lnTo>
                <a:lnTo>
                  <a:pt x="904" y="4"/>
                </a:lnTo>
                <a:lnTo>
                  <a:pt x="908" y="8"/>
                </a:lnTo>
                <a:lnTo>
                  <a:pt x="908" y="12"/>
                </a:lnTo>
                <a:lnTo>
                  <a:pt x="912" y="1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399" name="Freeform 15"/>
          <p:cNvSpPr>
            <a:spLocks/>
          </p:cNvSpPr>
          <p:nvPr/>
        </p:nvSpPr>
        <p:spPr bwMode="auto">
          <a:xfrm>
            <a:off x="2011363" y="4213225"/>
            <a:ext cx="3305175" cy="2279650"/>
          </a:xfrm>
          <a:custGeom>
            <a:avLst/>
            <a:gdLst>
              <a:gd name="T0" fmla="*/ 943 w 1560"/>
              <a:gd name="T1" fmla="*/ 55 h 1076"/>
              <a:gd name="T2" fmla="*/ 963 w 1560"/>
              <a:gd name="T3" fmla="*/ 114 h 1076"/>
              <a:gd name="T4" fmla="*/ 998 w 1560"/>
              <a:gd name="T5" fmla="*/ 129 h 1076"/>
              <a:gd name="T6" fmla="*/ 1057 w 1560"/>
              <a:gd name="T7" fmla="*/ 145 h 1076"/>
              <a:gd name="T8" fmla="*/ 1096 w 1560"/>
              <a:gd name="T9" fmla="*/ 177 h 1076"/>
              <a:gd name="T10" fmla="*/ 1112 w 1560"/>
              <a:gd name="T11" fmla="*/ 224 h 1076"/>
              <a:gd name="T12" fmla="*/ 1092 w 1560"/>
              <a:gd name="T13" fmla="*/ 283 h 1076"/>
              <a:gd name="T14" fmla="*/ 1073 w 1560"/>
              <a:gd name="T15" fmla="*/ 353 h 1076"/>
              <a:gd name="T16" fmla="*/ 1033 w 1560"/>
              <a:gd name="T17" fmla="*/ 397 h 1076"/>
              <a:gd name="T18" fmla="*/ 1057 w 1560"/>
              <a:gd name="T19" fmla="*/ 424 h 1076"/>
              <a:gd name="T20" fmla="*/ 1045 w 1560"/>
              <a:gd name="T21" fmla="*/ 491 h 1076"/>
              <a:gd name="T22" fmla="*/ 1006 w 1560"/>
              <a:gd name="T23" fmla="*/ 542 h 1076"/>
              <a:gd name="T24" fmla="*/ 1010 w 1560"/>
              <a:gd name="T25" fmla="*/ 573 h 1076"/>
              <a:gd name="T26" fmla="*/ 1077 w 1560"/>
              <a:gd name="T27" fmla="*/ 577 h 1076"/>
              <a:gd name="T28" fmla="*/ 1116 w 1560"/>
              <a:gd name="T29" fmla="*/ 628 h 1076"/>
              <a:gd name="T30" fmla="*/ 1147 w 1560"/>
              <a:gd name="T31" fmla="*/ 675 h 1076"/>
              <a:gd name="T32" fmla="*/ 1191 w 1560"/>
              <a:gd name="T33" fmla="*/ 730 h 1076"/>
              <a:gd name="T34" fmla="*/ 1238 w 1560"/>
              <a:gd name="T35" fmla="*/ 762 h 1076"/>
              <a:gd name="T36" fmla="*/ 1289 w 1560"/>
              <a:gd name="T37" fmla="*/ 785 h 1076"/>
              <a:gd name="T38" fmla="*/ 1348 w 1560"/>
              <a:gd name="T39" fmla="*/ 817 h 1076"/>
              <a:gd name="T40" fmla="*/ 1391 w 1560"/>
              <a:gd name="T41" fmla="*/ 836 h 1076"/>
              <a:gd name="T42" fmla="*/ 1422 w 1560"/>
              <a:gd name="T43" fmla="*/ 883 h 1076"/>
              <a:gd name="T44" fmla="*/ 1454 w 1560"/>
              <a:gd name="T45" fmla="*/ 927 h 1076"/>
              <a:gd name="T46" fmla="*/ 1485 w 1560"/>
              <a:gd name="T47" fmla="*/ 970 h 1076"/>
              <a:gd name="T48" fmla="*/ 1513 w 1560"/>
              <a:gd name="T49" fmla="*/ 1009 h 1076"/>
              <a:gd name="T50" fmla="*/ 1552 w 1560"/>
              <a:gd name="T51" fmla="*/ 1048 h 1076"/>
              <a:gd name="T52" fmla="*/ 1493 w 1560"/>
              <a:gd name="T53" fmla="*/ 1052 h 1076"/>
              <a:gd name="T54" fmla="*/ 1403 w 1560"/>
              <a:gd name="T55" fmla="*/ 1060 h 1076"/>
              <a:gd name="T56" fmla="*/ 1320 w 1560"/>
              <a:gd name="T57" fmla="*/ 1068 h 1076"/>
              <a:gd name="T58" fmla="*/ 1234 w 1560"/>
              <a:gd name="T59" fmla="*/ 1052 h 1076"/>
              <a:gd name="T60" fmla="*/ 1159 w 1560"/>
              <a:gd name="T61" fmla="*/ 1025 h 1076"/>
              <a:gd name="T62" fmla="*/ 1073 w 1560"/>
              <a:gd name="T63" fmla="*/ 993 h 1076"/>
              <a:gd name="T64" fmla="*/ 1010 w 1560"/>
              <a:gd name="T65" fmla="*/ 997 h 1076"/>
              <a:gd name="T66" fmla="*/ 939 w 1560"/>
              <a:gd name="T67" fmla="*/ 1009 h 1076"/>
              <a:gd name="T68" fmla="*/ 888 w 1560"/>
              <a:gd name="T69" fmla="*/ 966 h 1076"/>
              <a:gd name="T70" fmla="*/ 825 w 1560"/>
              <a:gd name="T71" fmla="*/ 891 h 1076"/>
              <a:gd name="T72" fmla="*/ 755 w 1560"/>
              <a:gd name="T73" fmla="*/ 840 h 1076"/>
              <a:gd name="T74" fmla="*/ 656 w 1560"/>
              <a:gd name="T75" fmla="*/ 801 h 1076"/>
              <a:gd name="T76" fmla="*/ 590 w 1560"/>
              <a:gd name="T77" fmla="*/ 789 h 1076"/>
              <a:gd name="T78" fmla="*/ 495 w 1560"/>
              <a:gd name="T79" fmla="*/ 777 h 1076"/>
              <a:gd name="T80" fmla="*/ 452 w 1560"/>
              <a:gd name="T81" fmla="*/ 742 h 1076"/>
              <a:gd name="T82" fmla="*/ 432 w 1560"/>
              <a:gd name="T83" fmla="*/ 691 h 1076"/>
              <a:gd name="T84" fmla="*/ 397 w 1560"/>
              <a:gd name="T85" fmla="*/ 632 h 1076"/>
              <a:gd name="T86" fmla="*/ 358 w 1560"/>
              <a:gd name="T87" fmla="*/ 597 h 1076"/>
              <a:gd name="T88" fmla="*/ 358 w 1560"/>
              <a:gd name="T89" fmla="*/ 546 h 1076"/>
              <a:gd name="T90" fmla="*/ 366 w 1560"/>
              <a:gd name="T91" fmla="*/ 475 h 1076"/>
              <a:gd name="T92" fmla="*/ 358 w 1560"/>
              <a:gd name="T93" fmla="*/ 408 h 1076"/>
              <a:gd name="T94" fmla="*/ 330 w 1560"/>
              <a:gd name="T95" fmla="*/ 365 h 1076"/>
              <a:gd name="T96" fmla="*/ 212 w 1560"/>
              <a:gd name="T97" fmla="*/ 345 h 1076"/>
              <a:gd name="T98" fmla="*/ 197 w 1560"/>
              <a:gd name="T99" fmla="*/ 243 h 1076"/>
              <a:gd name="T100" fmla="*/ 138 w 1560"/>
              <a:gd name="T101" fmla="*/ 196 h 1076"/>
              <a:gd name="T102" fmla="*/ 36 w 1560"/>
              <a:gd name="T103" fmla="*/ 161 h 1076"/>
              <a:gd name="T104" fmla="*/ 36 w 1560"/>
              <a:gd name="T105" fmla="*/ 122 h 1076"/>
              <a:gd name="T106" fmla="*/ 95 w 1560"/>
              <a:gd name="T107" fmla="*/ 110 h 1076"/>
              <a:gd name="T108" fmla="*/ 157 w 1560"/>
              <a:gd name="T109" fmla="*/ 106 h 1076"/>
              <a:gd name="T110" fmla="*/ 220 w 1560"/>
              <a:gd name="T111" fmla="*/ 102 h 1076"/>
              <a:gd name="T112" fmla="*/ 275 w 1560"/>
              <a:gd name="T113" fmla="*/ 126 h 1076"/>
              <a:gd name="T114" fmla="*/ 315 w 1560"/>
              <a:gd name="T115" fmla="*/ 165 h 1076"/>
              <a:gd name="T116" fmla="*/ 362 w 1560"/>
              <a:gd name="T117" fmla="*/ 212 h 1076"/>
              <a:gd name="T118" fmla="*/ 421 w 1560"/>
              <a:gd name="T119" fmla="*/ 251 h 10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560"/>
              <a:gd name="T181" fmla="*/ 0 h 1076"/>
              <a:gd name="T182" fmla="*/ 1560 w 1560"/>
              <a:gd name="T183" fmla="*/ 1076 h 107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560" h="1076">
                <a:moveTo>
                  <a:pt x="912" y="0"/>
                </a:moveTo>
                <a:lnTo>
                  <a:pt x="912" y="4"/>
                </a:lnTo>
                <a:lnTo>
                  <a:pt x="912" y="8"/>
                </a:lnTo>
                <a:lnTo>
                  <a:pt x="916" y="12"/>
                </a:lnTo>
                <a:lnTo>
                  <a:pt x="916" y="16"/>
                </a:lnTo>
                <a:lnTo>
                  <a:pt x="916" y="20"/>
                </a:lnTo>
                <a:lnTo>
                  <a:pt x="920" y="23"/>
                </a:lnTo>
                <a:lnTo>
                  <a:pt x="923" y="27"/>
                </a:lnTo>
                <a:lnTo>
                  <a:pt x="923" y="31"/>
                </a:lnTo>
                <a:lnTo>
                  <a:pt x="927" y="35"/>
                </a:lnTo>
                <a:lnTo>
                  <a:pt x="931" y="39"/>
                </a:lnTo>
                <a:lnTo>
                  <a:pt x="935" y="39"/>
                </a:lnTo>
                <a:lnTo>
                  <a:pt x="935" y="43"/>
                </a:lnTo>
                <a:lnTo>
                  <a:pt x="939" y="43"/>
                </a:lnTo>
                <a:lnTo>
                  <a:pt x="939" y="47"/>
                </a:lnTo>
                <a:lnTo>
                  <a:pt x="943" y="51"/>
                </a:lnTo>
                <a:lnTo>
                  <a:pt x="943" y="55"/>
                </a:lnTo>
                <a:lnTo>
                  <a:pt x="943" y="59"/>
                </a:lnTo>
                <a:lnTo>
                  <a:pt x="947" y="63"/>
                </a:lnTo>
                <a:lnTo>
                  <a:pt x="951" y="67"/>
                </a:lnTo>
                <a:lnTo>
                  <a:pt x="955" y="67"/>
                </a:lnTo>
                <a:lnTo>
                  <a:pt x="955" y="71"/>
                </a:lnTo>
                <a:lnTo>
                  <a:pt x="959" y="71"/>
                </a:lnTo>
                <a:lnTo>
                  <a:pt x="959" y="74"/>
                </a:lnTo>
                <a:lnTo>
                  <a:pt x="963" y="74"/>
                </a:lnTo>
                <a:lnTo>
                  <a:pt x="967" y="78"/>
                </a:lnTo>
                <a:lnTo>
                  <a:pt x="967" y="82"/>
                </a:lnTo>
                <a:lnTo>
                  <a:pt x="967" y="86"/>
                </a:lnTo>
                <a:lnTo>
                  <a:pt x="963" y="94"/>
                </a:lnTo>
                <a:lnTo>
                  <a:pt x="963" y="98"/>
                </a:lnTo>
                <a:lnTo>
                  <a:pt x="963" y="102"/>
                </a:lnTo>
                <a:lnTo>
                  <a:pt x="963" y="106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59" y="126"/>
                </a:lnTo>
                <a:lnTo>
                  <a:pt x="959" y="129"/>
                </a:lnTo>
                <a:lnTo>
                  <a:pt x="963" y="133"/>
                </a:lnTo>
                <a:lnTo>
                  <a:pt x="963" y="137"/>
                </a:lnTo>
                <a:lnTo>
                  <a:pt x="967" y="137"/>
                </a:lnTo>
                <a:lnTo>
                  <a:pt x="971" y="137"/>
                </a:lnTo>
                <a:lnTo>
                  <a:pt x="971" y="133"/>
                </a:lnTo>
                <a:lnTo>
                  <a:pt x="975" y="133"/>
                </a:lnTo>
                <a:lnTo>
                  <a:pt x="975" y="129"/>
                </a:lnTo>
                <a:lnTo>
                  <a:pt x="978" y="129"/>
                </a:lnTo>
                <a:lnTo>
                  <a:pt x="978" y="126"/>
                </a:lnTo>
                <a:lnTo>
                  <a:pt x="982" y="126"/>
                </a:lnTo>
                <a:lnTo>
                  <a:pt x="990" y="126"/>
                </a:lnTo>
                <a:lnTo>
                  <a:pt x="994" y="129"/>
                </a:lnTo>
                <a:lnTo>
                  <a:pt x="998" y="129"/>
                </a:lnTo>
                <a:lnTo>
                  <a:pt x="1002" y="133"/>
                </a:lnTo>
                <a:lnTo>
                  <a:pt x="1006" y="133"/>
                </a:lnTo>
                <a:lnTo>
                  <a:pt x="1010" y="137"/>
                </a:lnTo>
                <a:lnTo>
                  <a:pt x="1014" y="137"/>
                </a:lnTo>
                <a:lnTo>
                  <a:pt x="1014" y="141"/>
                </a:lnTo>
                <a:lnTo>
                  <a:pt x="1018" y="145"/>
                </a:lnTo>
                <a:lnTo>
                  <a:pt x="1022" y="149"/>
                </a:lnTo>
                <a:lnTo>
                  <a:pt x="1022" y="153"/>
                </a:lnTo>
                <a:lnTo>
                  <a:pt x="1026" y="157"/>
                </a:lnTo>
                <a:lnTo>
                  <a:pt x="1030" y="157"/>
                </a:lnTo>
                <a:lnTo>
                  <a:pt x="1033" y="157"/>
                </a:lnTo>
                <a:lnTo>
                  <a:pt x="1037" y="153"/>
                </a:lnTo>
                <a:lnTo>
                  <a:pt x="1041" y="153"/>
                </a:lnTo>
                <a:lnTo>
                  <a:pt x="1045" y="149"/>
                </a:lnTo>
                <a:lnTo>
                  <a:pt x="1049" y="149"/>
                </a:lnTo>
                <a:lnTo>
                  <a:pt x="1053" y="145"/>
                </a:lnTo>
                <a:lnTo>
                  <a:pt x="1057" y="145"/>
                </a:lnTo>
                <a:lnTo>
                  <a:pt x="1057" y="149"/>
                </a:lnTo>
                <a:lnTo>
                  <a:pt x="1057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61" y="169"/>
                </a:lnTo>
                <a:lnTo>
                  <a:pt x="1061" y="173"/>
                </a:lnTo>
                <a:lnTo>
                  <a:pt x="1065" y="173"/>
                </a:lnTo>
                <a:lnTo>
                  <a:pt x="1073" y="169"/>
                </a:lnTo>
                <a:lnTo>
                  <a:pt x="1077" y="169"/>
                </a:lnTo>
                <a:lnTo>
                  <a:pt x="1085" y="165"/>
                </a:lnTo>
                <a:lnTo>
                  <a:pt x="1088" y="165"/>
                </a:lnTo>
                <a:lnTo>
                  <a:pt x="1092" y="165"/>
                </a:lnTo>
                <a:lnTo>
                  <a:pt x="1092" y="161"/>
                </a:lnTo>
                <a:lnTo>
                  <a:pt x="1096" y="165"/>
                </a:lnTo>
                <a:lnTo>
                  <a:pt x="1096" y="169"/>
                </a:lnTo>
                <a:lnTo>
                  <a:pt x="1096" y="173"/>
                </a:lnTo>
                <a:lnTo>
                  <a:pt x="1096" y="177"/>
                </a:lnTo>
                <a:lnTo>
                  <a:pt x="1096" y="181"/>
                </a:lnTo>
                <a:lnTo>
                  <a:pt x="1100" y="184"/>
                </a:lnTo>
                <a:lnTo>
                  <a:pt x="1104" y="184"/>
                </a:lnTo>
                <a:lnTo>
                  <a:pt x="1108" y="184"/>
                </a:lnTo>
                <a:lnTo>
                  <a:pt x="1112" y="184"/>
                </a:lnTo>
                <a:lnTo>
                  <a:pt x="1120" y="184"/>
                </a:lnTo>
                <a:lnTo>
                  <a:pt x="1124" y="184"/>
                </a:lnTo>
                <a:lnTo>
                  <a:pt x="1124" y="188"/>
                </a:lnTo>
                <a:lnTo>
                  <a:pt x="1124" y="192"/>
                </a:lnTo>
                <a:lnTo>
                  <a:pt x="1124" y="196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0" y="212"/>
                </a:lnTo>
                <a:lnTo>
                  <a:pt x="1116" y="216"/>
                </a:lnTo>
                <a:lnTo>
                  <a:pt x="1116" y="220"/>
                </a:lnTo>
                <a:lnTo>
                  <a:pt x="1112" y="224"/>
                </a:lnTo>
                <a:lnTo>
                  <a:pt x="1112" y="228"/>
                </a:lnTo>
                <a:lnTo>
                  <a:pt x="1108" y="228"/>
                </a:lnTo>
                <a:lnTo>
                  <a:pt x="1108" y="232"/>
                </a:lnTo>
                <a:lnTo>
                  <a:pt x="1104" y="236"/>
                </a:lnTo>
                <a:lnTo>
                  <a:pt x="1104" y="239"/>
                </a:lnTo>
                <a:lnTo>
                  <a:pt x="1104" y="243"/>
                </a:lnTo>
                <a:lnTo>
                  <a:pt x="1100" y="243"/>
                </a:lnTo>
                <a:lnTo>
                  <a:pt x="1100" y="247"/>
                </a:lnTo>
                <a:lnTo>
                  <a:pt x="1100" y="251"/>
                </a:lnTo>
                <a:lnTo>
                  <a:pt x="1096" y="255"/>
                </a:lnTo>
                <a:lnTo>
                  <a:pt x="1096" y="259"/>
                </a:lnTo>
                <a:lnTo>
                  <a:pt x="1096" y="263"/>
                </a:lnTo>
                <a:lnTo>
                  <a:pt x="1096" y="267"/>
                </a:lnTo>
                <a:lnTo>
                  <a:pt x="1096" y="271"/>
                </a:lnTo>
                <a:lnTo>
                  <a:pt x="1092" y="275"/>
                </a:lnTo>
                <a:lnTo>
                  <a:pt x="1092" y="279"/>
                </a:lnTo>
                <a:lnTo>
                  <a:pt x="1092" y="283"/>
                </a:lnTo>
                <a:lnTo>
                  <a:pt x="1092" y="287"/>
                </a:lnTo>
                <a:lnTo>
                  <a:pt x="1088" y="290"/>
                </a:lnTo>
                <a:lnTo>
                  <a:pt x="1088" y="294"/>
                </a:lnTo>
                <a:lnTo>
                  <a:pt x="1088" y="298"/>
                </a:lnTo>
                <a:lnTo>
                  <a:pt x="1085" y="302"/>
                </a:lnTo>
                <a:lnTo>
                  <a:pt x="1085" y="306"/>
                </a:lnTo>
                <a:lnTo>
                  <a:pt x="1081" y="310"/>
                </a:lnTo>
                <a:lnTo>
                  <a:pt x="1081" y="314"/>
                </a:lnTo>
                <a:lnTo>
                  <a:pt x="1081" y="322"/>
                </a:lnTo>
                <a:lnTo>
                  <a:pt x="1077" y="322"/>
                </a:lnTo>
                <a:lnTo>
                  <a:pt x="1077" y="330"/>
                </a:lnTo>
                <a:lnTo>
                  <a:pt x="1077" y="334"/>
                </a:lnTo>
                <a:lnTo>
                  <a:pt x="1077" y="338"/>
                </a:lnTo>
                <a:lnTo>
                  <a:pt x="1077" y="342"/>
                </a:lnTo>
                <a:lnTo>
                  <a:pt x="1077" y="345"/>
                </a:lnTo>
                <a:lnTo>
                  <a:pt x="1073" y="349"/>
                </a:lnTo>
                <a:lnTo>
                  <a:pt x="1073" y="353"/>
                </a:lnTo>
                <a:lnTo>
                  <a:pt x="1073" y="357"/>
                </a:lnTo>
                <a:lnTo>
                  <a:pt x="1069" y="361"/>
                </a:lnTo>
                <a:lnTo>
                  <a:pt x="1069" y="365"/>
                </a:lnTo>
                <a:lnTo>
                  <a:pt x="1069" y="369"/>
                </a:lnTo>
                <a:lnTo>
                  <a:pt x="1065" y="373"/>
                </a:lnTo>
                <a:lnTo>
                  <a:pt x="1065" y="377"/>
                </a:lnTo>
                <a:lnTo>
                  <a:pt x="1061" y="377"/>
                </a:lnTo>
                <a:lnTo>
                  <a:pt x="1057" y="377"/>
                </a:lnTo>
                <a:lnTo>
                  <a:pt x="1057" y="381"/>
                </a:lnTo>
                <a:lnTo>
                  <a:pt x="1053" y="381"/>
                </a:lnTo>
                <a:lnTo>
                  <a:pt x="1049" y="385"/>
                </a:lnTo>
                <a:lnTo>
                  <a:pt x="1045" y="385"/>
                </a:lnTo>
                <a:lnTo>
                  <a:pt x="1045" y="389"/>
                </a:lnTo>
                <a:lnTo>
                  <a:pt x="1041" y="389"/>
                </a:lnTo>
                <a:lnTo>
                  <a:pt x="1037" y="393"/>
                </a:lnTo>
                <a:lnTo>
                  <a:pt x="1033" y="393"/>
                </a:lnTo>
                <a:lnTo>
                  <a:pt x="1033" y="397"/>
                </a:lnTo>
                <a:lnTo>
                  <a:pt x="1037" y="400"/>
                </a:lnTo>
                <a:lnTo>
                  <a:pt x="1033" y="404"/>
                </a:lnTo>
                <a:lnTo>
                  <a:pt x="1030" y="404"/>
                </a:lnTo>
                <a:lnTo>
                  <a:pt x="1026" y="408"/>
                </a:lnTo>
                <a:lnTo>
                  <a:pt x="1022" y="412"/>
                </a:lnTo>
                <a:lnTo>
                  <a:pt x="1022" y="416"/>
                </a:lnTo>
                <a:lnTo>
                  <a:pt x="1026" y="420"/>
                </a:lnTo>
                <a:lnTo>
                  <a:pt x="1026" y="424"/>
                </a:lnTo>
                <a:lnTo>
                  <a:pt x="1026" y="428"/>
                </a:lnTo>
                <a:lnTo>
                  <a:pt x="1030" y="428"/>
                </a:lnTo>
                <a:lnTo>
                  <a:pt x="1033" y="432"/>
                </a:lnTo>
                <a:lnTo>
                  <a:pt x="1037" y="432"/>
                </a:lnTo>
                <a:lnTo>
                  <a:pt x="1041" y="432"/>
                </a:lnTo>
                <a:lnTo>
                  <a:pt x="1045" y="428"/>
                </a:lnTo>
                <a:lnTo>
                  <a:pt x="1049" y="428"/>
                </a:lnTo>
                <a:lnTo>
                  <a:pt x="1053" y="428"/>
                </a:lnTo>
                <a:lnTo>
                  <a:pt x="1057" y="424"/>
                </a:lnTo>
                <a:lnTo>
                  <a:pt x="1057" y="428"/>
                </a:lnTo>
                <a:lnTo>
                  <a:pt x="1057" y="432"/>
                </a:lnTo>
                <a:lnTo>
                  <a:pt x="1057" y="436"/>
                </a:lnTo>
                <a:lnTo>
                  <a:pt x="1057" y="440"/>
                </a:lnTo>
                <a:lnTo>
                  <a:pt x="1053" y="444"/>
                </a:lnTo>
                <a:lnTo>
                  <a:pt x="1053" y="448"/>
                </a:lnTo>
                <a:lnTo>
                  <a:pt x="1053" y="451"/>
                </a:lnTo>
                <a:lnTo>
                  <a:pt x="1049" y="455"/>
                </a:lnTo>
                <a:lnTo>
                  <a:pt x="1049" y="459"/>
                </a:lnTo>
                <a:lnTo>
                  <a:pt x="1049" y="463"/>
                </a:lnTo>
                <a:lnTo>
                  <a:pt x="1045" y="467"/>
                </a:lnTo>
                <a:lnTo>
                  <a:pt x="1045" y="471"/>
                </a:lnTo>
                <a:lnTo>
                  <a:pt x="1045" y="475"/>
                </a:lnTo>
                <a:lnTo>
                  <a:pt x="1045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1" y="495"/>
                </a:lnTo>
                <a:lnTo>
                  <a:pt x="1041" y="499"/>
                </a:lnTo>
                <a:lnTo>
                  <a:pt x="1041" y="503"/>
                </a:lnTo>
                <a:lnTo>
                  <a:pt x="1041" y="506"/>
                </a:lnTo>
                <a:lnTo>
                  <a:pt x="1041" y="510"/>
                </a:lnTo>
                <a:lnTo>
                  <a:pt x="1041" y="514"/>
                </a:lnTo>
                <a:lnTo>
                  <a:pt x="1037" y="518"/>
                </a:lnTo>
                <a:lnTo>
                  <a:pt x="1037" y="522"/>
                </a:lnTo>
                <a:lnTo>
                  <a:pt x="1033" y="522"/>
                </a:lnTo>
                <a:lnTo>
                  <a:pt x="1033" y="526"/>
                </a:lnTo>
                <a:lnTo>
                  <a:pt x="1030" y="526"/>
                </a:lnTo>
                <a:lnTo>
                  <a:pt x="1026" y="530"/>
                </a:lnTo>
                <a:lnTo>
                  <a:pt x="1022" y="534"/>
                </a:lnTo>
                <a:lnTo>
                  <a:pt x="1018" y="534"/>
                </a:lnTo>
                <a:lnTo>
                  <a:pt x="1014" y="538"/>
                </a:lnTo>
                <a:lnTo>
                  <a:pt x="1010" y="542"/>
                </a:lnTo>
                <a:lnTo>
                  <a:pt x="1006" y="542"/>
                </a:lnTo>
                <a:lnTo>
                  <a:pt x="1006" y="546"/>
                </a:lnTo>
                <a:lnTo>
                  <a:pt x="1002" y="546"/>
                </a:lnTo>
                <a:lnTo>
                  <a:pt x="1002" y="550"/>
                </a:lnTo>
                <a:lnTo>
                  <a:pt x="994" y="554"/>
                </a:lnTo>
                <a:lnTo>
                  <a:pt x="990" y="554"/>
                </a:lnTo>
                <a:lnTo>
                  <a:pt x="990" y="558"/>
                </a:lnTo>
                <a:lnTo>
                  <a:pt x="986" y="558"/>
                </a:lnTo>
                <a:lnTo>
                  <a:pt x="986" y="561"/>
                </a:lnTo>
                <a:lnTo>
                  <a:pt x="982" y="561"/>
                </a:lnTo>
                <a:lnTo>
                  <a:pt x="982" y="565"/>
                </a:lnTo>
                <a:lnTo>
                  <a:pt x="982" y="569"/>
                </a:lnTo>
                <a:lnTo>
                  <a:pt x="990" y="569"/>
                </a:lnTo>
                <a:lnTo>
                  <a:pt x="994" y="569"/>
                </a:lnTo>
                <a:lnTo>
                  <a:pt x="998" y="573"/>
                </a:lnTo>
                <a:lnTo>
                  <a:pt x="1002" y="573"/>
                </a:lnTo>
                <a:lnTo>
                  <a:pt x="1006" y="573"/>
                </a:lnTo>
                <a:lnTo>
                  <a:pt x="1010" y="573"/>
                </a:lnTo>
                <a:lnTo>
                  <a:pt x="1014" y="573"/>
                </a:lnTo>
                <a:lnTo>
                  <a:pt x="1018" y="573"/>
                </a:lnTo>
                <a:lnTo>
                  <a:pt x="1026" y="573"/>
                </a:lnTo>
                <a:lnTo>
                  <a:pt x="1030" y="573"/>
                </a:lnTo>
                <a:lnTo>
                  <a:pt x="1033" y="573"/>
                </a:lnTo>
                <a:lnTo>
                  <a:pt x="1041" y="569"/>
                </a:lnTo>
                <a:lnTo>
                  <a:pt x="1045" y="569"/>
                </a:lnTo>
                <a:lnTo>
                  <a:pt x="1049" y="569"/>
                </a:lnTo>
                <a:lnTo>
                  <a:pt x="1053" y="569"/>
                </a:lnTo>
                <a:lnTo>
                  <a:pt x="1057" y="569"/>
                </a:lnTo>
                <a:lnTo>
                  <a:pt x="1061" y="569"/>
                </a:lnTo>
                <a:lnTo>
                  <a:pt x="1065" y="569"/>
                </a:lnTo>
                <a:lnTo>
                  <a:pt x="1069" y="569"/>
                </a:lnTo>
                <a:lnTo>
                  <a:pt x="1073" y="569"/>
                </a:lnTo>
                <a:lnTo>
                  <a:pt x="1077" y="569"/>
                </a:lnTo>
                <a:lnTo>
                  <a:pt x="1077" y="573"/>
                </a:lnTo>
                <a:lnTo>
                  <a:pt x="1077" y="577"/>
                </a:lnTo>
                <a:lnTo>
                  <a:pt x="1081" y="581"/>
                </a:lnTo>
                <a:lnTo>
                  <a:pt x="1081" y="585"/>
                </a:lnTo>
                <a:lnTo>
                  <a:pt x="1085" y="589"/>
                </a:lnTo>
                <a:lnTo>
                  <a:pt x="1085" y="593"/>
                </a:lnTo>
                <a:lnTo>
                  <a:pt x="1088" y="593"/>
                </a:lnTo>
                <a:lnTo>
                  <a:pt x="1092" y="597"/>
                </a:lnTo>
                <a:lnTo>
                  <a:pt x="1096" y="601"/>
                </a:lnTo>
                <a:lnTo>
                  <a:pt x="1096" y="605"/>
                </a:lnTo>
                <a:lnTo>
                  <a:pt x="1100" y="605"/>
                </a:lnTo>
                <a:lnTo>
                  <a:pt x="1104" y="609"/>
                </a:lnTo>
                <a:lnTo>
                  <a:pt x="1108" y="609"/>
                </a:lnTo>
                <a:lnTo>
                  <a:pt x="1108" y="612"/>
                </a:lnTo>
                <a:lnTo>
                  <a:pt x="1112" y="616"/>
                </a:lnTo>
                <a:lnTo>
                  <a:pt x="1112" y="620"/>
                </a:lnTo>
                <a:lnTo>
                  <a:pt x="1112" y="624"/>
                </a:lnTo>
                <a:lnTo>
                  <a:pt x="1112" y="628"/>
                </a:lnTo>
                <a:lnTo>
                  <a:pt x="1116" y="628"/>
                </a:lnTo>
                <a:lnTo>
                  <a:pt x="1116" y="632"/>
                </a:lnTo>
                <a:lnTo>
                  <a:pt x="1120" y="632"/>
                </a:lnTo>
                <a:lnTo>
                  <a:pt x="1124" y="632"/>
                </a:lnTo>
                <a:lnTo>
                  <a:pt x="1128" y="632"/>
                </a:lnTo>
                <a:lnTo>
                  <a:pt x="1128" y="636"/>
                </a:lnTo>
                <a:lnTo>
                  <a:pt x="1128" y="640"/>
                </a:lnTo>
                <a:lnTo>
                  <a:pt x="1128" y="648"/>
                </a:lnTo>
                <a:lnTo>
                  <a:pt x="1128" y="652"/>
                </a:lnTo>
                <a:lnTo>
                  <a:pt x="1132" y="656"/>
                </a:lnTo>
                <a:lnTo>
                  <a:pt x="1136" y="656"/>
                </a:lnTo>
                <a:lnTo>
                  <a:pt x="1140" y="656"/>
                </a:lnTo>
                <a:lnTo>
                  <a:pt x="1140" y="660"/>
                </a:lnTo>
                <a:lnTo>
                  <a:pt x="1140" y="664"/>
                </a:lnTo>
                <a:lnTo>
                  <a:pt x="1140" y="667"/>
                </a:lnTo>
                <a:lnTo>
                  <a:pt x="1140" y="671"/>
                </a:lnTo>
                <a:lnTo>
                  <a:pt x="1143" y="675"/>
                </a:lnTo>
                <a:lnTo>
                  <a:pt x="1147" y="675"/>
                </a:lnTo>
                <a:lnTo>
                  <a:pt x="1147" y="679"/>
                </a:lnTo>
                <a:lnTo>
                  <a:pt x="1147" y="683"/>
                </a:lnTo>
                <a:lnTo>
                  <a:pt x="1147" y="687"/>
                </a:lnTo>
                <a:lnTo>
                  <a:pt x="1151" y="691"/>
                </a:lnTo>
                <a:lnTo>
                  <a:pt x="1151" y="695"/>
                </a:lnTo>
                <a:lnTo>
                  <a:pt x="1159" y="695"/>
                </a:lnTo>
                <a:lnTo>
                  <a:pt x="1163" y="699"/>
                </a:lnTo>
                <a:lnTo>
                  <a:pt x="1167" y="699"/>
                </a:lnTo>
                <a:lnTo>
                  <a:pt x="1171" y="707"/>
                </a:lnTo>
                <a:lnTo>
                  <a:pt x="1179" y="711"/>
                </a:lnTo>
                <a:lnTo>
                  <a:pt x="1179" y="715"/>
                </a:lnTo>
                <a:lnTo>
                  <a:pt x="1183" y="719"/>
                </a:lnTo>
                <a:lnTo>
                  <a:pt x="1183" y="722"/>
                </a:lnTo>
                <a:lnTo>
                  <a:pt x="1187" y="722"/>
                </a:lnTo>
                <a:lnTo>
                  <a:pt x="1187" y="726"/>
                </a:lnTo>
                <a:lnTo>
                  <a:pt x="1187" y="730"/>
                </a:lnTo>
                <a:lnTo>
                  <a:pt x="1191" y="730"/>
                </a:lnTo>
                <a:lnTo>
                  <a:pt x="1195" y="734"/>
                </a:lnTo>
                <a:lnTo>
                  <a:pt x="1198" y="738"/>
                </a:lnTo>
                <a:lnTo>
                  <a:pt x="1202" y="738"/>
                </a:lnTo>
                <a:lnTo>
                  <a:pt x="1202" y="742"/>
                </a:lnTo>
                <a:lnTo>
                  <a:pt x="1206" y="742"/>
                </a:lnTo>
                <a:lnTo>
                  <a:pt x="1206" y="746"/>
                </a:lnTo>
                <a:lnTo>
                  <a:pt x="1210" y="750"/>
                </a:lnTo>
                <a:lnTo>
                  <a:pt x="1210" y="746"/>
                </a:lnTo>
                <a:lnTo>
                  <a:pt x="1214" y="746"/>
                </a:lnTo>
                <a:lnTo>
                  <a:pt x="1218" y="746"/>
                </a:lnTo>
                <a:lnTo>
                  <a:pt x="1222" y="746"/>
                </a:lnTo>
                <a:lnTo>
                  <a:pt x="1226" y="750"/>
                </a:lnTo>
                <a:lnTo>
                  <a:pt x="1230" y="750"/>
                </a:lnTo>
                <a:lnTo>
                  <a:pt x="1230" y="754"/>
                </a:lnTo>
                <a:lnTo>
                  <a:pt x="1234" y="758"/>
                </a:lnTo>
                <a:lnTo>
                  <a:pt x="1238" y="758"/>
                </a:lnTo>
                <a:lnTo>
                  <a:pt x="1238" y="762"/>
                </a:lnTo>
                <a:lnTo>
                  <a:pt x="1242" y="762"/>
                </a:lnTo>
                <a:lnTo>
                  <a:pt x="1246" y="766"/>
                </a:lnTo>
                <a:lnTo>
                  <a:pt x="1250" y="766"/>
                </a:lnTo>
                <a:lnTo>
                  <a:pt x="1253" y="766"/>
                </a:lnTo>
                <a:lnTo>
                  <a:pt x="1257" y="766"/>
                </a:lnTo>
                <a:lnTo>
                  <a:pt x="1257" y="770"/>
                </a:lnTo>
                <a:lnTo>
                  <a:pt x="1257" y="774"/>
                </a:lnTo>
                <a:lnTo>
                  <a:pt x="1253" y="777"/>
                </a:lnTo>
                <a:lnTo>
                  <a:pt x="1253" y="781"/>
                </a:lnTo>
                <a:lnTo>
                  <a:pt x="1257" y="781"/>
                </a:lnTo>
                <a:lnTo>
                  <a:pt x="1261" y="785"/>
                </a:lnTo>
                <a:lnTo>
                  <a:pt x="1265" y="785"/>
                </a:lnTo>
                <a:lnTo>
                  <a:pt x="1273" y="785"/>
                </a:lnTo>
                <a:lnTo>
                  <a:pt x="1277" y="785"/>
                </a:lnTo>
                <a:lnTo>
                  <a:pt x="1281" y="785"/>
                </a:lnTo>
                <a:lnTo>
                  <a:pt x="1285" y="785"/>
                </a:lnTo>
                <a:lnTo>
                  <a:pt x="1289" y="785"/>
                </a:lnTo>
                <a:lnTo>
                  <a:pt x="1293" y="785"/>
                </a:lnTo>
                <a:lnTo>
                  <a:pt x="1297" y="785"/>
                </a:lnTo>
                <a:lnTo>
                  <a:pt x="1301" y="789"/>
                </a:lnTo>
                <a:lnTo>
                  <a:pt x="1305" y="789"/>
                </a:lnTo>
                <a:lnTo>
                  <a:pt x="1308" y="789"/>
                </a:lnTo>
                <a:lnTo>
                  <a:pt x="1312" y="793"/>
                </a:lnTo>
                <a:lnTo>
                  <a:pt x="1320" y="797"/>
                </a:lnTo>
                <a:lnTo>
                  <a:pt x="1324" y="797"/>
                </a:lnTo>
                <a:lnTo>
                  <a:pt x="1328" y="801"/>
                </a:lnTo>
                <a:lnTo>
                  <a:pt x="1328" y="805"/>
                </a:lnTo>
                <a:lnTo>
                  <a:pt x="1332" y="805"/>
                </a:lnTo>
                <a:lnTo>
                  <a:pt x="1336" y="805"/>
                </a:lnTo>
                <a:lnTo>
                  <a:pt x="1340" y="805"/>
                </a:lnTo>
                <a:lnTo>
                  <a:pt x="1344" y="805"/>
                </a:lnTo>
                <a:lnTo>
                  <a:pt x="1348" y="809"/>
                </a:lnTo>
                <a:lnTo>
                  <a:pt x="1352" y="813"/>
                </a:lnTo>
                <a:lnTo>
                  <a:pt x="1348" y="817"/>
                </a:lnTo>
                <a:lnTo>
                  <a:pt x="1348" y="821"/>
                </a:lnTo>
                <a:lnTo>
                  <a:pt x="1348" y="825"/>
                </a:lnTo>
                <a:lnTo>
                  <a:pt x="1352" y="828"/>
                </a:lnTo>
                <a:lnTo>
                  <a:pt x="1356" y="828"/>
                </a:lnTo>
                <a:lnTo>
                  <a:pt x="1360" y="832"/>
                </a:lnTo>
                <a:lnTo>
                  <a:pt x="1360" y="836"/>
                </a:lnTo>
                <a:lnTo>
                  <a:pt x="1363" y="836"/>
                </a:lnTo>
                <a:lnTo>
                  <a:pt x="1363" y="832"/>
                </a:lnTo>
                <a:lnTo>
                  <a:pt x="1367" y="832"/>
                </a:lnTo>
                <a:lnTo>
                  <a:pt x="1371" y="832"/>
                </a:lnTo>
                <a:lnTo>
                  <a:pt x="1375" y="832"/>
                </a:lnTo>
                <a:lnTo>
                  <a:pt x="1375" y="836"/>
                </a:lnTo>
                <a:lnTo>
                  <a:pt x="1379" y="840"/>
                </a:lnTo>
                <a:lnTo>
                  <a:pt x="1383" y="840"/>
                </a:lnTo>
                <a:lnTo>
                  <a:pt x="1387" y="840"/>
                </a:lnTo>
                <a:lnTo>
                  <a:pt x="1391" y="840"/>
                </a:lnTo>
                <a:lnTo>
                  <a:pt x="1391" y="836"/>
                </a:lnTo>
                <a:lnTo>
                  <a:pt x="1395" y="836"/>
                </a:lnTo>
                <a:lnTo>
                  <a:pt x="1399" y="836"/>
                </a:lnTo>
                <a:lnTo>
                  <a:pt x="1399" y="840"/>
                </a:lnTo>
                <a:lnTo>
                  <a:pt x="1399" y="844"/>
                </a:lnTo>
                <a:lnTo>
                  <a:pt x="1395" y="844"/>
                </a:lnTo>
                <a:lnTo>
                  <a:pt x="1395" y="848"/>
                </a:lnTo>
                <a:lnTo>
                  <a:pt x="1399" y="852"/>
                </a:lnTo>
                <a:lnTo>
                  <a:pt x="1403" y="852"/>
                </a:lnTo>
                <a:lnTo>
                  <a:pt x="1403" y="856"/>
                </a:lnTo>
                <a:lnTo>
                  <a:pt x="1407" y="860"/>
                </a:lnTo>
                <a:lnTo>
                  <a:pt x="1403" y="864"/>
                </a:lnTo>
                <a:lnTo>
                  <a:pt x="1407" y="868"/>
                </a:lnTo>
                <a:lnTo>
                  <a:pt x="1411" y="872"/>
                </a:lnTo>
                <a:lnTo>
                  <a:pt x="1415" y="872"/>
                </a:lnTo>
                <a:lnTo>
                  <a:pt x="1418" y="876"/>
                </a:lnTo>
                <a:lnTo>
                  <a:pt x="1422" y="880"/>
                </a:lnTo>
                <a:lnTo>
                  <a:pt x="1422" y="883"/>
                </a:lnTo>
                <a:lnTo>
                  <a:pt x="1422" y="887"/>
                </a:lnTo>
                <a:lnTo>
                  <a:pt x="1426" y="887"/>
                </a:lnTo>
                <a:lnTo>
                  <a:pt x="1430" y="891"/>
                </a:lnTo>
                <a:lnTo>
                  <a:pt x="1430" y="895"/>
                </a:lnTo>
                <a:lnTo>
                  <a:pt x="1434" y="899"/>
                </a:lnTo>
                <a:lnTo>
                  <a:pt x="1438" y="903"/>
                </a:lnTo>
                <a:lnTo>
                  <a:pt x="1442" y="903"/>
                </a:lnTo>
                <a:lnTo>
                  <a:pt x="1442" y="907"/>
                </a:lnTo>
                <a:lnTo>
                  <a:pt x="1442" y="911"/>
                </a:lnTo>
                <a:lnTo>
                  <a:pt x="1438" y="911"/>
                </a:lnTo>
                <a:lnTo>
                  <a:pt x="1438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6" y="923"/>
                </a:lnTo>
                <a:lnTo>
                  <a:pt x="1450" y="923"/>
                </a:lnTo>
                <a:lnTo>
                  <a:pt x="1454" y="923"/>
                </a:lnTo>
                <a:lnTo>
                  <a:pt x="1454" y="927"/>
                </a:lnTo>
                <a:lnTo>
                  <a:pt x="1454" y="931"/>
                </a:lnTo>
                <a:lnTo>
                  <a:pt x="1454" y="935"/>
                </a:lnTo>
                <a:lnTo>
                  <a:pt x="1458" y="935"/>
                </a:lnTo>
                <a:lnTo>
                  <a:pt x="1462" y="938"/>
                </a:lnTo>
                <a:lnTo>
                  <a:pt x="1466" y="938"/>
                </a:lnTo>
                <a:lnTo>
                  <a:pt x="1466" y="942"/>
                </a:lnTo>
                <a:lnTo>
                  <a:pt x="1470" y="942"/>
                </a:lnTo>
                <a:lnTo>
                  <a:pt x="1470" y="946"/>
                </a:lnTo>
                <a:lnTo>
                  <a:pt x="1473" y="946"/>
                </a:lnTo>
                <a:lnTo>
                  <a:pt x="1473" y="950"/>
                </a:lnTo>
                <a:lnTo>
                  <a:pt x="1473" y="954"/>
                </a:lnTo>
                <a:lnTo>
                  <a:pt x="1477" y="954"/>
                </a:lnTo>
                <a:lnTo>
                  <a:pt x="1477" y="958"/>
                </a:lnTo>
                <a:lnTo>
                  <a:pt x="1481" y="962"/>
                </a:lnTo>
                <a:lnTo>
                  <a:pt x="1481" y="966"/>
                </a:lnTo>
                <a:lnTo>
                  <a:pt x="1481" y="970"/>
                </a:lnTo>
                <a:lnTo>
                  <a:pt x="1485" y="970"/>
                </a:lnTo>
                <a:lnTo>
                  <a:pt x="1489" y="970"/>
                </a:lnTo>
                <a:lnTo>
                  <a:pt x="1493" y="966"/>
                </a:lnTo>
                <a:lnTo>
                  <a:pt x="1497" y="966"/>
                </a:lnTo>
                <a:lnTo>
                  <a:pt x="1497" y="970"/>
                </a:lnTo>
                <a:lnTo>
                  <a:pt x="1501" y="974"/>
                </a:lnTo>
                <a:lnTo>
                  <a:pt x="1497" y="978"/>
                </a:lnTo>
                <a:lnTo>
                  <a:pt x="1497" y="982"/>
                </a:lnTo>
                <a:lnTo>
                  <a:pt x="1501" y="982"/>
                </a:lnTo>
                <a:lnTo>
                  <a:pt x="1505" y="986"/>
                </a:lnTo>
                <a:lnTo>
                  <a:pt x="1505" y="989"/>
                </a:lnTo>
                <a:lnTo>
                  <a:pt x="1505" y="993"/>
                </a:lnTo>
                <a:lnTo>
                  <a:pt x="1505" y="997"/>
                </a:lnTo>
                <a:lnTo>
                  <a:pt x="1509" y="1001"/>
                </a:lnTo>
                <a:lnTo>
                  <a:pt x="1513" y="1001"/>
                </a:lnTo>
                <a:lnTo>
                  <a:pt x="1517" y="1001"/>
                </a:lnTo>
                <a:lnTo>
                  <a:pt x="1517" y="1005"/>
                </a:lnTo>
                <a:lnTo>
                  <a:pt x="1513" y="1009"/>
                </a:lnTo>
                <a:lnTo>
                  <a:pt x="1517" y="1009"/>
                </a:lnTo>
                <a:lnTo>
                  <a:pt x="1521" y="1013"/>
                </a:lnTo>
                <a:lnTo>
                  <a:pt x="1525" y="1013"/>
                </a:lnTo>
                <a:lnTo>
                  <a:pt x="1525" y="1017"/>
                </a:lnTo>
                <a:lnTo>
                  <a:pt x="1525" y="1021"/>
                </a:lnTo>
                <a:lnTo>
                  <a:pt x="1525" y="1025"/>
                </a:lnTo>
                <a:lnTo>
                  <a:pt x="1528" y="1025"/>
                </a:lnTo>
                <a:lnTo>
                  <a:pt x="1532" y="1025"/>
                </a:lnTo>
                <a:lnTo>
                  <a:pt x="1532" y="1029"/>
                </a:lnTo>
                <a:lnTo>
                  <a:pt x="1528" y="1033"/>
                </a:lnTo>
                <a:lnTo>
                  <a:pt x="1532" y="1037"/>
                </a:lnTo>
                <a:lnTo>
                  <a:pt x="1532" y="1041"/>
                </a:lnTo>
                <a:lnTo>
                  <a:pt x="1536" y="1041"/>
                </a:lnTo>
                <a:lnTo>
                  <a:pt x="1540" y="1044"/>
                </a:lnTo>
                <a:lnTo>
                  <a:pt x="1544" y="1048"/>
                </a:lnTo>
                <a:lnTo>
                  <a:pt x="1548" y="1048"/>
                </a:lnTo>
                <a:lnTo>
                  <a:pt x="1552" y="1048"/>
                </a:lnTo>
                <a:lnTo>
                  <a:pt x="1552" y="1052"/>
                </a:lnTo>
                <a:lnTo>
                  <a:pt x="1556" y="1052"/>
                </a:lnTo>
                <a:lnTo>
                  <a:pt x="1556" y="1056"/>
                </a:lnTo>
                <a:lnTo>
                  <a:pt x="1560" y="1068"/>
                </a:lnTo>
                <a:lnTo>
                  <a:pt x="1556" y="1072"/>
                </a:lnTo>
                <a:lnTo>
                  <a:pt x="1552" y="1072"/>
                </a:lnTo>
                <a:lnTo>
                  <a:pt x="1540" y="1068"/>
                </a:lnTo>
                <a:lnTo>
                  <a:pt x="1528" y="1064"/>
                </a:lnTo>
                <a:lnTo>
                  <a:pt x="1521" y="1060"/>
                </a:lnTo>
                <a:lnTo>
                  <a:pt x="1517" y="1064"/>
                </a:lnTo>
                <a:lnTo>
                  <a:pt x="1513" y="1064"/>
                </a:lnTo>
                <a:lnTo>
                  <a:pt x="1513" y="1060"/>
                </a:lnTo>
                <a:lnTo>
                  <a:pt x="1505" y="1060"/>
                </a:lnTo>
                <a:lnTo>
                  <a:pt x="1501" y="1060"/>
                </a:lnTo>
                <a:lnTo>
                  <a:pt x="1501" y="1056"/>
                </a:lnTo>
                <a:lnTo>
                  <a:pt x="1497" y="1056"/>
                </a:lnTo>
                <a:lnTo>
                  <a:pt x="1493" y="1052"/>
                </a:lnTo>
                <a:lnTo>
                  <a:pt x="1485" y="1052"/>
                </a:lnTo>
                <a:lnTo>
                  <a:pt x="1481" y="1056"/>
                </a:lnTo>
                <a:lnTo>
                  <a:pt x="1477" y="1052"/>
                </a:lnTo>
                <a:lnTo>
                  <a:pt x="1473" y="1052"/>
                </a:lnTo>
                <a:lnTo>
                  <a:pt x="1466" y="1052"/>
                </a:lnTo>
                <a:lnTo>
                  <a:pt x="1462" y="1052"/>
                </a:lnTo>
                <a:lnTo>
                  <a:pt x="1450" y="1052"/>
                </a:lnTo>
                <a:lnTo>
                  <a:pt x="1446" y="1052"/>
                </a:lnTo>
                <a:lnTo>
                  <a:pt x="1442" y="1056"/>
                </a:lnTo>
                <a:lnTo>
                  <a:pt x="1438" y="1056"/>
                </a:lnTo>
                <a:lnTo>
                  <a:pt x="1434" y="1056"/>
                </a:lnTo>
                <a:lnTo>
                  <a:pt x="1430" y="1056"/>
                </a:lnTo>
                <a:lnTo>
                  <a:pt x="1422" y="1060"/>
                </a:lnTo>
                <a:lnTo>
                  <a:pt x="1418" y="1060"/>
                </a:lnTo>
                <a:lnTo>
                  <a:pt x="1411" y="1056"/>
                </a:lnTo>
                <a:lnTo>
                  <a:pt x="1403" y="1056"/>
                </a:lnTo>
                <a:lnTo>
                  <a:pt x="1403" y="1060"/>
                </a:lnTo>
                <a:lnTo>
                  <a:pt x="1399" y="1060"/>
                </a:lnTo>
                <a:lnTo>
                  <a:pt x="1395" y="1064"/>
                </a:lnTo>
                <a:lnTo>
                  <a:pt x="1391" y="1068"/>
                </a:lnTo>
                <a:lnTo>
                  <a:pt x="1387" y="1068"/>
                </a:lnTo>
                <a:lnTo>
                  <a:pt x="1387" y="1064"/>
                </a:lnTo>
                <a:lnTo>
                  <a:pt x="1383" y="1064"/>
                </a:lnTo>
                <a:lnTo>
                  <a:pt x="1383" y="1060"/>
                </a:lnTo>
                <a:lnTo>
                  <a:pt x="1375" y="1060"/>
                </a:lnTo>
                <a:lnTo>
                  <a:pt x="1367" y="1060"/>
                </a:lnTo>
                <a:lnTo>
                  <a:pt x="1367" y="1064"/>
                </a:lnTo>
                <a:lnTo>
                  <a:pt x="1363" y="1064"/>
                </a:lnTo>
                <a:lnTo>
                  <a:pt x="1352" y="1064"/>
                </a:lnTo>
                <a:lnTo>
                  <a:pt x="1348" y="1060"/>
                </a:lnTo>
                <a:lnTo>
                  <a:pt x="1340" y="1060"/>
                </a:lnTo>
                <a:lnTo>
                  <a:pt x="1336" y="1060"/>
                </a:lnTo>
                <a:lnTo>
                  <a:pt x="1328" y="1064"/>
                </a:lnTo>
                <a:lnTo>
                  <a:pt x="1320" y="1068"/>
                </a:lnTo>
                <a:lnTo>
                  <a:pt x="1308" y="1072"/>
                </a:lnTo>
                <a:lnTo>
                  <a:pt x="1305" y="1072"/>
                </a:lnTo>
                <a:lnTo>
                  <a:pt x="1301" y="1072"/>
                </a:lnTo>
                <a:lnTo>
                  <a:pt x="1297" y="1072"/>
                </a:lnTo>
                <a:lnTo>
                  <a:pt x="1289" y="1072"/>
                </a:lnTo>
                <a:lnTo>
                  <a:pt x="1281" y="1072"/>
                </a:lnTo>
                <a:lnTo>
                  <a:pt x="1277" y="1072"/>
                </a:lnTo>
                <a:lnTo>
                  <a:pt x="1273" y="1076"/>
                </a:lnTo>
                <a:lnTo>
                  <a:pt x="1269" y="1076"/>
                </a:lnTo>
                <a:lnTo>
                  <a:pt x="1265" y="1072"/>
                </a:lnTo>
                <a:lnTo>
                  <a:pt x="1261" y="1060"/>
                </a:lnTo>
                <a:lnTo>
                  <a:pt x="1253" y="1056"/>
                </a:lnTo>
                <a:lnTo>
                  <a:pt x="1253" y="1052"/>
                </a:lnTo>
                <a:lnTo>
                  <a:pt x="1250" y="1052"/>
                </a:lnTo>
                <a:lnTo>
                  <a:pt x="1246" y="1052"/>
                </a:lnTo>
                <a:lnTo>
                  <a:pt x="1242" y="1052"/>
                </a:lnTo>
                <a:lnTo>
                  <a:pt x="1234" y="1052"/>
                </a:lnTo>
                <a:lnTo>
                  <a:pt x="1222" y="1052"/>
                </a:lnTo>
                <a:lnTo>
                  <a:pt x="1214" y="1056"/>
                </a:lnTo>
                <a:lnTo>
                  <a:pt x="1210" y="1056"/>
                </a:lnTo>
                <a:lnTo>
                  <a:pt x="1202" y="1048"/>
                </a:lnTo>
                <a:lnTo>
                  <a:pt x="1195" y="1044"/>
                </a:lnTo>
                <a:lnTo>
                  <a:pt x="1191" y="1041"/>
                </a:lnTo>
                <a:lnTo>
                  <a:pt x="1191" y="1037"/>
                </a:lnTo>
                <a:lnTo>
                  <a:pt x="1187" y="1037"/>
                </a:lnTo>
                <a:lnTo>
                  <a:pt x="1183" y="1037"/>
                </a:lnTo>
                <a:lnTo>
                  <a:pt x="1179" y="1037"/>
                </a:lnTo>
                <a:lnTo>
                  <a:pt x="1175" y="1033"/>
                </a:lnTo>
                <a:lnTo>
                  <a:pt x="1175" y="1029"/>
                </a:lnTo>
                <a:lnTo>
                  <a:pt x="1175" y="1025"/>
                </a:lnTo>
                <a:lnTo>
                  <a:pt x="1171" y="1025"/>
                </a:lnTo>
                <a:lnTo>
                  <a:pt x="1167" y="1025"/>
                </a:lnTo>
                <a:lnTo>
                  <a:pt x="1163" y="1025"/>
                </a:lnTo>
                <a:lnTo>
                  <a:pt x="1159" y="1025"/>
                </a:lnTo>
                <a:lnTo>
                  <a:pt x="1155" y="1021"/>
                </a:lnTo>
                <a:lnTo>
                  <a:pt x="1151" y="1021"/>
                </a:lnTo>
                <a:lnTo>
                  <a:pt x="1151" y="1017"/>
                </a:lnTo>
                <a:lnTo>
                  <a:pt x="1143" y="1013"/>
                </a:lnTo>
                <a:lnTo>
                  <a:pt x="1140" y="1013"/>
                </a:lnTo>
                <a:lnTo>
                  <a:pt x="1132" y="1013"/>
                </a:lnTo>
                <a:lnTo>
                  <a:pt x="1128" y="1013"/>
                </a:lnTo>
                <a:lnTo>
                  <a:pt x="1124" y="1013"/>
                </a:lnTo>
                <a:lnTo>
                  <a:pt x="1120" y="1009"/>
                </a:lnTo>
                <a:lnTo>
                  <a:pt x="1120" y="1005"/>
                </a:lnTo>
                <a:lnTo>
                  <a:pt x="1108" y="1005"/>
                </a:lnTo>
                <a:lnTo>
                  <a:pt x="1104" y="1005"/>
                </a:lnTo>
                <a:lnTo>
                  <a:pt x="1100" y="1001"/>
                </a:lnTo>
                <a:lnTo>
                  <a:pt x="1092" y="993"/>
                </a:lnTo>
                <a:lnTo>
                  <a:pt x="1088" y="993"/>
                </a:lnTo>
                <a:lnTo>
                  <a:pt x="1085" y="993"/>
                </a:lnTo>
                <a:lnTo>
                  <a:pt x="1073" y="993"/>
                </a:lnTo>
                <a:lnTo>
                  <a:pt x="1069" y="993"/>
                </a:lnTo>
                <a:lnTo>
                  <a:pt x="1065" y="993"/>
                </a:lnTo>
                <a:lnTo>
                  <a:pt x="1061" y="989"/>
                </a:lnTo>
                <a:lnTo>
                  <a:pt x="1057" y="989"/>
                </a:lnTo>
                <a:lnTo>
                  <a:pt x="1057" y="993"/>
                </a:lnTo>
                <a:lnTo>
                  <a:pt x="1053" y="993"/>
                </a:lnTo>
                <a:lnTo>
                  <a:pt x="1049" y="989"/>
                </a:lnTo>
                <a:lnTo>
                  <a:pt x="1045" y="989"/>
                </a:lnTo>
                <a:lnTo>
                  <a:pt x="1041" y="989"/>
                </a:lnTo>
                <a:lnTo>
                  <a:pt x="1037" y="989"/>
                </a:lnTo>
                <a:lnTo>
                  <a:pt x="1037" y="993"/>
                </a:lnTo>
                <a:lnTo>
                  <a:pt x="1033" y="997"/>
                </a:lnTo>
                <a:lnTo>
                  <a:pt x="1030" y="997"/>
                </a:lnTo>
                <a:lnTo>
                  <a:pt x="1022" y="993"/>
                </a:lnTo>
                <a:lnTo>
                  <a:pt x="1018" y="993"/>
                </a:lnTo>
                <a:lnTo>
                  <a:pt x="1014" y="997"/>
                </a:lnTo>
                <a:lnTo>
                  <a:pt x="1010" y="997"/>
                </a:lnTo>
                <a:lnTo>
                  <a:pt x="1006" y="997"/>
                </a:lnTo>
                <a:lnTo>
                  <a:pt x="1002" y="1001"/>
                </a:lnTo>
                <a:lnTo>
                  <a:pt x="1006" y="1001"/>
                </a:lnTo>
                <a:lnTo>
                  <a:pt x="1002" y="1005"/>
                </a:lnTo>
                <a:lnTo>
                  <a:pt x="994" y="1005"/>
                </a:lnTo>
                <a:lnTo>
                  <a:pt x="990" y="1005"/>
                </a:lnTo>
                <a:lnTo>
                  <a:pt x="982" y="1001"/>
                </a:lnTo>
                <a:lnTo>
                  <a:pt x="975" y="1005"/>
                </a:lnTo>
                <a:lnTo>
                  <a:pt x="963" y="1005"/>
                </a:lnTo>
                <a:lnTo>
                  <a:pt x="959" y="1005"/>
                </a:lnTo>
                <a:lnTo>
                  <a:pt x="959" y="1009"/>
                </a:lnTo>
                <a:lnTo>
                  <a:pt x="955" y="1009"/>
                </a:lnTo>
                <a:lnTo>
                  <a:pt x="951" y="1009"/>
                </a:lnTo>
                <a:lnTo>
                  <a:pt x="951" y="1013"/>
                </a:lnTo>
                <a:lnTo>
                  <a:pt x="947" y="1013"/>
                </a:lnTo>
                <a:lnTo>
                  <a:pt x="943" y="1013"/>
                </a:lnTo>
                <a:lnTo>
                  <a:pt x="939" y="1009"/>
                </a:lnTo>
                <a:lnTo>
                  <a:pt x="939" y="1005"/>
                </a:lnTo>
                <a:lnTo>
                  <a:pt x="935" y="1005"/>
                </a:lnTo>
                <a:lnTo>
                  <a:pt x="931" y="1001"/>
                </a:lnTo>
                <a:lnTo>
                  <a:pt x="931" y="997"/>
                </a:lnTo>
                <a:lnTo>
                  <a:pt x="923" y="993"/>
                </a:lnTo>
                <a:lnTo>
                  <a:pt x="920" y="989"/>
                </a:lnTo>
                <a:lnTo>
                  <a:pt x="916" y="986"/>
                </a:lnTo>
                <a:lnTo>
                  <a:pt x="916" y="982"/>
                </a:lnTo>
                <a:lnTo>
                  <a:pt x="912" y="978"/>
                </a:lnTo>
                <a:lnTo>
                  <a:pt x="912" y="974"/>
                </a:lnTo>
                <a:lnTo>
                  <a:pt x="912" y="970"/>
                </a:lnTo>
                <a:lnTo>
                  <a:pt x="908" y="966"/>
                </a:lnTo>
                <a:lnTo>
                  <a:pt x="904" y="966"/>
                </a:lnTo>
                <a:lnTo>
                  <a:pt x="904" y="962"/>
                </a:lnTo>
                <a:lnTo>
                  <a:pt x="900" y="962"/>
                </a:lnTo>
                <a:lnTo>
                  <a:pt x="896" y="966"/>
                </a:lnTo>
                <a:lnTo>
                  <a:pt x="888" y="966"/>
                </a:lnTo>
                <a:lnTo>
                  <a:pt x="880" y="970"/>
                </a:lnTo>
                <a:lnTo>
                  <a:pt x="872" y="970"/>
                </a:lnTo>
                <a:lnTo>
                  <a:pt x="868" y="966"/>
                </a:lnTo>
                <a:lnTo>
                  <a:pt x="865" y="966"/>
                </a:lnTo>
                <a:lnTo>
                  <a:pt x="857" y="966"/>
                </a:lnTo>
                <a:lnTo>
                  <a:pt x="849" y="962"/>
                </a:lnTo>
                <a:lnTo>
                  <a:pt x="841" y="954"/>
                </a:lnTo>
                <a:lnTo>
                  <a:pt x="833" y="950"/>
                </a:lnTo>
                <a:lnTo>
                  <a:pt x="829" y="942"/>
                </a:lnTo>
                <a:lnTo>
                  <a:pt x="825" y="938"/>
                </a:lnTo>
                <a:lnTo>
                  <a:pt x="825" y="931"/>
                </a:lnTo>
                <a:lnTo>
                  <a:pt x="821" y="923"/>
                </a:lnTo>
                <a:lnTo>
                  <a:pt x="821" y="919"/>
                </a:lnTo>
                <a:lnTo>
                  <a:pt x="821" y="911"/>
                </a:lnTo>
                <a:lnTo>
                  <a:pt x="821" y="903"/>
                </a:lnTo>
                <a:lnTo>
                  <a:pt x="825" y="899"/>
                </a:lnTo>
                <a:lnTo>
                  <a:pt x="825" y="891"/>
                </a:lnTo>
                <a:lnTo>
                  <a:pt x="833" y="880"/>
                </a:lnTo>
                <a:lnTo>
                  <a:pt x="837" y="872"/>
                </a:lnTo>
                <a:lnTo>
                  <a:pt x="841" y="872"/>
                </a:lnTo>
                <a:lnTo>
                  <a:pt x="837" y="868"/>
                </a:lnTo>
                <a:lnTo>
                  <a:pt x="837" y="864"/>
                </a:lnTo>
                <a:lnTo>
                  <a:pt x="833" y="864"/>
                </a:lnTo>
                <a:lnTo>
                  <a:pt x="821" y="860"/>
                </a:lnTo>
                <a:lnTo>
                  <a:pt x="817" y="860"/>
                </a:lnTo>
                <a:lnTo>
                  <a:pt x="813" y="852"/>
                </a:lnTo>
                <a:lnTo>
                  <a:pt x="810" y="852"/>
                </a:lnTo>
                <a:lnTo>
                  <a:pt x="802" y="852"/>
                </a:lnTo>
                <a:lnTo>
                  <a:pt x="794" y="852"/>
                </a:lnTo>
                <a:lnTo>
                  <a:pt x="790" y="852"/>
                </a:lnTo>
                <a:lnTo>
                  <a:pt x="782" y="852"/>
                </a:lnTo>
                <a:lnTo>
                  <a:pt x="774" y="848"/>
                </a:lnTo>
                <a:lnTo>
                  <a:pt x="762" y="844"/>
                </a:lnTo>
                <a:lnTo>
                  <a:pt x="755" y="840"/>
                </a:lnTo>
                <a:lnTo>
                  <a:pt x="751" y="836"/>
                </a:lnTo>
                <a:lnTo>
                  <a:pt x="743" y="836"/>
                </a:lnTo>
                <a:lnTo>
                  <a:pt x="735" y="832"/>
                </a:lnTo>
                <a:lnTo>
                  <a:pt x="727" y="825"/>
                </a:lnTo>
                <a:lnTo>
                  <a:pt x="707" y="821"/>
                </a:lnTo>
                <a:lnTo>
                  <a:pt x="700" y="817"/>
                </a:lnTo>
                <a:lnTo>
                  <a:pt x="696" y="817"/>
                </a:lnTo>
                <a:lnTo>
                  <a:pt x="692" y="809"/>
                </a:lnTo>
                <a:lnTo>
                  <a:pt x="688" y="805"/>
                </a:lnTo>
                <a:lnTo>
                  <a:pt x="684" y="805"/>
                </a:lnTo>
                <a:lnTo>
                  <a:pt x="680" y="805"/>
                </a:lnTo>
                <a:lnTo>
                  <a:pt x="672" y="805"/>
                </a:lnTo>
                <a:lnTo>
                  <a:pt x="672" y="801"/>
                </a:lnTo>
                <a:lnTo>
                  <a:pt x="668" y="801"/>
                </a:lnTo>
                <a:lnTo>
                  <a:pt x="668" y="797"/>
                </a:lnTo>
                <a:lnTo>
                  <a:pt x="664" y="797"/>
                </a:lnTo>
                <a:lnTo>
                  <a:pt x="656" y="801"/>
                </a:lnTo>
                <a:lnTo>
                  <a:pt x="656" y="805"/>
                </a:lnTo>
                <a:lnTo>
                  <a:pt x="652" y="805"/>
                </a:lnTo>
                <a:lnTo>
                  <a:pt x="649" y="805"/>
                </a:lnTo>
                <a:lnTo>
                  <a:pt x="645" y="809"/>
                </a:lnTo>
                <a:lnTo>
                  <a:pt x="641" y="813"/>
                </a:lnTo>
                <a:lnTo>
                  <a:pt x="637" y="813"/>
                </a:lnTo>
                <a:lnTo>
                  <a:pt x="633" y="809"/>
                </a:lnTo>
                <a:lnTo>
                  <a:pt x="621" y="809"/>
                </a:lnTo>
                <a:lnTo>
                  <a:pt x="621" y="805"/>
                </a:lnTo>
                <a:lnTo>
                  <a:pt x="617" y="805"/>
                </a:lnTo>
                <a:lnTo>
                  <a:pt x="617" y="801"/>
                </a:lnTo>
                <a:lnTo>
                  <a:pt x="613" y="801"/>
                </a:lnTo>
                <a:lnTo>
                  <a:pt x="609" y="801"/>
                </a:lnTo>
                <a:lnTo>
                  <a:pt x="605" y="797"/>
                </a:lnTo>
                <a:lnTo>
                  <a:pt x="601" y="797"/>
                </a:lnTo>
                <a:lnTo>
                  <a:pt x="597" y="793"/>
                </a:lnTo>
                <a:lnTo>
                  <a:pt x="590" y="789"/>
                </a:lnTo>
                <a:lnTo>
                  <a:pt x="586" y="789"/>
                </a:lnTo>
                <a:lnTo>
                  <a:pt x="582" y="789"/>
                </a:lnTo>
                <a:lnTo>
                  <a:pt x="578" y="785"/>
                </a:lnTo>
                <a:lnTo>
                  <a:pt x="574" y="785"/>
                </a:lnTo>
                <a:lnTo>
                  <a:pt x="570" y="785"/>
                </a:lnTo>
                <a:lnTo>
                  <a:pt x="566" y="785"/>
                </a:lnTo>
                <a:lnTo>
                  <a:pt x="562" y="785"/>
                </a:lnTo>
                <a:lnTo>
                  <a:pt x="554" y="785"/>
                </a:lnTo>
                <a:lnTo>
                  <a:pt x="542" y="785"/>
                </a:lnTo>
                <a:lnTo>
                  <a:pt x="539" y="785"/>
                </a:lnTo>
                <a:lnTo>
                  <a:pt x="531" y="789"/>
                </a:lnTo>
                <a:lnTo>
                  <a:pt x="523" y="785"/>
                </a:lnTo>
                <a:lnTo>
                  <a:pt x="519" y="785"/>
                </a:lnTo>
                <a:lnTo>
                  <a:pt x="515" y="785"/>
                </a:lnTo>
                <a:lnTo>
                  <a:pt x="507" y="781"/>
                </a:lnTo>
                <a:lnTo>
                  <a:pt x="503" y="781"/>
                </a:lnTo>
                <a:lnTo>
                  <a:pt x="495" y="777"/>
                </a:lnTo>
                <a:lnTo>
                  <a:pt x="491" y="781"/>
                </a:lnTo>
                <a:lnTo>
                  <a:pt x="487" y="781"/>
                </a:lnTo>
                <a:lnTo>
                  <a:pt x="484" y="777"/>
                </a:lnTo>
                <a:lnTo>
                  <a:pt x="480" y="781"/>
                </a:lnTo>
                <a:lnTo>
                  <a:pt x="468" y="777"/>
                </a:lnTo>
                <a:lnTo>
                  <a:pt x="464" y="770"/>
                </a:lnTo>
                <a:lnTo>
                  <a:pt x="464" y="766"/>
                </a:lnTo>
                <a:lnTo>
                  <a:pt x="460" y="762"/>
                </a:lnTo>
                <a:lnTo>
                  <a:pt x="460" y="758"/>
                </a:lnTo>
                <a:lnTo>
                  <a:pt x="460" y="754"/>
                </a:lnTo>
                <a:lnTo>
                  <a:pt x="456" y="754"/>
                </a:lnTo>
                <a:lnTo>
                  <a:pt x="452" y="758"/>
                </a:lnTo>
                <a:lnTo>
                  <a:pt x="448" y="754"/>
                </a:lnTo>
                <a:lnTo>
                  <a:pt x="452" y="754"/>
                </a:lnTo>
                <a:lnTo>
                  <a:pt x="452" y="750"/>
                </a:lnTo>
                <a:lnTo>
                  <a:pt x="452" y="746"/>
                </a:lnTo>
                <a:lnTo>
                  <a:pt x="452" y="742"/>
                </a:lnTo>
                <a:lnTo>
                  <a:pt x="448" y="742"/>
                </a:lnTo>
                <a:lnTo>
                  <a:pt x="444" y="738"/>
                </a:lnTo>
                <a:lnTo>
                  <a:pt x="444" y="734"/>
                </a:lnTo>
                <a:lnTo>
                  <a:pt x="448" y="734"/>
                </a:lnTo>
                <a:lnTo>
                  <a:pt x="452" y="734"/>
                </a:lnTo>
                <a:lnTo>
                  <a:pt x="452" y="730"/>
                </a:lnTo>
                <a:lnTo>
                  <a:pt x="448" y="730"/>
                </a:lnTo>
                <a:lnTo>
                  <a:pt x="448" y="726"/>
                </a:lnTo>
                <a:lnTo>
                  <a:pt x="444" y="722"/>
                </a:lnTo>
                <a:lnTo>
                  <a:pt x="444" y="719"/>
                </a:lnTo>
                <a:lnTo>
                  <a:pt x="444" y="715"/>
                </a:lnTo>
                <a:lnTo>
                  <a:pt x="440" y="711"/>
                </a:lnTo>
                <a:lnTo>
                  <a:pt x="440" y="707"/>
                </a:lnTo>
                <a:lnTo>
                  <a:pt x="436" y="703"/>
                </a:lnTo>
                <a:lnTo>
                  <a:pt x="432" y="699"/>
                </a:lnTo>
                <a:lnTo>
                  <a:pt x="432" y="695"/>
                </a:lnTo>
                <a:lnTo>
                  <a:pt x="432" y="691"/>
                </a:lnTo>
                <a:lnTo>
                  <a:pt x="432" y="683"/>
                </a:lnTo>
                <a:lnTo>
                  <a:pt x="432" y="679"/>
                </a:lnTo>
                <a:lnTo>
                  <a:pt x="429" y="675"/>
                </a:lnTo>
                <a:lnTo>
                  <a:pt x="429" y="671"/>
                </a:lnTo>
                <a:lnTo>
                  <a:pt x="421" y="671"/>
                </a:lnTo>
                <a:lnTo>
                  <a:pt x="421" y="667"/>
                </a:lnTo>
                <a:lnTo>
                  <a:pt x="421" y="664"/>
                </a:lnTo>
                <a:lnTo>
                  <a:pt x="417" y="664"/>
                </a:lnTo>
                <a:lnTo>
                  <a:pt x="413" y="664"/>
                </a:lnTo>
                <a:lnTo>
                  <a:pt x="413" y="660"/>
                </a:lnTo>
                <a:lnTo>
                  <a:pt x="409" y="652"/>
                </a:lnTo>
                <a:lnTo>
                  <a:pt x="409" y="648"/>
                </a:lnTo>
                <a:lnTo>
                  <a:pt x="405" y="644"/>
                </a:lnTo>
                <a:lnTo>
                  <a:pt x="401" y="644"/>
                </a:lnTo>
                <a:lnTo>
                  <a:pt x="401" y="640"/>
                </a:lnTo>
                <a:lnTo>
                  <a:pt x="397" y="636"/>
                </a:lnTo>
                <a:lnTo>
                  <a:pt x="397" y="632"/>
                </a:lnTo>
                <a:lnTo>
                  <a:pt x="393" y="632"/>
                </a:lnTo>
                <a:lnTo>
                  <a:pt x="397" y="632"/>
                </a:lnTo>
                <a:lnTo>
                  <a:pt x="393" y="628"/>
                </a:lnTo>
                <a:lnTo>
                  <a:pt x="393" y="624"/>
                </a:lnTo>
                <a:lnTo>
                  <a:pt x="389" y="624"/>
                </a:lnTo>
                <a:lnTo>
                  <a:pt x="385" y="624"/>
                </a:lnTo>
                <a:lnTo>
                  <a:pt x="381" y="624"/>
                </a:lnTo>
                <a:lnTo>
                  <a:pt x="381" y="620"/>
                </a:lnTo>
                <a:lnTo>
                  <a:pt x="377" y="616"/>
                </a:lnTo>
                <a:lnTo>
                  <a:pt x="377" y="620"/>
                </a:lnTo>
                <a:lnTo>
                  <a:pt x="374" y="620"/>
                </a:lnTo>
                <a:lnTo>
                  <a:pt x="374" y="616"/>
                </a:lnTo>
                <a:lnTo>
                  <a:pt x="370" y="612"/>
                </a:lnTo>
                <a:lnTo>
                  <a:pt x="366" y="609"/>
                </a:lnTo>
                <a:lnTo>
                  <a:pt x="362" y="605"/>
                </a:lnTo>
                <a:lnTo>
                  <a:pt x="362" y="601"/>
                </a:lnTo>
                <a:lnTo>
                  <a:pt x="358" y="597"/>
                </a:lnTo>
                <a:lnTo>
                  <a:pt x="354" y="597"/>
                </a:lnTo>
                <a:lnTo>
                  <a:pt x="354" y="593"/>
                </a:lnTo>
                <a:lnTo>
                  <a:pt x="354" y="589"/>
                </a:lnTo>
                <a:lnTo>
                  <a:pt x="354" y="585"/>
                </a:lnTo>
                <a:lnTo>
                  <a:pt x="350" y="585"/>
                </a:lnTo>
                <a:lnTo>
                  <a:pt x="350" y="581"/>
                </a:lnTo>
                <a:lnTo>
                  <a:pt x="350" y="577"/>
                </a:lnTo>
                <a:lnTo>
                  <a:pt x="354" y="577"/>
                </a:lnTo>
                <a:lnTo>
                  <a:pt x="358" y="573"/>
                </a:lnTo>
                <a:lnTo>
                  <a:pt x="354" y="569"/>
                </a:lnTo>
                <a:lnTo>
                  <a:pt x="354" y="565"/>
                </a:lnTo>
                <a:lnTo>
                  <a:pt x="354" y="561"/>
                </a:lnTo>
                <a:lnTo>
                  <a:pt x="358" y="558"/>
                </a:lnTo>
                <a:lnTo>
                  <a:pt x="354" y="558"/>
                </a:lnTo>
                <a:lnTo>
                  <a:pt x="354" y="554"/>
                </a:lnTo>
                <a:lnTo>
                  <a:pt x="358" y="550"/>
                </a:lnTo>
                <a:lnTo>
                  <a:pt x="358" y="546"/>
                </a:lnTo>
                <a:lnTo>
                  <a:pt x="358" y="542"/>
                </a:lnTo>
                <a:lnTo>
                  <a:pt x="350" y="534"/>
                </a:lnTo>
                <a:lnTo>
                  <a:pt x="354" y="530"/>
                </a:lnTo>
                <a:lnTo>
                  <a:pt x="354" y="526"/>
                </a:lnTo>
                <a:lnTo>
                  <a:pt x="354" y="522"/>
                </a:lnTo>
                <a:lnTo>
                  <a:pt x="354" y="518"/>
                </a:lnTo>
                <a:lnTo>
                  <a:pt x="354" y="514"/>
                </a:lnTo>
                <a:lnTo>
                  <a:pt x="350" y="510"/>
                </a:lnTo>
                <a:lnTo>
                  <a:pt x="354" y="506"/>
                </a:lnTo>
                <a:lnTo>
                  <a:pt x="354" y="503"/>
                </a:lnTo>
                <a:lnTo>
                  <a:pt x="358" y="499"/>
                </a:lnTo>
                <a:lnTo>
                  <a:pt x="362" y="499"/>
                </a:lnTo>
                <a:lnTo>
                  <a:pt x="358" y="495"/>
                </a:lnTo>
                <a:lnTo>
                  <a:pt x="362" y="491"/>
                </a:lnTo>
                <a:lnTo>
                  <a:pt x="362" y="483"/>
                </a:lnTo>
                <a:lnTo>
                  <a:pt x="366" y="483"/>
                </a:lnTo>
                <a:lnTo>
                  <a:pt x="366" y="475"/>
                </a:lnTo>
                <a:lnTo>
                  <a:pt x="366" y="467"/>
                </a:lnTo>
                <a:lnTo>
                  <a:pt x="366" y="463"/>
                </a:lnTo>
                <a:lnTo>
                  <a:pt x="366" y="459"/>
                </a:lnTo>
                <a:lnTo>
                  <a:pt x="366" y="455"/>
                </a:lnTo>
                <a:lnTo>
                  <a:pt x="366" y="451"/>
                </a:lnTo>
                <a:lnTo>
                  <a:pt x="366" y="448"/>
                </a:lnTo>
                <a:lnTo>
                  <a:pt x="362" y="444"/>
                </a:lnTo>
                <a:lnTo>
                  <a:pt x="362" y="440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8" y="428"/>
                </a:lnTo>
                <a:lnTo>
                  <a:pt x="358" y="424"/>
                </a:lnTo>
                <a:lnTo>
                  <a:pt x="358" y="420"/>
                </a:lnTo>
                <a:lnTo>
                  <a:pt x="358" y="416"/>
                </a:lnTo>
                <a:lnTo>
                  <a:pt x="354" y="412"/>
                </a:lnTo>
                <a:lnTo>
                  <a:pt x="358" y="408"/>
                </a:lnTo>
                <a:lnTo>
                  <a:pt x="358" y="404"/>
                </a:lnTo>
                <a:lnTo>
                  <a:pt x="362" y="400"/>
                </a:lnTo>
                <a:lnTo>
                  <a:pt x="362" y="397"/>
                </a:lnTo>
                <a:lnTo>
                  <a:pt x="362" y="393"/>
                </a:lnTo>
                <a:lnTo>
                  <a:pt x="366" y="393"/>
                </a:lnTo>
                <a:lnTo>
                  <a:pt x="366" y="389"/>
                </a:lnTo>
                <a:lnTo>
                  <a:pt x="366" y="385"/>
                </a:lnTo>
                <a:lnTo>
                  <a:pt x="366" y="381"/>
                </a:lnTo>
                <a:lnTo>
                  <a:pt x="366" y="377"/>
                </a:lnTo>
                <a:lnTo>
                  <a:pt x="362" y="377"/>
                </a:lnTo>
                <a:lnTo>
                  <a:pt x="362" y="373"/>
                </a:lnTo>
                <a:lnTo>
                  <a:pt x="358" y="369"/>
                </a:lnTo>
                <a:lnTo>
                  <a:pt x="354" y="369"/>
                </a:lnTo>
                <a:lnTo>
                  <a:pt x="350" y="365"/>
                </a:lnTo>
                <a:lnTo>
                  <a:pt x="346" y="369"/>
                </a:lnTo>
                <a:lnTo>
                  <a:pt x="334" y="369"/>
                </a:lnTo>
                <a:lnTo>
                  <a:pt x="330" y="365"/>
                </a:lnTo>
                <a:lnTo>
                  <a:pt x="326" y="361"/>
                </a:lnTo>
                <a:lnTo>
                  <a:pt x="322" y="361"/>
                </a:lnTo>
                <a:lnTo>
                  <a:pt x="311" y="369"/>
                </a:lnTo>
                <a:lnTo>
                  <a:pt x="303" y="365"/>
                </a:lnTo>
                <a:lnTo>
                  <a:pt x="295" y="361"/>
                </a:lnTo>
                <a:lnTo>
                  <a:pt x="291" y="361"/>
                </a:lnTo>
                <a:lnTo>
                  <a:pt x="279" y="357"/>
                </a:lnTo>
                <a:lnTo>
                  <a:pt x="275" y="357"/>
                </a:lnTo>
                <a:lnTo>
                  <a:pt x="260" y="361"/>
                </a:lnTo>
                <a:lnTo>
                  <a:pt x="248" y="361"/>
                </a:lnTo>
                <a:lnTo>
                  <a:pt x="240" y="361"/>
                </a:lnTo>
                <a:lnTo>
                  <a:pt x="236" y="357"/>
                </a:lnTo>
                <a:lnTo>
                  <a:pt x="209" y="369"/>
                </a:lnTo>
                <a:lnTo>
                  <a:pt x="209" y="361"/>
                </a:lnTo>
                <a:lnTo>
                  <a:pt x="209" y="357"/>
                </a:lnTo>
                <a:lnTo>
                  <a:pt x="209" y="353"/>
                </a:lnTo>
                <a:lnTo>
                  <a:pt x="212" y="345"/>
                </a:lnTo>
                <a:lnTo>
                  <a:pt x="212" y="342"/>
                </a:lnTo>
                <a:lnTo>
                  <a:pt x="212" y="326"/>
                </a:lnTo>
                <a:lnTo>
                  <a:pt x="212" y="318"/>
                </a:lnTo>
                <a:lnTo>
                  <a:pt x="212" y="314"/>
                </a:lnTo>
                <a:lnTo>
                  <a:pt x="216" y="302"/>
                </a:lnTo>
                <a:lnTo>
                  <a:pt x="212" y="294"/>
                </a:lnTo>
                <a:lnTo>
                  <a:pt x="212" y="290"/>
                </a:lnTo>
                <a:lnTo>
                  <a:pt x="209" y="290"/>
                </a:lnTo>
                <a:lnTo>
                  <a:pt x="209" y="287"/>
                </a:lnTo>
                <a:lnTo>
                  <a:pt x="209" y="283"/>
                </a:lnTo>
                <a:lnTo>
                  <a:pt x="209" y="275"/>
                </a:lnTo>
                <a:lnTo>
                  <a:pt x="209" y="271"/>
                </a:lnTo>
                <a:lnTo>
                  <a:pt x="205" y="267"/>
                </a:lnTo>
                <a:lnTo>
                  <a:pt x="201" y="263"/>
                </a:lnTo>
                <a:lnTo>
                  <a:pt x="201" y="255"/>
                </a:lnTo>
                <a:lnTo>
                  <a:pt x="201" y="251"/>
                </a:lnTo>
                <a:lnTo>
                  <a:pt x="197" y="243"/>
                </a:lnTo>
                <a:lnTo>
                  <a:pt x="197" y="239"/>
                </a:lnTo>
                <a:lnTo>
                  <a:pt x="193" y="232"/>
                </a:lnTo>
                <a:lnTo>
                  <a:pt x="189" y="228"/>
                </a:lnTo>
                <a:lnTo>
                  <a:pt x="185" y="224"/>
                </a:lnTo>
                <a:lnTo>
                  <a:pt x="181" y="216"/>
                </a:lnTo>
                <a:lnTo>
                  <a:pt x="181" y="212"/>
                </a:lnTo>
                <a:lnTo>
                  <a:pt x="177" y="212"/>
                </a:lnTo>
                <a:lnTo>
                  <a:pt x="173" y="212"/>
                </a:lnTo>
                <a:lnTo>
                  <a:pt x="169" y="212"/>
                </a:lnTo>
                <a:lnTo>
                  <a:pt x="161" y="212"/>
                </a:lnTo>
                <a:lnTo>
                  <a:pt x="157" y="212"/>
                </a:lnTo>
                <a:lnTo>
                  <a:pt x="154" y="212"/>
                </a:lnTo>
                <a:lnTo>
                  <a:pt x="154" y="208"/>
                </a:lnTo>
                <a:lnTo>
                  <a:pt x="150" y="208"/>
                </a:lnTo>
                <a:lnTo>
                  <a:pt x="146" y="204"/>
                </a:lnTo>
                <a:lnTo>
                  <a:pt x="142" y="200"/>
                </a:lnTo>
                <a:lnTo>
                  <a:pt x="138" y="196"/>
                </a:lnTo>
                <a:lnTo>
                  <a:pt x="134" y="192"/>
                </a:lnTo>
                <a:lnTo>
                  <a:pt x="122" y="184"/>
                </a:lnTo>
                <a:lnTo>
                  <a:pt x="114" y="184"/>
                </a:lnTo>
                <a:lnTo>
                  <a:pt x="110" y="184"/>
                </a:lnTo>
                <a:lnTo>
                  <a:pt x="102" y="188"/>
                </a:lnTo>
                <a:lnTo>
                  <a:pt x="99" y="184"/>
                </a:lnTo>
                <a:lnTo>
                  <a:pt x="95" y="184"/>
                </a:lnTo>
                <a:lnTo>
                  <a:pt x="87" y="184"/>
                </a:lnTo>
                <a:lnTo>
                  <a:pt x="83" y="181"/>
                </a:lnTo>
                <a:lnTo>
                  <a:pt x="75" y="177"/>
                </a:lnTo>
                <a:lnTo>
                  <a:pt x="71" y="173"/>
                </a:lnTo>
                <a:lnTo>
                  <a:pt x="67" y="173"/>
                </a:lnTo>
                <a:lnTo>
                  <a:pt x="63" y="173"/>
                </a:lnTo>
                <a:lnTo>
                  <a:pt x="55" y="169"/>
                </a:lnTo>
                <a:lnTo>
                  <a:pt x="44" y="165"/>
                </a:lnTo>
                <a:lnTo>
                  <a:pt x="40" y="165"/>
                </a:lnTo>
                <a:lnTo>
                  <a:pt x="36" y="161"/>
                </a:lnTo>
                <a:lnTo>
                  <a:pt x="32" y="161"/>
                </a:lnTo>
                <a:lnTo>
                  <a:pt x="28" y="161"/>
                </a:lnTo>
                <a:lnTo>
                  <a:pt x="20" y="157"/>
                </a:lnTo>
                <a:lnTo>
                  <a:pt x="16" y="157"/>
                </a:lnTo>
                <a:lnTo>
                  <a:pt x="12" y="161"/>
                </a:lnTo>
                <a:lnTo>
                  <a:pt x="8" y="157"/>
                </a:lnTo>
                <a:lnTo>
                  <a:pt x="4" y="153"/>
                </a:lnTo>
                <a:lnTo>
                  <a:pt x="0" y="141"/>
                </a:lnTo>
                <a:lnTo>
                  <a:pt x="12" y="137"/>
                </a:lnTo>
                <a:lnTo>
                  <a:pt x="16" y="137"/>
                </a:lnTo>
                <a:lnTo>
                  <a:pt x="16" y="133"/>
                </a:lnTo>
                <a:lnTo>
                  <a:pt x="20" y="133"/>
                </a:lnTo>
                <a:lnTo>
                  <a:pt x="20" y="129"/>
                </a:lnTo>
                <a:lnTo>
                  <a:pt x="24" y="126"/>
                </a:lnTo>
                <a:lnTo>
                  <a:pt x="28" y="126"/>
                </a:lnTo>
                <a:lnTo>
                  <a:pt x="32" y="126"/>
                </a:lnTo>
                <a:lnTo>
                  <a:pt x="36" y="122"/>
                </a:lnTo>
                <a:lnTo>
                  <a:pt x="40" y="122"/>
                </a:lnTo>
                <a:lnTo>
                  <a:pt x="44" y="122"/>
                </a:lnTo>
                <a:lnTo>
                  <a:pt x="47" y="118"/>
                </a:lnTo>
                <a:lnTo>
                  <a:pt x="51" y="118"/>
                </a:lnTo>
                <a:lnTo>
                  <a:pt x="55" y="118"/>
                </a:lnTo>
                <a:lnTo>
                  <a:pt x="59" y="118"/>
                </a:lnTo>
                <a:lnTo>
                  <a:pt x="59" y="114"/>
                </a:lnTo>
                <a:lnTo>
                  <a:pt x="63" y="114"/>
                </a:lnTo>
                <a:lnTo>
                  <a:pt x="67" y="114"/>
                </a:lnTo>
                <a:lnTo>
                  <a:pt x="67" y="110"/>
                </a:lnTo>
                <a:lnTo>
                  <a:pt x="71" y="110"/>
                </a:lnTo>
                <a:lnTo>
                  <a:pt x="75" y="110"/>
                </a:lnTo>
                <a:lnTo>
                  <a:pt x="79" y="110"/>
                </a:lnTo>
                <a:lnTo>
                  <a:pt x="83" y="110"/>
                </a:lnTo>
                <a:lnTo>
                  <a:pt x="87" y="110"/>
                </a:lnTo>
                <a:lnTo>
                  <a:pt x="91" y="110"/>
                </a:lnTo>
                <a:lnTo>
                  <a:pt x="95" y="110"/>
                </a:lnTo>
                <a:lnTo>
                  <a:pt x="99" y="110"/>
                </a:lnTo>
                <a:lnTo>
                  <a:pt x="102" y="110"/>
                </a:lnTo>
                <a:lnTo>
                  <a:pt x="106" y="110"/>
                </a:lnTo>
                <a:lnTo>
                  <a:pt x="110" y="110"/>
                </a:lnTo>
                <a:lnTo>
                  <a:pt x="114" y="110"/>
                </a:lnTo>
                <a:lnTo>
                  <a:pt x="118" y="110"/>
                </a:lnTo>
                <a:lnTo>
                  <a:pt x="122" y="110"/>
                </a:lnTo>
                <a:lnTo>
                  <a:pt x="126" y="110"/>
                </a:lnTo>
                <a:lnTo>
                  <a:pt x="130" y="110"/>
                </a:lnTo>
                <a:lnTo>
                  <a:pt x="134" y="110"/>
                </a:lnTo>
                <a:lnTo>
                  <a:pt x="138" y="110"/>
                </a:lnTo>
                <a:lnTo>
                  <a:pt x="142" y="110"/>
                </a:lnTo>
                <a:lnTo>
                  <a:pt x="142" y="106"/>
                </a:lnTo>
                <a:lnTo>
                  <a:pt x="146" y="106"/>
                </a:lnTo>
                <a:lnTo>
                  <a:pt x="150" y="106"/>
                </a:lnTo>
                <a:lnTo>
                  <a:pt x="154" y="106"/>
                </a:lnTo>
                <a:lnTo>
                  <a:pt x="157" y="106"/>
                </a:lnTo>
                <a:lnTo>
                  <a:pt x="161" y="102"/>
                </a:lnTo>
                <a:lnTo>
                  <a:pt x="161" y="106"/>
                </a:lnTo>
                <a:lnTo>
                  <a:pt x="169" y="106"/>
                </a:lnTo>
                <a:lnTo>
                  <a:pt x="173" y="106"/>
                </a:lnTo>
                <a:lnTo>
                  <a:pt x="177" y="106"/>
                </a:lnTo>
                <a:lnTo>
                  <a:pt x="181" y="110"/>
                </a:lnTo>
                <a:lnTo>
                  <a:pt x="185" y="110"/>
                </a:lnTo>
                <a:lnTo>
                  <a:pt x="189" y="110"/>
                </a:lnTo>
                <a:lnTo>
                  <a:pt x="193" y="110"/>
                </a:lnTo>
                <a:lnTo>
                  <a:pt x="197" y="110"/>
                </a:lnTo>
                <a:lnTo>
                  <a:pt x="201" y="110"/>
                </a:lnTo>
                <a:lnTo>
                  <a:pt x="205" y="110"/>
                </a:lnTo>
                <a:lnTo>
                  <a:pt x="209" y="110"/>
                </a:lnTo>
                <a:lnTo>
                  <a:pt x="209" y="106"/>
                </a:lnTo>
                <a:lnTo>
                  <a:pt x="212" y="106"/>
                </a:lnTo>
                <a:lnTo>
                  <a:pt x="216" y="106"/>
                </a:lnTo>
                <a:lnTo>
                  <a:pt x="220" y="102"/>
                </a:lnTo>
                <a:lnTo>
                  <a:pt x="224" y="102"/>
                </a:lnTo>
                <a:lnTo>
                  <a:pt x="228" y="102"/>
                </a:lnTo>
                <a:lnTo>
                  <a:pt x="228" y="106"/>
                </a:lnTo>
                <a:lnTo>
                  <a:pt x="232" y="106"/>
                </a:lnTo>
                <a:lnTo>
                  <a:pt x="236" y="106"/>
                </a:lnTo>
                <a:lnTo>
                  <a:pt x="240" y="106"/>
                </a:lnTo>
                <a:lnTo>
                  <a:pt x="244" y="106"/>
                </a:lnTo>
                <a:lnTo>
                  <a:pt x="248" y="106"/>
                </a:lnTo>
                <a:lnTo>
                  <a:pt x="256" y="110"/>
                </a:lnTo>
                <a:lnTo>
                  <a:pt x="260" y="110"/>
                </a:lnTo>
                <a:lnTo>
                  <a:pt x="260" y="114"/>
                </a:lnTo>
                <a:lnTo>
                  <a:pt x="264" y="114"/>
                </a:lnTo>
                <a:lnTo>
                  <a:pt x="264" y="118"/>
                </a:lnTo>
                <a:lnTo>
                  <a:pt x="267" y="118"/>
                </a:lnTo>
                <a:lnTo>
                  <a:pt x="271" y="122"/>
                </a:lnTo>
                <a:lnTo>
                  <a:pt x="275" y="122"/>
                </a:lnTo>
                <a:lnTo>
                  <a:pt x="275" y="126"/>
                </a:lnTo>
                <a:lnTo>
                  <a:pt x="279" y="126"/>
                </a:lnTo>
                <a:lnTo>
                  <a:pt x="283" y="126"/>
                </a:lnTo>
                <a:lnTo>
                  <a:pt x="287" y="126"/>
                </a:lnTo>
                <a:lnTo>
                  <a:pt x="291" y="126"/>
                </a:lnTo>
                <a:lnTo>
                  <a:pt x="295" y="126"/>
                </a:lnTo>
                <a:lnTo>
                  <a:pt x="295" y="129"/>
                </a:lnTo>
                <a:lnTo>
                  <a:pt x="299" y="129"/>
                </a:lnTo>
                <a:lnTo>
                  <a:pt x="299" y="133"/>
                </a:lnTo>
                <a:lnTo>
                  <a:pt x="303" y="137"/>
                </a:lnTo>
                <a:lnTo>
                  <a:pt x="307" y="141"/>
                </a:lnTo>
                <a:lnTo>
                  <a:pt x="307" y="145"/>
                </a:lnTo>
                <a:lnTo>
                  <a:pt x="311" y="145"/>
                </a:lnTo>
                <a:lnTo>
                  <a:pt x="311" y="149"/>
                </a:lnTo>
                <a:lnTo>
                  <a:pt x="311" y="153"/>
                </a:lnTo>
                <a:lnTo>
                  <a:pt x="311" y="157"/>
                </a:lnTo>
                <a:lnTo>
                  <a:pt x="311" y="161"/>
                </a:lnTo>
                <a:lnTo>
                  <a:pt x="315" y="165"/>
                </a:lnTo>
                <a:lnTo>
                  <a:pt x="315" y="169"/>
                </a:lnTo>
                <a:lnTo>
                  <a:pt x="319" y="169"/>
                </a:lnTo>
                <a:lnTo>
                  <a:pt x="319" y="173"/>
                </a:lnTo>
                <a:lnTo>
                  <a:pt x="326" y="177"/>
                </a:lnTo>
                <a:lnTo>
                  <a:pt x="330" y="181"/>
                </a:lnTo>
                <a:lnTo>
                  <a:pt x="330" y="184"/>
                </a:lnTo>
                <a:lnTo>
                  <a:pt x="334" y="184"/>
                </a:lnTo>
                <a:lnTo>
                  <a:pt x="338" y="188"/>
                </a:lnTo>
                <a:lnTo>
                  <a:pt x="338" y="192"/>
                </a:lnTo>
                <a:lnTo>
                  <a:pt x="342" y="192"/>
                </a:lnTo>
                <a:lnTo>
                  <a:pt x="342" y="196"/>
                </a:lnTo>
                <a:lnTo>
                  <a:pt x="346" y="200"/>
                </a:lnTo>
                <a:lnTo>
                  <a:pt x="350" y="200"/>
                </a:lnTo>
                <a:lnTo>
                  <a:pt x="354" y="204"/>
                </a:lnTo>
                <a:lnTo>
                  <a:pt x="358" y="204"/>
                </a:lnTo>
                <a:lnTo>
                  <a:pt x="362" y="208"/>
                </a:lnTo>
                <a:lnTo>
                  <a:pt x="362" y="212"/>
                </a:lnTo>
                <a:lnTo>
                  <a:pt x="366" y="212"/>
                </a:lnTo>
                <a:lnTo>
                  <a:pt x="366" y="216"/>
                </a:lnTo>
                <a:lnTo>
                  <a:pt x="370" y="220"/>
                </a:lnTo>
                <a:lnTo>
                  <a:pt x="374" y="224"/>
                </a:lnTo>
                <a:lnTo>
                  <a:pt x="377" y="228"/>
                </a:lnTo>
                <a:lnTo>
                  <a:pt x="381" y="232"/>
                </a:lnTo>
                <a:lnTo>
                  <a:pt x="385" y="236"/>
                </a:lnTo>
                <a:lnTo>
                  <a:pt x="389" y="236"/>
                </a:lnTo>
                <a:lnTo>
                  <a:pt x="393" y="239"/>
                </a:lnTo>
                <a:lnTo>
                  <a:pt x="397" y="243"/>
                </a:lnTo>
                <a:lnTo>
                  <a:pt x="401" y="247"/>
                </a:lnTo>
                <a:lnTo>
                  <a:pt x="405" y="247"/>
                </a:lnTo>
                <a:lnTo>
                  <a:pt x="409" y="247"/>
                </a:lnTo>
                <a:lnTo>
                  <a:pt x="409" y="251"/>
                </a:lnTo>
                <a:lnTo>
                  <a:pt x="413" y="251"/>
                </a:lnTo>
                <a:lnTo>
                  <a:pt x="417" y="251"/>
                </a:lnTo>
                <a:lnTo>
                  <a:pt x="421" y="251"/>
                </a:lnTo>
                <a:lnTo>
                  <a:pt x="425" y="251"/>
                </a:lnTo>
                <a:lnTo>
                  <a:pt x="425" y="247"/>
                </a:lnTo>
                <a:lnTo>
                  <a:pt x="425" y="243"/>
                </a:lnTo>
                <a:lnTo>
                  <a:pt x="429" y="239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0" name="Freeform 16"/>
          <p:cNvSpPr>
            <a:spLocks/>
          </p:cNvSpPr>
          <p:nvPr/>
        </p:nvSpPr>
        <p:spPr bwMode="auto">
          <a:xfrm>
            <a:off x="2921000" y="4179888"/>
            <a:ext cx="1023938" cy="690562"/>
          </a:xfrm>
          <a:custGeom>
            <a:avLst/>
            <a:gdLst>
              <a:gd name="T0" fmla="*/ 3 w 483"/>
              <a:gd name="T1" fmla="*/ 252 h 326"/>
              <a:gd name="T2" fmla="*/ 3 w 483"/>
              <a:gd name="T3" fmla="*/ 240 h 326"/>
              <a:gd name="T4" fmla="*/ 7 w 483"/>
              <a:gd name="T5" fmla="*/ 228 h 326"/>
              <a:gd name="T6" fmla="*/ 15 w 483"/>
              <a:gd name="T7" fmla="*/ 224 h 326"/>
              <a:gd name="T8" fmla="*/ 23 w 483"/>
              <a:gd name="T9" fmla="*/ 236 h 326"/>
              <a:gd name="T10" fmla="*/ 39 w 483"/>
              <a:gd name="T11" fmla="*/ 240 h 326"/>
              <a:gd name="T12" fmla="*/ 47 w 483"/>
              <a:gd name="T13" fmla="*/ 236 h 326"/>
              <a:gd name="T14" fmla="*/ 58 w 483"/>
              <a:gd name="T15" fmla="*/ 236 h 326"/>
              <a:gd name="T16" fmla="*/ 70 w 483"/>
              <a:gd name="T17" fmla="*/ 236 h 326"/>
              <a:gd name="T18" fmla="*/ 78 w 483"/>
              <a:gd name="T19" fmla="*/ 232 h 326"/>
              <a:gd name="T20" fmla="*/ 90 w 483"/>
              <a:gd name="T21" fmla="*/ 240 h 326"/>
              <a:gd name="T22" fmla="*/ 102 w 483"/>
              <a:gd name="T23" fmla="*/ 244 h 326"/>
              <a:gd name="T24" fmla="*/ 106 w 483"/>
              <a:gd name="T25" fmla="*/ 255 h 326"/>
              <a:gd name="T26" fmla="*/ 110 w 483"/>
              <a:gd name="T27" fmla="*/ 263 h 326"/>
              <a:gd name="T28" fmla="*/ 113 w 483"/>
              <a:gd name="T29" fmla="*/ 271 h 326"/>
              <a:gd name="T30" fmla="*/ 121 w 483"/>
              <a:gd name="T31" fmla="*/ 279 h 326"/>
              <a:gd name="T32" fmla="*/ 129 w 483"/>
              <a:gd name="T33" fmla="*/ 287 h 326"/>
              <a:gd name="T34" fmla="*/ 137 w 483"/>
              <a:gd name="T35" fmla="*/ 295 h 326"/>
              <a:gd name="T36" fmla="*/ 145 w 483"/>
              <a:gd name="T37" fmla="*/ 299 h 326"/>
              <a:gd name="T38" fmla="*/ 149 w 483"/>
              <a:gd name="T39" fmla="*/ 310 h 326"/>
              <a:gd name="T40" fmla="*/ 153 w 483"/>
              <a:gd name="T41" fmla="*/ 318 h 326"/>
              <a:gd name="T42" fmla="*/ 157 w 483"/>
              <a:gd name="T43" fmla="*/ 322 h 326"/>
              <a:gd name="T44" fmla="*/ 161 w 483"/>
              <a:gd name="T45" fmla="*/ 314 h 326"/>
              <a:gd name="T46" fmla="*/ 168 w 483"/>
              <a:gd name="T47" fmla="*/ 306 h 326"/>
              <a:gd name="T48" fmla="*/ 180 w 483"/>
              <a:gd name="T49" fmla="*/ 310 h 326"/>
              <a:gd name="T50" fmla="*/ 192 w 483"/>
              <a:gd name="T51" fmla="*/ 299 h 326"/>
              <a:gd name="T52" fmla="*/ 196 w 483"/>
              <a:gd name="T53" fmla="*/ 287 h 326"/>
              <a:gd name="T54" fmla="*/ 208 w 483"/>
              <a:gd name="T55" fmla="*/ 287 h 326"/>
              <a:gd name="T56" fmla="*/ 235 w 483"/>
              <a:gd name="T57" fmla="*/ 283 h 326"/>
              <a:gd name="T58" fmla="*/ 255 w 483"/>
              <a:gd name="T59" fmla="*/ 295 h 326"/>
              <a:gd name="T60" fmla="*/ 286 w 483"/>
              <a:gd name="T61" fmla="*/ 299 h 326"/>
              <a:gd name="T62" fmla="*/ 294 w 483"/>
              <a:gd name="T63" fmla="*/ 279 h 326"/>
              <a:gd name="T64" fmla="*/ 306 w 483"/>
              <a:gd name="T65" fmla="*/ 252 h 326"/>
              <a:gd name="T66" fmla="*/ 322 w 483"/>
              <a:gd name="T67" fmla="*/ 216 h 326"/>
              <a:gd name="T68" fmla="*/ 365 w 483"/>
              <a:gd name="T69" fmla="*/ 197 h 326"/>
              <a:gd name="T70" fmla="*/ 369 w 483"/>
              <a:gd name="T71" fmla="*/ 130 h 326"/>
              <a:gd name="T72" fmla="*/ 420 w 483"/>
              <a:gd name="T73" fmla="*/ 126 h 326"/>
              <a:gd name="T74" fmla="*/ 416 w 483"/>
              <a:gd name="T75" fmla="*/ 118 h 326"/>
              <a:gd name="T76" fmla="*/ 420 w 483"/>
              <a:gd name="T77" fmla="*/ 110 h 326"/>
              <a:gd name="T78" fmla="*/ 424 w 483"/>
              <a:gd name="T79" fmla="*/ 98 h 326"/>
              <a:gd name="T80" fmla="*/ 424 w 483"/>
              <a:gd name="T81" fmla="*/ 87 h 326"/>
              <a:gd name="T82" fmla="*/ 412 w 483"/>
              <a:gd name="T83" fmla="*/ 79 h 326"/>
              <a:gd name="T84" fmla="*/ 408 w 483"/>
              <a:gd name="T85" fmla="*/ 71 h 326"/>
              <a:gd name="T86" fmla="*/ 408 w 483"/>
              <a:gd name="T87" fmla="*/ 67 h 326"/>
              <a:gd name="T88" fmla="*/ 420 w 483"/>
              <a:gd name="T89" fmla="*/ 59 h 326"/>
              <a:gd name="T90" fmla="*/ 424 w 483"/>
              <a:gd name="T91" fmla="*/ 51 h 326"/>
              <a:gd name="T92" fmla="*/ 432 w 483"/>
              <a:gd name="T93" fmla="*/ 39 h 326"/>
              <a:gd name="T94" fmla="*/ 428 w 483"/>
              <a:gd name="T95" fmla="*/ 28 h 326"/>
              <a:gd name="T96" fmla="*/ 416 w 483"/>
              <a:gd name="T97" fmla="*/ 16 h 326"/>
              <a:gd name="T98" fmla="*/ 424 w 483"/>
              <a:gd name="T99" fmla="*/ 8 h 326"/>
              <a:gd name="T100" fmla="*/ 436 w 483"/>
              <a:gd name="T101" fmla="*/ 8 h 326"/>
              <a:gd name="T102" fmla="*/ 443 w 483"/>
              <a:gd name="T103" fmla="*/ 12 h 326"/>
              <a:gd name="T104" fmla="*/ 451 w 483"/>
              <a:gd name="T105" fmla="*/ 16 h 326"/>
              <a:gd name="T106" fmla="*/ 463 w 483"/>
              <a:gd name="T107" fmla="*/ 12 h 326"/>
              <a:gd name="T108" fmla="*/ 467 w 483"/>
              <a:gd name="T109" fmla="*/ 4 h 326"/>
              <a:gd name="T110" fmla="*/ 475 w 483"/>
              <a:gd name="T111" fmla="*/ 4 h 326"/>
              <a:gd name="T112" fmla="*/ 483 w 483"/>
              <a:gd name="T113" fmla="*/ 16 h 32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83"/>
              <a:gd name="T172" fmla="*/ 0 h 326"/>
              <a:gd name="T173" fmla="*/ 483 w 483"/>
              <a:gd name="T174" fmla="*/ 326 h 32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83" h="326">
                <a:moveTo>
                  <a:pt x="0" y="255"/>
                </a:moveTo>
                <a:lnTo>
                  <a:pt x="0" y="252"/>
                </a:lnTo>
                <a:lnTo>
                  <a:pt x="3" y="252"/>
                </a:lnTo>
                <a:lnTo>
                  <a:pt x="3" y="248"/>
                </a:lnTo>
                <a:lnTo>
                  <a:pt x="3" y="244"/>
                </a:lnTo>
                <a:lnTo>
                  <a:pt x="3" y="240"/>
                </a:lnTo>
                <a:lnTo>
                  <a:pt x="7" y="236"/>
                </a:lnTo>
                <a:lnTo>
                  <a:pt x="7" y="232"/>
                </a:lnTo>
                <a:lnTo>
                  <a:pt x="7" y="228"/>
                </a:lnTo>
                <a:lnTo>
                  <a:pt x="11" y="224"/>
                </a:lnTo>
                <a:lnTo>
                  <a:pt x="11" y="220"/>
                </a:lnTo>
                <a:lnTo>
                  <a:pt x="15" y="224"/>
                </a:lnTo>
                <a:lnTo>
                  <a:pt x="19" y="228"/>
                </a:lnTo>
                <a:lnTo>
                  <a:pt x="23" y="232"/>
                </a:lnTo>
                <a:lnTo>
                  <a:pt x="23" y="236"/>
                </a:lnTo>
                <a:lnTo>
                  <a:pt x="31" y="240"/>
                </a:lnTo>
                <a:lnTo>
                  <a:pt x="35" y="240"/>
                </a:lnTo>
                <a:lnTo>
                  <a:pt x="39" y="240"/>
                </a:lnTo>
                <a:lnTo>
                  <a:pt x="39" y="236"/>
                </a:lnTo>
                <a:lnTo>
                  <a:pt x="43" y="236"/>
                </a:lnTo>
                <a:lnTo>
                  <a:pt x="47" y="236"/>
                </a:lnTo>
                <a:lnTo>
                  <a:pt x="51" y="236"/>
                </a:lnTo>
                <a:lnTo>
                  <a:pt x="55" y="236"/>
                </a:lnTo>
                <a:lnTo>
                  <a:pt x="58" y="236"/>
                </a:lnTo>
                <a:lnTo>
                  <a:pt x="62" y="236"/>
                </a:lnTo>
                <a:lnTo>
                  <a:pt x="66" y="236"/>
                </a:lnTo>
                <a:lnTo>
                  <a:pt x="70" y="236"/>
                </a:lnTo>
                <a:lnTo>
                  <a:pt x="70" y="232"/>
                </a:lnTo>
                <a:lnTo>
                  <a:pt x="74" y="232"/>
                </a:lnTo>
                <a:lnTo>
                  <a:pt x="78" y="232"/>
                </a:lnTo>
                <a:lnTo>
                  <a:pt x="82" y="232"/>
                </a:lnTo>
                <a:lnTo>
                  <a:pt x="86" y="236"/>
                </a:lnTo>
                <a:lnTo>
                  <a:pt x="90" y="240"/>
                </a:lnTo>
                <a:lnTo>
                  <a:pt x="94" y="240"/>
                </a:lnTo>
                <a:lnTo>
                  <a:pt x="98" y="244"/>
                </a:lnTo>
                <a:lnTo>
                  <a:pt x="102" y="244"/>
                </a:lnTo>
                <a:lnTo>
                  <a:pt x="102" y="248"/>
                </a:lnTo>
                <a:lnTo>
                  <a:pt x="106" y="252"/>
                </a:lnTo>
                <a:lnTo>
                  <a:pt x="106" y="255"/>
                </a:lnTo>
                <a:lnTo>
                  <a:pt x="106" y="259"/>
                </a:lnTo>
                <a:lnTo>
                  <a:pt x="106" y="263"/>
                </a:lnTo>
                <a:lnTo>
                  <a:pt x="110" y="263"/>
                </a:lnTo>
                <a:lnTo>
                  <a:pt x="110" y="267"/>
                </a:lnTo>
                <a:lnTo>
                  <a:pt x="113" y="267"/>
                </a:lnTo>
                <a:lnTo>
                  <a:pt x="113" y="271"/>
                </a:lnTo>
                <a:lnTo>
                  <a:pt x="117" y="271"/>
                </a:lnTo>
                <a:lnTo>
                  <a:pt x="117" y="275"/>
                </a:lnTo>
                <a:lnTo>
                  <a:pt x="121" y="279"/>
                </a:lnTo>
                <a:lnTo>
                  <a:pt x="125" y="283"/>
                </a:lnTo>
                <a:lnTo>
                  <a:pt x="125" y="287"/>
                </a:lnTo>
                <a:lnTo>
                  <a:pt x="129" y="287"/>
                </a:lnTo>
                <a:lnTo>
                  <a:pt x="133" y="291"/>
                </a:lnTo>
                <a:lnTo>
                  <a:pt x="133" y="295"/>
                </a:lnTo>
                <a:lnTo>
                  <a:pt x="137" y="295"/>
                </a:lnTo>
                <a:lnTo>
                  <a:pt x="137" y="299"/>
                </a:lnTo>
                <a:lnTo>
                  <a:pt x="141" y="299"/>
                </a:lnTo>
                <a:lnTo>
                  <a:pt x="145" y="299"/>
                </a:lnTo>
                <a:lnTo>
                  <a:pt x="145" y="303"/>
                </a:lnTo>
                <a:lnTo>
                  <a:pt x="149" y="306"/>
                </a:lnTo>
                <a:lnTo>
                  <a:pt x="149" y="310"/>
                </a:lnTo>
                <a:lnTo>
                  <a:pt x="149" y="314"/>
                </a:lnTo>
                <a:lnTo>
                  <a:pt x="153" y="314"/>
                </a:lnTo>
                <a:lnTo>
                  <a:pt x="153" y="318"/>
                </a:lnTo>
                <a:lnTo>
                  <a:pt x="153" y="322"/>
                </a:lnTo>
                <a:lnTo>
                  <a:pt x="157" y="326"/>
                </a:lnTo>
                <a:lnTo>
                  <a:pt x="157" y="322"/>
                </a:lnTo>
                <a:lnTo>
                  <a:pt x="161" y="322"/>
                </a:lnTo>
                <a:lnTo>
                  <a:pt x="161" y="318"/>
                </a:lnTo>
                <a:lnTo>
                  <a:pt x="161" y="314"/>
                </a:lnTo>
                <a:lnTo>
                  <a:pt x="165" y="314"/>
                </a:lnTo>
                <a:lnTo>
                  <a:pt x="165" y="310"/>
                </a:lnTo>
                <a:lnTo>
                  <a:pt x="168" y="306"/>
                </a:lnTo>
                <a:lnTo>
                  <a:pt x="172" y="306"/>
                </a:lnTo>
                <a:lnTo>
                  <a:pt x="176" y="310"/>
                </a:lnTo>
                <a:lnTo>
                  <a:pt x="180" y="310"/>
                </a:lnTo>
                <a:lnTo>
                  <a:pt x="184" y="306"/>
                </a:lnTo>
                <a:lnTo>
                  <a:pt x="188" y="303"/>
                </a:lnTo>
                <a:lnTo>
                  <a:pt x="192" y="299"/>
                </a:lnTo>
                <a:lnTo>
                  <a:pt x="192" y="295"/>
                </a:lnTo>
                <a:lnTo>
                  <a:pt x="196" y="291"/>
                </a:lnTo>
                <a:lnTo>
                  <a:pt x="196" y="287"/>
                </a:lnTo>
                <a:lnTo>
                  <a:pt x="200" y="287"/>
                </a:lnTo>
                <a:lnTo>
                  <a:pt x="204" y="287"/>
                </a:lnTo>
                <a:lnTo>
                  <a:pt x="208" y="287"/>
                </a:lnTo>
                <a:lnTo>
                  <a:pt x="223" y="295"/>
                </a:lnTo>
                <a:lnTo>
                  <a:pt x="227" y="279"/>
                </a:lnTo>
                <a:lnTo>
                  <a:pt x="235" y="283"/>
                </a:lnTo>
                <a:lnTo>
                  <a:pt x="247" y="283"/>
                </a:lnTo>
                <a:lnTo>
                  <a:pt x="247" y="287"/>
                </a:lnTo>
                <a:lnTo>
                  <a:pt x="255" y="295"/>
                </a:lnTo>
                <a:lnTo>
                  <a:pt x="263" y="306"/>
                </a:lnTo>
                <a:lnTo>
                  <a:pt x="267" y="310"/>
                </a:lnTo>
                <a:lnTo>
                  <a:pt x="286" y="299"/>
                </a:lnTo>
                <a:lnTo>
                  <a:pt x="282" y="295"/>
                </a:lnTo>
                <a:lnTo>
                  <a:pt x="294" y="283"/>
                </a:lnTo>
                <a:lnTo>
                  <a:pt x="294" y="279"/>
                </a:lnTo>
                <a:lnTo>
                  <a:pt x="298" y="279"/>
                </a:lnTo>
                <a:lnTo>
                  <a:pt x="306" y="259"/>
                </a:lnTo>
                <a:lnTo>
                  <a:pt x="306" y="252"/>
                </a:lnTo>
                <a:lnTo>
                  <a:pt x="314" y="248"/>
                </a:lnTo>
                <a:lnTo>
                  <a:pt x="337" y="228"/>
                </a:lnTo>
                <a:lnTo>
                  <a:pt x="322" y="216"/>
                </a:lnTo>
                <a:lnTo>
                  <a:pt x="326" y="216"/>
                </a:lnTo>
                <a:lnTo>
                  <a:pt x="349" y="212"/>
                </a:lnTo>
                <a:lnTo>
                  <a:pt x="365" y="197"/>
                </a:lnTo>
                <a:lnTo>
                  <a:pt x="377" y="181"/>
                </a:lnTo>
                <a:lnTo>
                  <a:pt x="381" y="177"/>
                </a:lnTo>
                <a:lnTo>
                  <a:pt x="369" y="130"/>
                </a:lnTo>
                <a:lnTo>
                  <a:pt x="400" y="142"/>
                </a:lnTo>
                <a:lnTo>
                  <a:pt x="412" y="134"/>
                </a:lnTo>
                <a:lnTo>
                  <a:pt x="420" y="126"/>
                </a:lnTo>
                <a:lnTo>
                  <a:pt x="416" y="126"/>
                </a:lnTo>
                <a:lnTo>
                  <a:pt x="416" y="122"/>
                </a:lnTo>
                <a:lnTo>
                  <a:pt x="416" y="118"/>
                </a:lnTo>
                <a:lnTo>
                  <a:pt x="420" y="118"/>
                </a:lnTo>
                <a:lnTo>
                  <a:pt x="420" y="114"/>
                </a:lnTo>
                <a:lnTo>
                  <a:pt x="420" y="110"/>
                </a:lnTo>
                <a:lnTo>
                  <a:pt x="424" y="106"/>
                </a:lnTo>
                <a:lnTo>
                  <a:pt x="424" y="102"/>
                </a:lnTo>
                <a:lnTo>
                  <a:pt x="424" y="98"/>
                </a:lnTo>
                <a:lnTo>
                  <a:pt x="424" y="94"/>
                </a:lnTo>
                <a:lnTo>
                  <a:pt x="424" y="90"/>
                </a:lnTo>
                <a:lnTo>
                  <a:pt x="424" y="87"/>
                </a:lnTo>
                <a:lnTo>
                  <a:pt x="420" y="83"/>
                </a:lnTo>
                <a:lnTo>
                  <a:pt x="416" y="79"/>
                </a:lnTo>
                <a:lnTo>
                  <a:pt x="412" y="79"/>
                </a:lnTo>
                <a:lnTo>
                  <a:pt x="412" y="75"/>
                </a:lnTo>
                <a:lnTo>
                  <a:pt x="408" y="75"/>
                </a:lnTo>
                <a:lnTo>
                  <a:pt x="408" y="71"/>
                </a:lnTo>
                <a:lnTo>
                  <a:pt x="404" y="71"/>
                </a:lnTo>
                <a:lnTo>
                  <a:pt x="404" y="67"/>
                </a:lnTo>
                <a:lnTo>
                  <a:pt x="408" y="67"/>
                </a:lnTo>
                <a:lnTo>
                  <a:pt x="412" y="63"/>
                </a:lnTo>
                <a:lnTo>
                  <a:pt x="416" y="59"/>
                </a:lnTo>
                <a:lnTo>
                  <a:pt x="420" y="59"/>
                </a:lnTo>
                <a:lnTo>
                  <a:pt x="420" y="55"/>
                </a:lnTo>
                <a:lnTo>
                  <a:pt x="424" y="55"/>
                </a:lnTo>
                <a:lnTo>
                  <a:pt x="424" y="51"/>
                </a:lnTo>
                <a:lnTo>
                  <a:pt x="428" y="47"/>
                </a:lnTo>
                <a:lnTo>
                  <a:pt x="428" y="43"/>
                </a:lnTo>
                <a:lnTo>
                  <a:pt x="432" y="39"/>
                </a:lnTo>
                <a:lnTo>
                  <a:pt x="432" y="36"/>
                </a:lnTo>
                <a:lnTo>
                  <a:pt x="432" y="32"/>
                </a:lnTo>
                <a:lnTo>
                  <a:pt x="428" y="28"/>
                </a:lnTo>
                <a:lnTo>
                  <a:pt x="424" y="24"/>
                </a:lnTo>
                <a:lnTo>
                  <a:pt x="420" y="20"/>
                </a:lnTo>
                <a:lnTo>
                  <a:pt x="416" y="16"/>
                </a:lnTo>
                <a:lnTo>
                  <a:pt x="416" y="12"/>
                </a:lnTo>
                <a:lnTo>
                  <a:pt x="420" y="8"/>
                </a:lnTo>
                <a:lnTo>
                  <a:pt x="424" y="8"/>
                </a:lnTo>
                <a:lnTo>
                  <a:pt x="428" y="8"/>
                </a:lnTo>
                <a:lnTo>
                  <a:pt x="432" y="8"/>
                </a:lnTo>
                <a:lnTo>
                  <a:pt x="436" y="8"/>
                </a:lnTo>
                <a:lnTo>
                  <a:pt x="439" y="8"/>
                </a:lnTo>
                <a:lnTo>
                  <a:pt x="439" y="12"/>
                </a:lnTo>
                <a:lnTo>
                  <a:pt x="443" y="12"/>
                </a:lnTo>
                <a:lnTo>
                  <a:pt x="447" y="12"/>
                </a:lnTo>
                <a:lnTo>
                  <a:pt x="447" y="16"/>
                </a:lnTo>
                <a:lnTo>
                  <a:pt x="451" y="16"/>
                </a:lnTo>
                <a:lnTo>
                  <a:pt x="455" y="16"/>
                </a:lnTo>
                <a:lnTo>
                  <a:pt x="459" y="16"/>
                </a:lnTo>
                <a:lnTo>
                  <a:pt x="463" y="12"/>
                </a:lnTo>
                <a:lnTo>
                  <a:pt x="463" y="8"/>
                </a:lnTo>
                <a:lnTo>
                  <a:pt x="463" y="4"/>
                </a:lnTo>
                <a:lnTo>
                  <a:pt x="467" y="4"/>
                </a:lnTo>
                <a:lnTo>
                  <a:pt x="471" y="0"/>
                </a:lnTo>
                <a:lnTo>
                  <a:pt x="471" y="4"/>
                </a:lnTo>
                <a:lnTo>
                  <a:pt x="475" y="4"/>
                </a:lnTo>
                <a:lnTo>
                  <a:pt x="479" y="8"/>
                </a:lnTo>
                <a:lnTo>
                  <a:pt x="479" y="12"/>
                </a:lnTo>
                <a:lnTo>
                  <a:pt x="483" y="16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3003550" y="1143000"/>
            <a:ext cx="2222500" cy="2570163"/>
          </a:xfrm>
          <a:custGeom>
            <a:avLst/>
            <a:gdLst/>
            <a:ahLst/>
            <a:cxnLst>
              <a:cxn ang="0">
                <a:pos x="719" y="8"/>
              </a:cxn>
              <a:cxn ang="0">
                <a:pos x="782" y="12"/>
              </a:cxn>
              <a:cxn ang="0">
                <a:pos x="801" y="67"/>
              </a:cxn>
              <a:cxn ang="0">
                <a:pos x="742" y="118"/>
              </a:cxn>
              <a:cxn ang="0">
                <a:pos x="730" y="177"/>
              </a:cxn>
              <a:cxn ang="0">
                <a:pos x="730" y="247"/>
              </a:cxn>
              <a:cxn ang="0">
                <a:pos x="746" y="279"/>
              </a:cxn>
              <a:cxn ang="0">
                <a:pos x="797" y="243"/>
              </a:cxn>
              <a:cxn ang="0">
                <a:pos x="852" y="283"/>
              </a:cxn>
              <a:cxn ang="0">
                <a:pos x="833" y="353"/>
              </a:cxn>
              <a:cxn ang="0">
                <a:pos x="884" y="393"/>
              </a:cxn>
              <a:cxn ang="0">
                <a:pos x="880" y="444"/>
              </a:cxn>
              <a:cxn ang="0">
                <a:pos x="892" y="522"/>
              </a:cxn>
              <a:cxn ang="0">
                <a:pos x="950" y="534"/>
              </a:cxn>
              <a:cxn ang="0">
                <a:pos x="935" y="597"/>
              </a:cxn>
              <a:cxn ang="0">
                <a:pos x="923" y="675"/>
              </a:cxn>
              <a:cxn ang="0">
                <a:pos x="954" y="718"/>
              </a:cxn>
              <a:cxn ang="0">
                <a:pos x="1002" y="758"/>
              </a:cxn>
              <a:cxn ang="0">
                <a:pos x="1045" y="781"/>
              </a:cxn>
              <a:cxn ang="0">
                <a:pos x="1021" y="836"/>
              </a:cxn>
              <a:cxn ang="0">
                <a:pos x="994" y="856"/>
              </a:cxn>
              <a:cxn ang="0">
                <a:pos x="982" y="911"/>
              </a:cxn>
              <a:cxn ang="0">
                <a:pos x="950" y="962"/>
              </a:cxn>
              <a:cxn ang="0">
                <a:pos x="978" y="1029"/>
              </a:cxn>
              <a:cxn ang="0">
                <a:pos x="966" y="1095"/>
              </a:cxn>
              <a:cxn ang="0">
                <a:pos x="931" y="1146"/>
              </a:cxn>
              <a:cxn ang="0">
                <a:pos x="899" y="1190"/>
              </a:cxn>
              <a:cxn ang="0">
                <a:pos x="852" y="1201"/>
              </a:cxn>
              <a:cxn ang="0">
                <a:pos x="793" y="1178"/>
              </a:cxn>
              <a:cxn ang="0">
                <a:pos x="742" y="1146"/>
              </a:cxn>
              <a:cxn ang="0">
                <a:pos x="672" y="1143"/>
              </a:cxn>
              <a:cxn ang="0">
                <a:pos x="617" y="1119"/>
              </a:cxn>
              <a:cxn ang="0">
                <a:pos x="562" y="1095"/>
              </a:cxn>
              <a:cxn ang="0">
                <a:pos x="546" y="1040"/>
              </a:cxn>
              <a:cxn ang="0">
                <a:pos x="510" y="993"/>
              </a:cxn>
              <a:cxn ang="0">
                <a:pos x="448" y="950"/>
              </a:cxn>
              <a:cxn ang="0">
                <a:pos x="420" y="883"/>
              </a:cxn>
              <a:cxn ang="0">
                <a:pos x="444" y="824"/>
              </a:cxn>
              <a:cxn ang="0">
                <a:pos x="463" y="766"/>
              </a:cxn>
              <a:cxn ang="0">
                <a:pos x="479" y="703"/>
              </a:cxn>
              <a:cxn ang="0">
                <a:pos x="455" y="660"/>
              </a:cxn>
              <a:cxn ang="0">
                <a:pos x="408" y="620"/>
              </a:cxn>
              <a:cxn ang="0">
                <a:pos x="345" y="593"/>
              </a:cxn>
              <a:cxn ang="0">
                <a:pos x="302" y="565"/>
              </a:cxn>
              <a:cxn ang="0">
                <a:pos x="236" y="589"/>
              </a:cxn>
              <a:cxn ang="0">
                <a:pos x="188" y="648"/>
              </a:cxn>
              <a:cxn ang="0">
                <a:pos x="122" y="652"/>
              </a:cxn>
              <a:cxn ang="0">
                <a:pos x="71" y="644"/>
              </a:cxn>
              <a:cxn ang="0">
                <a:pos x="43" y="581"/>
              </a:cxn>
              <a:cxn ang="0">
                <a:pos x="4" y="550"/>
              </a:cxn>
              <a:cxn ang="0">
                <a:pos x="4" y="495"/>
              </a:cxn>
              <a:cxn ang="0">
                <a:pos x="74" y="420"/>
              </a:cxn>
              <a:cxn ang="0">
                <a:pos x="192" y="361"/>
              </a:cxn>
              <a:cxn ang="0">
                <a:pos x="263" y="334"/>
              </a:cxn>
              <a:cxn ang="0">
                <a:pos x="294" y="283"/>
              </a:cxn>
              <a:cxn ang="0">
                <a:pos x="294" y="220"/>
              </a:cxn>
              <a:cxn ang="0">
                <a:pos x="306" y="149"/>
              </a:cxn>
              <a:cxn ang="0">
                <a:pos x="361" y="125"/>
              </a:cxn>
              <a:cxn ang="0">
                <a:pos x="404" y="82"/>
              </a:cxn>
              <a:cxn ang="0">
                <a:pos x="463" y="47"/>
              </a:cxn>
              <a:cxn ang="0">
                <a:pos x="530" y="31"/>
              </a:cxn>
              <a:cxn ang="0">
                <a:pos x="589" y="16"/>
              </a:cxn>
              <a:cxn ang="0">
                <a:pos x="656" y="4"/>
              </a:cxn>
            </a:cxnLst>
            <a:rect l="0" t="0" r="r" b="b"/>
            <a:pathLst>
              <a:path w="1049" h="1213">
                <a:moveTo>
                  <a:pt x="656" y="4"/>
                </a:moveTo>
                <a:lnTo>
                  <a:pt x="660" y="4"/>
                </a:lnTo>
                <a:lnTo>
                  <a:pt x="664" y="4"/>
                </a:lnTo>
                <a:lnTo>
                  <a:pt x="668" y="4"/>
                </a:lnTo>
                <a:lnTo>
                  <a:pt x="672" y="4"/>
                </a:lnTo>
                <a:lnTo>
                  <a:pt x="675" y="4"/>
                </a:lnTo>
                <a:lnTo>
                  <a:pt x="679" y="4"/>
                </a:lnTo>
                <a:lnTo>
                  <a:pt x="683" y="8"/>
                </a:lnTo>
                <a:lnTo>
                  <a:pt x="687" y="8"/>
                </a:lnTo>
                <a:lnTo>
                  <a:pt x="691" y="12"/>
                </a:lnTo>
                <a:lnTo>
                  <a:pt x="695" y="12"/>
                </a:lnTo>
                <a:lnTo>
                  <a:pt x="695" y="16"/>
                </a:lnTo>
                <a:lnTo>
                  <a:pt x="699" y="16"/>
                </a:lnTo>
                <a:lnTo>
                  <a:pt x="703" y="16"/>
                </a:lnTo>
                <a:lnTo>
                  <a:pt x="707" y="12"/>
                </a:lnTo>
                <a:lnTo>
                  <a:pt x="711" y="12"/>
                </a:lnTo>
                <a:lnTo>
                  <a:pt x="715" y="12"/>
                </a:lnTo>
                <a:lnTo>
                  <a:pt x="719" y="12"/>
                </a:lnTo>
                <a:lnTo>
                  <a:pt x="719" y="8"/>
                </a:lnTo>
                <a:lnTo>
                  <a:pt x="723" y="8"/>
                </a:lnTo>
                <a:lnTo>
                  <a:pt x="727" y="8"/>
                </a:lnTo>
                <a:lnTo>
                  <a:pt x="730" y="8"/>
                </a:lnTo>
                <a:lnTo>
                  <a:pt x="734" y="8"/>
                </a:lnTo>
                <a:lnTo>
                  <a:pt x="738" y="8"/>
                </a:lnTo>
                <a:lnTo>
                  <a:pt x="742" y="8"/>
                </a:lnTo>
                <a:lnTo>
                  <a:pt x="746" y="8"/>
                </a:lnTo>
                <a:lnTo>
                  <a:pt x="750" y="8"/>
                </a:lnTo>
                <a:lnTo>
                  <a:pt x="754" y="8"/>
                </a:lnTo>
                <a:lnTo>
                  <a:pt x="758" y="8"/>
                </a:lnTo>
                <a:lnTo>
                  <a:pt x="762" y="8"/>
                </a:lnTo>
                <a:lnTo>
                  <a:pt x="766" y="12"/>
                </a:lnTo>
                <a:lnTo>
                  <a:pt x="770" y="16"/>
                </a:lnTo>
                <a:lnTo>
                  <a:pt x="774" y="16"/>
                </a:lnTo>
                <a:lnTo>
                  <a:pt x="774" y="19"/>
                </a:lnTo>
                <a:lnTo>
                  <a:pt x="778" y="19"/>
                </a:lnTo>
                <a:lnTo>
                  <a:pt x="782" y="19"/>
                </a:lnTo>
                <a:lnTo>
                  <a:pt x="782" y="16"/>
                </a:lnTo>
                <a:lnTo>
                  <a:pt x="782" y="12"/>
                </a:lnTo>
                <a:lnTo>
                  <a:pt x="785" y="12"/>
                </a:lnTo>
                <a:lnTo>
                  <a:pt x="789" y="12"/>
                </a:lnTo>
                <a:lnTo>
                  <a:pt x="793" y="12"/>
                </a:lnTo>
                <a:lnTo>
                  <a:pt x="797" y="12"/>
                </a:lnTo>
                <a:lnTo>
                  <a:pt x="801" y="12"/>
                </a:lnTo>
                <a:lnTo>
                  <a:pt x="801" y="16"/>
                </a:lnTo>
                <a:lnTo>
                  <a:pt x="801" y="27"/>
                </a:lnTo>
                <a:lnTo>
                  <a:pt x="801" y="31"/>
                </a:lnTo>
                <a:lnTo>
                  <a:pt x="801" y="35"/>
                </a:lnTo>
                <a:lnTo>
                  <a:pt x="805" y="35"/>
                </a:lnTo>
                <a:lnTo>
                  <a:pt x="809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13" y="59"/>
                </a:lnTo>
                <a:lnTo>
                  <a:pt x="809" y="59"/>
                </a:lnTo>
                <a:lnTo>
                  <a:pt x="805" y="63"/>
                </a:lnTo>
                <a:lnTo>
                  <a:pt x="801" y="67"/>
                </a:lnTo>
                <a:lnTo>
                  <a:pt x="797" y="70"/>
                </a:lnTo>
                <a:lnTo>
                  <a:pt x="793" y="74"/>
                </a:lnTo>
                <a:lnTo>
                  <a:pt x="789" y="78"/>
                </a:lnTo>
                <a:lnTo>
                  <a:pt x="785" y="78"/>
                </a:lnTo>
                <a:lnTo>
                  <a:pt x="782" y="82"/>
                </a:lnTo>
                <a:lnTo>
                  <a:pt x="778" y="82"/>
                </a:lnTo>
                <a:lnTo>
                  <a:pt x="778" y="86"/>
                </a:lnTo>
                <a:lnTo>
                  <a:pt x="774" y="90"/>
                </a:lnTo>
                <a:lnTo>
                  <a:pt x="770" y="94"/>
                </a:lnTo>
                <a:lnTo>
                  <a:pt x="766" y="94"/>
                </a:lnTo>
                <a:lnTo>
                  <a:pt x="766" y="98"/>
                </a:lnTo>
                <a:lnTo>
                  <a:pt x="762" y="98"/>
                </a:lnTo>
                <a:lnTo>
                  <a:pt x="762" y="102"/>
                </a:lnTo>
                <a:lnTo>
                  <a:pt x="758" y="102"/>
                </a:lnTo>
                <a:lnTo>
                  <a:pt x="758" y="106"/>
                </a:lnTo>
                <a:lnTo>
                  <a:pt x="754" y="106"/>
                </a:lnTo>
                <a:lnTo>
                  <a:pt x="750" y="110"/>
                </a:lnTo>
                <a:lnTo>
                  <a:pt x="746" y="114"/>
                </a:lnTo>
                <a:lnTo>
                  <a:pt x="742" y="118"/>
                </a:lnTo>
                <a:lnTo>
                  <a:pt x="738" y="122"/>
                </a:lnTo>
                <a:lnTo>
                  <a:pt x="734" y="122"/>
                </a:lnTo>
                <a:lnTo>
                  <a:pt x="730" y="122"/>
                </a:lnTo>
                <a:lnTo>
                  <a:pt x="727" y="125"/>
                </a:lnTo>
                <a:lnTo>
                  <a:pt x="723" y="129"/>
                </a:lnTo>
                <a:lnTo>
                  <a:pt x="719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5" y="145"/>
                </a:lnTo>
                <a:lnTo>
                  <a:pt x="719" y="149"/>
                </a:lnTo>
                <a:lnTo>
                  <a:pt x="719" y="153"/>
                </a:lnTo>
                <a:lnTo>
                  <a:pt x="723" y="153"/>
                </a:lnTo>
                <a:lnTo>
                  <a:pt x="727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7"/>
                </a:lnTo>
                <a:lnTo>
                  <a:pt x="730" y="180"/>
                </a:lnTo>
                <a:lnTo>
                  <a:pt x="730" y="184"/>
                </a:lnTo>
                <a:lnTo>
                  <a:pt x="734" y="188"/>
                </a:lnTo>
                <a:lnTo>
                  <a:pt x="734" y="192"/>
                </a:lnTo>
                <a:lnTo>
                  <a:pt x="738" y="196"/>
                </a:lnTo>
                <a:lnTo>
                  <a:pt x="738" y="200"/>
                </a:lnTo>
                <a:lnTo>
                  <a:pt x="742" y="200"/>
                </a:lnTo>
                <a:lnTo>
                  <a:pt x="746" y="200"/>
                </a:lnTo>
                <a:lnTo>
                  <a:pt x="750" y="204"/>
                </a:lnTo>
                <a:lnTo>
                  <a:pt x="750" y="208"/>
                </a:lnTo>
                <a:lnTo>
                  <a:pt x="746" y="212"/>
                </a:lnTo>
                <a:lnTo>
                  <a:pt x="742" y="216"/>
                </a:lnTo>
                <a:lnTo>
                  <a:pt x="738" y="220"/>
                </a:lnTo>
                <a:lnTo>
                  <a:pt x="734" y="224"/>
                </a:lnTo>
                <a:lnTo>
                  <a:pt x="730" y="228"/>
                </a:lnTo>
                <a:lnTo>
                  <a:pt x="730" y="231"/>
                </a:lnTo>
                <a:lnTo>
                  <a:pt x="730" y="235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30" y="255"/>
                </a:lnTo>
                <a:lnTo>
                  <a:pt x="727" y="259"/>
                </a:lnTo>
                <a:lnTo>
                  <a:pt x="727" y="263"/>
                </a:lnTo>
                <a:lnTo>
                  <a:pt x="723" y="263"/>
                </a:lnTo>
                <a:lnTo>
                  <a:pt x="723" y="267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3"/>
                </a:lnTo>
                <a:lnTo>
                  <a:pt x="719" y="286"/>
                </a:lnTo>
                <a:lnTo>
                  <a:pt x="723" y="286"/>
                </a:lnTo>
                <a:lnTo>
                  <a:pt x="727" y="290"/>
                </a:lnTo>
                <a:lnTo>
                  <a:pt x="730" y="286"/>
                </a:lnTo>
                <a:lnTo>
                  <a:pt x="734" y="283"/>
                </a:lnTo>
                <a:lnTo>
                  <a:pt x="738" y="279"/>
                </a:lnTo>
                <a:lnTo>
                  <a:pt x="742" y="279"/>
                </a:lnTo>
                <a:lnTo>
                  <a:pt x="746" y="279"/>
                </a:lnTo>
                <a:lnTo>
                  <a:pt x="750" y="275"/>
                </a:lnTo>
                <a:lnTo>
                  <a:pt x="754" y="275"/>
                </a:lnTo>
                <a:lnTo>
                  <a:pt x="758" y="275"/>
                </a:lnTo>
                <a:lnTo>
                  <a:pt x="762" y="275"/>
                </a:lnTo>
                <a:lnTo>
                  <a:pt x="766" y="271"/>
                </a:lnTo>
                <a:lnTo>
                  <a:pt x="770" y="271"/>
                </a:lnTo>
                <a:lnTo>
                  <a:pt x="770" y="267"/>
                </a:lnTo>
                <a:lnTo>
                  <a:pt x="774" y="263"/>
                </a:lnTo>
                <a:lnTo>
                  <a:pt x="774" y="255"/>
                </a:lnTo>
                <a:lnTo>
                  <a:pt x="774" y="251"/>
                </a:lnTo>
                <a:lnTo>
                  <a:pt x="774" y="247"/>
                </a:lnTo>
                <a:lnTo>
                  <a:pt x="778" y="247"/>
                </a:lnTo>
                <a:lnTo>
                  <a:pt x="778" y="243"/>
                </a:lnTo>
                <a:lnTo>
                  <a:pt x="782" y="243"/>
                </a:lnTo>
                <a:lnTo>
                  <a:pt x="782" y="239"/>
                </a:lnTo>
                <a:lnTo>
                  <a:pt x="785" y="239"/>
                </a:lnTo>
                <a:lnTo>
                  <a:pt x="789" y="239"/>
                </a:lnTo>
                <a:lnTo>
                  <a:pt x="793" y="239"/>
                </a:lnTo>
                <a:lnTo>
                  <a:pt x="797" y="243"/>
                </a:lnTo>
                <a:lnTo>
                  <a:pt x="801" y="243"/>
                </a:lnTo>
                <a:lnTo>
                  <a:pt x="805" y="247"/>
                </a:lnTo>
                <a:lnTo>
                  <a:pt x="805" y="251"/>
                </a:lnTo>
                <a:lnTo>
                  <a:pt x="805" y="255"/>
                </a:lnTo>
                <a:lnTo>
                  <a:pt x="809" y="259"/>
                </a:lnTo>
                <a:lnTo>
                  <a:pt x="809" y="263"/>
                </a:lnTo>
                <a:lnTo>
                  <a:pt x="813" y="263"/>
                </a:lnTo>
                <a:lnTo>
                  <a:pt x="817" y="267"/>
                </a:lnTo>
                <a:lnTo>
                  <a:pt x="825" y="267"/>
                </a:lnTo>
                <a:lnTo>
                  <a:pt x="829" y="267"/>
                </a:lnTo>
                <a:lnTo>
                  <a:pt x="833" y="267"/>
                </a:lnTo>
                <a:lnTo>
                  <a:pt x="837" y="267"/>
                </a:lnTo>
                <a:lnTo>
                  <a:pt x="840" y="267"/>
                </a:lnTo>
                <a:lnTo>
                  <a:pt x="844" y="267"/>
                </a:lnTo>
                <a:lnTo>
                  <a:pt x="848" y="267"/>
                </a:lnTo>
                <a:lnTo>
                  <a:pt x="848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3"/>
                </a:lnTo>
                <a:lnTo>
                  <a:pt x="852" y="290"/>
                </a:lnTo>
                <a:lnTo>
                  <a:pt x="852" y="294"/>
                </a:lnTo>
                <a:lnTo>
                  <a:pt x="848" y="298"/>
                </a:lnTo>
                <a:lnTo>
                  <a:pt x="848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4" y="330"/>
                </a:lnTo>
                <a:lnTo>
                  <a:pt x="840" y="334"/>
                </a:lnTo>
                <a:lnTo>
                  <a:pt x="840" y="338"/>
                </a:lnTo>
                <a:lnTo>
                  <a:pt x="840" y="341"/>
                </a:lnTo>
                <a:lnTo>
                  <a:pt x="837" y="341"/>
                </a:lnTo>
                <a:lnTo>
                  <a:pt x="837" y="345"/>
                </a:lnTo>
                <a:lnTo>
                  <a:pt x="837" y="349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3" y="365"/>
                </a:lnTo>
                <a:lnTo>
                  <a:pt x="837" y="365"/>
                </a:lnTo>
                <a:lnTo>
                  <a:pt x="837" y="369"/>
                </a:lnTo>
                <a:lnTo>
                  <a:pt x="840" y="373"/>
                </a:lnTo>
                <a:lnTo>
                  <a:pt x="840" y="377"/>
                </a:lnTo>
                <a:lnTo>
                  <a:pt x="840" y="381"/>
                </a:lnTo>
                <a:lnTo>
                  <a:pt x="844" y="381"/>
                </a:lnTo>
                <a:lnTo>
                  <a:pt x="848" y="381"/>
                </a:lnTo>
                <a:lnTo>
                  <a:pt x="852" y="381"/>
                </a:lnTo>
                <a:lnTo>
                  <a:pt x="856" y="385"/>
                </a:lnTo>
                <a:lnTo>
                  <a:pt x="860" y="385"/>
                </a:lnTo>
                <a:lnTo>
                  <a:pt x="864" y="389"/>
                </a:lnTo>
                <a:lnTo>
                  <a:pt x="868" y="389"/>
                </a:lnTo>
                <a:lnTo>
                  <a:pt x="872" y="393"/>
                </a:lnTo>
                <a:lnTo>
                  <a:pt x="876" y="393"/>
                </a:lnTo>
                <a:lnTo>
                  <a:pt x="880" y="393"/>
                </a:lnTo>
                <a:lnTo>
                  <a:pt x="884" y="393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4" y="420"/>
                </a:lnTo>
                <a:lnTo>
                  <a:pt x="880" y="420"/>
                </a:lnTo>
                <a:lnTo>
                  <a:pt x="880" y="424"/>
                </a:lnTo>
                <a:lnTo>
                  <a:pt x="888" y="424"/>
                </a:lnTo>
                <a:lnTo>
                  <a:pt x="892" y="428"/>
                </a:lnTo>
                <a:lnTo>
                  <a:pt x="895" y="432"/>
                </a:lnTo>
                <a:lnTo>
                  <a:pt x="895" y="436"/>
                </a:lnTo>
                <a:lnTo>
                  <a:pt x="895" y="440"/>
                </a:lnTo>
                <a:lnTo>
                  <a:pt x="892" y="440"/>
                </a:lnTo>
                <a:lnTo>
                  <a:pt x="888" y="440"/>
                </a:lnTo>
                <a:lnTo>
                  <a:pt x="884" y="440"/>
                </a:lnTo>
                <a:lnTo>
                  <a:pt x="880" y="440"/>
                </a:lnTo>
                <a:lnTo>
                  <a:pt x="880" y="444"/>
                </a:lnTo>
                <a:lnTo>
                  <a:pt x="880" y="447"/>
                </a:lnTo>
                <a:lnTo>
                  <a:pt x="880" y="451"/>
                </a:lnTo>
                <a:lnTo>
                  <a:pt x="880" y="455"/>
                </a:lnTo>
                <a:lnTo>
                  <a:pt x="884" y="467"/>
                </a:lnTo>
                <a:lnTo>
                  <a:pt x="884" y="471"/>
                </a:lnTo>
                <a:lnTo>
                  <a:pt x="884" y="475"/>
                </a:lnTo>
                <a:lnTo>
                  <a:pt x="888" y="479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4" y="491"/>
                </a:lnTo>
                <a:lnTo>
                  <a:pt x="888" y="495"/>
                </a:lnTo>
                <a:lnTo>
                  <a:pt x="888" y="499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2" y="530"/>
                </a:lnTo>
                <a:lnTo>
                  <a:pt x="895" y="530"/>
                </a:lnTo>
                <a:lnTo>
                  <a:pt x="899" y="530"/>
                </a:lnTo>
                <a:lnTo>
                  <a:pt x="903" y="530"/>
                </a:lnTo>
                <a:lnTo>
                  <a:pt x="907" y="530"/>
                </a:lnTo>
                <a:lnTo>
                  <a:pt x="911" y="530"/>
                </a:lnTo>
                <a:lnTo>
                  <a:pt x="911" y="534"/>
                </a:lnTo>
                <a:lnTo>
                  <a:pt x="915" y="534"/>
                </a:lnTo>
                <a:lnTo>
                  <a:pt x="915" y="538"/>
                </a:lnTo>
                <a:lnTo>
                  <a:pt x="919" y="534"/>
                </a:lnTo>
                <a:lnTo>
                  <a:pt x="923" y="530"/>
                </a:lnTo>
                <a:lnTo>
                  <a:pt x="927" y="530"/>
                </a:lnTo>
                <a:lnTo>
                  <a:pt x="931" y="526"/>
                </a:lnTo>
                <a:lnTo>
                  <a:pt x="935" y="530"/>
                </a:lnTo>
                <a:lnTo>
                  <a:pt x="939" y="534"/>
                </a:lnTo>
                <a:lnTo>
                  <a:pt x="943" y="534"/>
                </a:lnTo>
                <a:lnTo>
                  <a:pt x="947" y="534"/>
                </a:lnTo>
                <a:lnTo>
                  <a:pt x="950" y="534"/>
                </a:lnTo>
                <a:lnTo>
                  <a:pt x="954" y="538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8" y="554"/>
                </a:lnTo>
                <a:lnTo>
                  <a:pt x="954" y="554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4" y="569"/>
                </a:lnTo>
                <a:lnTo>
                  <a:pt x="950" y="569"/>
                </a:lnTo>
                <a:lnTo>
                  <a:pt x="950" y="577"/>
                </a:lnTo>
                <a:lnTo>
                  <a:pt x="947" y="581"/>
                </a:lnTo>
                <a:lnTo>
                  <a:pt x="943" y="585"/>
                </a:lnTo>
                <a:lnTo>
                  <a:pt x="943" y="589"/>
                </a:lnTo>
                <a:lnTo>
                  <a:pt x="939" y="593"/>
                </a:lnTo>
                <a:lnTo>
                  <a:pt x="939" y="597"/>
                </a:lnTo>
                <a:lnTo>
                  <a:pt x="935" y="597"/>
                </a:lnTo>
                <a:lnTo>
                  <a:pt x="935" y="605"/>
                </a:lnTo>
                <a:lnTo>
                  <a:pt x="935" y="608"/>
                </a:lnTo>
                <a:lnTo>
                  <a:pt x="931" y="612"/>
                </a:lnTo>
                <a:lnTo>
                  <a:pt x="931" y="616"/>
                </a:lnTo>
                <a:lnTo>
                  <a:pt x="927" y="620"/>
                </a:lnTo>
                <a:lnTo>
                  <a:pt x="927" y="624"/>
                </a:lnTo>
                <a:lnTo>
                  <a:pt x="927" y="628"/>
                </a:lnTo>
                <a:lnTo>
                  <a:pt x="923" y="632"/>
                </a:lnTo>
                <a:lnTo>
                  <a:pt x="923" y="636"/>
                </a:lnTo>
                <a:lnTo>
                  <a:pt x="923" y="640"/>
                </a:lnTo>
                <a:lnTo>
                  <a:pt x="919" y="640"/>
                </a:lnTo>
                <a:lnTo>
                  <a:pt x="919" y="644"/>
                </a:lnTo>
                <a:lnTo>
                  <a:pt x="919" y="648"/>
                </a:lnTo>
                <a:lnTo>
                  <a:pt x="915" y="652"/>
                </a:lnTo>
                <a:lnTo>
                  <a:pt x="919" y="656"/>
                </a:lnTo>
                <a:lnTo>
                  <a:pt x="919" y="660"/>
                </a:lnTo>
                <a:lnTo>
                  <a:pt x="919" y="667"/>
                </a:lnTo>
                <a:lnTo>
                  <a:pt x="923" y="671"/>
                </a:lnTo>
                <a:lnTo>
                  <a:pt x="923" y="675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9" y="699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5"/>
                </a:lnTo>
                <a:lnTo>
                  <a:pt x="915" y="718"/>
                </a:lnTo>
                <a:lnTo>
                  <a:pt x="923" y="718"/>
                </a:lnTo>
                <a:lnTo>
                  <a:pt x="931" y="718"/>
                </a:lnTo>
                <a:lnTo>
                  <a:pt x="939" y="718"/>
                </a:lnTo>
                <a:lnTo>
                  <a:pt x="947" y="718"/>
                </a:lnTo>
                <a:lnTo>
                  <a:pt x="950" y="718"/>
                </a:lnTo>
                <a:lnTo>
                  <a:pt x="954" y="718"/>
                </a:lnTo>
                <a:lnTo>
                  <a:pt x="962" y="718"/>
                </a:lnTo>
                <a:lnTo>
                  <a:pt x="966" y="718"/>
                </a:lnTo>
                <a:lnTo>
                  <a:pt x="970" y="718"/>
                </a:lnTo>
                <a:lnTo>
                  <a:pt x="974" y="718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8" y="730"/>
                </a:lnTo>
                <a:lnTo>
                  <a:pt x="974" y="734"/>
                </a:lnTo>
                <a:lnTo>
                  <a:pt x="974" y="738"/>
                </a:lnTo>
                <a:lnTo>
                  <a:pt x="974" y="742"/>
                </a:lnTo>
                <a:lnTo>
                  <a:pt x="970" y="742"/>
                </a:lnTo>
                <a:lnTo>
                  <a:pt x="974" y="746"/>
                </a:lnTo>
                <a:lnTo>
                  <a:pt x="978" y="746"/>
                </a:lnTo>
                <a:lnTo>
                  <a:pt x="982" y="746"/>
                </a:lnTo>
                <a:lnTo>
                  <a:pt x="986" y="750"/>
                </a:lnTo>
                <a:lnTo>
                  <a:pt x="994" y="754"/>
                </a:lnTo>
                <a:lnTo>
                  <a:pt x="998" y="754"/>
                </a:lnTo>
                <a:lnTo>
                  <a:pt x="1002" y="758"/>
                </a:lnTo>
                <a:lnTo>
                  <a:pt x="1005" y="758"/>
                </a:lnTo>
                <a:lnTo>
                  <a:pt x="1009" y="762"/>
                </a:lnTo>
                <a:lnTo>
                  <a:pt x="1013" y="762"/>
                </a:lnTo>
                <a:lnTo>
                  <a:pt x="1017" y="766"/>
                </a:lnTo>
                <a:lnTo>
                  <a:pt x="1021" y="770"/>
                </a:lnTo>
                <a:lnTo>
                  <a:pt x="1025" y="766"/>
                </a:lnTo>
                <a:lnTo>
                  <a:pt x="1025" y="762"/>
                </a:lnTo>
                <a:lnTo>
                  <a:pt x="1029" y="762"/>
                </a:lnTo>
                <a:lnTo>
                  <a:pt x="1033" y="762"/>
                </a:lnTo>
                <a:lnTo>
                  <a:pt x="1033" y="758"/>
                </a:lnTo>
                <a:lnTo>
                  <a:pt x="1037" y="758"/>
                </a:lnTo>
                <a:lnTo>
                  <a:pt x="1041" y="762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70"/>
                </a:lnTo>
                <a:lnTo>
                  <a:pt x="1045" y="773"/>
                </a:lnTo>
                <a:lnTo>
                  <a:pt x="1045" y="777"/>
                </a:lnTo>
                <a:lnTo>
                  <a:pt x="1049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5" y="793"/>
                </a:lnTo>
                <a:lnTo>
                  <a:pt x="1041" y="793"/>
                </a:lnTo>
                <a:lnTo>
                  <a:pt x="1037" y="797"/>
                </a:lnTo>
                <a:lnTo>
                  <a:pt x="1033" y="801"/>
                </a:lnTo>
                <a:lnTo>
                  <a:pt x="1033" y="805"/>
                </a:lnTo>
                <a:lnTo>
                  <a:pt x="1029" y="805"/>
                </a:lnTo>
                <a:lnTo>
                  <a:pt x="1025" y="809"/>
                </a:lnTo>
                <a:lnTo>
                  <a:pt x="1021" y="809"/>
                </a:lnTo>
                <a:lnTo>
                  <a:pt x="1021" y="813"/>
                </a:lnTo>
                <a:lnTo>
                  <a:pt x="1021" y="817"/>
                </a:lnTo>
                <a:lnTo>
                  <a:pt x="1017" y="817"/>
                </a:lnTo>
                <a:lnTo>
                  <a:pt x="1017" y="821"/>
                </a:lnTo>
                <a:lnTo>
                  <a:pt x="1021" y="821"/>
                </a:lnTo>
                <a:lnTo>
                  <a:pt x="1025" y="824"/>
                </a:lnTo>
                <a:lnTo>
                  <a:pt x="1025" y="828"/>
                </a:lnTo>
                <a:lnTo>
                  <a:pt x="1021" y="832"/>
                </a:lnTo>
                <a:lnTo>
                  <a:pt x="1021" y="836"/>
                </a:lnTo>
                <a:lnTo>
                  <a:pt x="1017" y="836"/>
                </a:lnTo>
                <a:lnTo>
                  <a:pt x="1021" y="840"/>
                </a:lnTo>
                <a:lnTo>
                  <a:pt x="1025" y="844"/>
                </a:lnTo>
                <a:lnTo>
                  <a:pt x="1029" y="844"/>
                </a:lnTo>
                <a:lnTo>
                  <a:pt x="1033" y="848"/>
                </a:lnTo>
                <a:lnTo>
                  <a:pt x="1033" y="852"/>
                </a:lnTo>
                <a:lnTo>
                  <a:pt x="1037" y="852"/>
                </a:lnTo>
                <a:lnTo>
                  <a:pt x="1037" y="856"/>
                </a:lnTo>
                <a:lnTo>
                  <a:pt x="1033" y="856"/>
                </a:lnTo>
                <a:lnTo>
                  <a:pt x="1029" y="860"/>
                </a:lnTo>
                <a:lnTo>
                  <a:pt x="1025" y="860"/>
                </a:lnTo>
                <a:lnTo>
                  <a:pt x="1021" y="860"/>
                </a:lnTo>
                <a:lnTo>
                  <a:pt x="1017" y="860"/>
                </a:lnTo>
                <a:lnTo>
                  <a:pt x="1013" y="856"/>
                </a:lnTo>
                <a:lnTo>
                  <a:pt x="1009" y="856"/>
                </a:lnTo>
                <a:lnTo>
                  <a:pt x="1005" y="856"/>
                </a:lnTo>
                <a:lnTo>
                  <a:pt x="1002" y="856"/>
                </a:lnTo>
                <a:lnTo>
                  <a:pt x="998" y="856"/>
                </a:lnTo>
                <a:lnTo>
                  <a:pt x="994" y="856"/>
                </a:lnTo>
                <a:lnTo>
                  <a:pt x="990" y="856"/>
                </a:lnTo>
                <a:lnTo>
                  <a:pt x="990" y="860"/>
                </a:lnTo>
                <a:lnTo>
                  <a:pt x="986" y="860"/>
                </a:lnTo>
                <a:lnTo>
                  <a:pt x="986" y="868"/>
                </a:lnTo>
                <a:lnTo>
                  <a:pt x="986" y="872"/>
                </a:lnTo>
                <a:lnTo>
                  <a:pt x="986" y="876"/>
                </a:lnTo>
                <a:lnTo>
                  <a:pt x="986" y="879"/>
                </a:lnTo>
                <a:lnTo>
                  <a:pt x="982" y="879"/>
                </a:lnTo>
                <a:lnTo>
                  <a:pt x="982" y="883"/>
                </a:lnTo>
                <a:lnTo>
                  <a:pt x="978" y="883"/>
                </a:lnTo>
                <a:lnTo>
                  <a:pt x="974" y="887"/>
                </a:lnTo>
                <a:lnTo>
                  <a:pt x="974" y="891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78" y="903"/>
                </a:lnTo>
                <a:lnTo>
                  <a:pt x="982" y="903"/>
                </a:lnTo>
                <a:lnTo>
                  <a:pt x="982" y="907"/>
                </a:lnTo>
                <a:lnTo>
                  <a:pt x="982" y="911"/>
                </a:lnTo>
                <a:lnTo>
                  <a:pt x="978" y="915"/>
                </a:lnTo>
                <a:lnTo>
                  <a:pt x="974" y="915"/>
                </a:lnTo>
                <a:lnTo>
                  <a:pt x="974" y="919"/>
                </a:lnTo>
                <a:lnTo>
                  <a:pt x="974" y="923"/>
                </a:lnTo>
                <a:lnTo>
                  <a:pt x="970" y="923"/>
                </a:lnTo>
                <a:lnTo>
                  <a:pt x="970" y="927"/>
                </a:lnTo>
                <a:lnTo>
                  <a:pt x="970" y="931"/>
                </a:lnTo>
                <a:lnTo>
                  <a:pt x="966" y="934"/>
                </a:lnTo>
                <a:lnTo>
                  <a:pt x="966" y="938"/>
                </a:lnTo>
                <a:lnTo>
                  <a:pt x="966" y="942"/>
                </a:lnTo>
                <a:lnTo>
                  <a:pt x="970" y="942"/>
                </a:lnTo>
                <a:lnTo>
                  <a:pt x="970" y="946"/>
                </a:lnTo>
                <a:lnTo>
                  <a:pt x="970" y="950"/>
                </a:lnTo>
                <a:lnTo>
                  <a:pt x="966" y="954"/>
                </a:lnTo>
                <a:lnTo>
                  <a:pt x="962" y="954"/>
                </a:lnTo>
                <a:lnTo>
                  <a:pt x="962" y="958"/>
                </a:lnTo>
                <a:lnTo>
                  <a:pt x="958" y="958"/>
                </a:lnTo>
                <a:lnTo>
                  <a:pt x="954" y="962"/>
                </a:lnTo>
                <a:lnTo>
                  <a:pt x="950" y="962"/>
                </a:lnTo>
                <a:lnTo>
                  <a:pt x="950" y="966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47" y="978"/>
                </a:lnTo>
                <a:lnTo>
                  <a:pt x="950" y="982"/>
                </a:lnTo>
                <a:lnTo>
                  <a:pt x="950" y="985"/>
                </a:lnTo>
                <a:lnTo>
                  <a:pt x="950" y="989"/>
                </a:lnTo>
                <a:lnTo>
                  <a:pt x="954" y="993"/>
                </a:lnTo>
                <a:lnTo>
                  <a:pt x="954" y="997"/>
                </a:lnTo>
                <a:lnTo>
                  <a:pt x="958" y="1001"/>
                </a:lnTo>
                <a:lnTo>
                  <a:pt x="962" y="1001"/>
                </a:lnTo>
                <a:lnTo>
                  <a:pt x="966" y="1005"/>
                </a:lnTo>
                <a:lnTo>
                  <a:pt x="966" y="1009"/>
                </a:lnTo>
                <a:lnTo>
                  <a:pt x="970" y="1013"/>
                </a:lnTo>
                <a:lnTo>
                  <a:pt x="974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8" y="1033"/>
                </a:lnTo>
                <a:lnTo>
                  <a:pt x="974" y="1033"/>
                </a:lnTo>
                <a:lnTo>
                  <a:pt x="974" y="1037"/>
                </a:lnTo>
                <a:lnTo>
                  <a:pt x="970" y="1037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70" y="1092"/>
                </a:lnTo>
                <a:lnTo>
                  <a:pt x="966" y="1095"/>
                </a:lnTo>
                <a:lnTo>
                  <a:pt x="966" y="1099"/>
                </a:lnTo>
                <a:lnTo>
                  <a:pt x="962" y="1099"/>
                </a:lnTo>
                <a:lnTo>
                  <a:pt x="962" y="1103"/>
                </a:lnTo>
                <a:lnTo>
                  <a:pt x="958" y="1107"/>
                </a:lnTo>
                <a:lnTo>
                  <a:pt x="954" y="1111"/>
                </a:lnTo>
                <a:lnTo>
                  <a:pt x="950" y="1111"/>
                </a:lnTo>
                <a:lnTo>
                  <a:pt x="950" y="1115"/>
                </a:lnTo>
                <a:lnTo>
                  <a:pt x="950" y="1119"/>
                </a:lnTo>
                <a:lnTo>
                  <a:pt x="947" y="1123"/>
                </a:lnTo>
                <a:lnTo>
                  <a:pt x="947" y="1127"/>
                </a:lnTo>
                <a:lnTo>
                  <a:pt x="943" y="1127"/>
                </a:lnTo>
                <a:lnTo>
                  <a:pt x="943" y="1131"/>
                </a:lnTo>
                <a:lnTo>
                  <a:pt x="939" y="1135"/>
                </a:lnTo>
                <a:lnTo>
                  <a:pt x="939" y="1139"/>
                </a:lnTo>
                <a:lnTo>
                  <a:pt x="935" y="1139"/>
                </a:lnTo>
                <a:lnTo>
                  <a:pt x="935" y="1143"/>
                </a:lnTo>
                <a:lnTo>
                  <a:pt x="935" y="1146"/>
                </a:lnTo>
                <a:lnTo>
                  <a:pt x="931" y="1150"/>
                </a:lnTo>
                <a:lnTo>
                  <a:pt x="931" y="1146"/>
                </a:lnTo>
                <a:lnTo>
                  <a:pt x="927" y="1146"/>
                </a:lnTo>
                <a:lnTo>
                  <a:pt x="927" y="1143"/>
                </a:lnTo>
                <a:lnTo>
                  <a:pt x="923" y="1146"/>
                </a:lnTo>
                <a:lnTo>
                  <a:pt x="919" y="1146"/>
                </a:lnTo>
                <a:lnTo>
                  <a:pt x="915" y="1143"/>
                </a:lnTo>
                <a:lnTo>
                  <a:pt x="911" y="1143"/>
                </a:lnTo>
                <a:lnTo>
                  <a:pt x="911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5" y="1174"/>
                </a:lnTo>
                <a:lnTo>
                  <a:pt x="911" y="1178"/>
                </a:lnTo>
                <a:lnTo>
                  <a:pt x="907" y="1182"/>
                </a:lnTo>
                <a:lnTo>
                  <a:pt x="903" y="1182"/>
                </a:lnTo>
                <a:lnTo>
                  <a:pt x="899" y="1186"/>
                </a:lnTo>
                <a:lnTo>
                  <a:pt x="899" y="1190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8"/>
                </a:lnTo>
                <a:lnTo>
                  <a:pt x="895" y="1201"/>
                </a:lnTo>
                <a:lnTo>
                  <a:pt x="892" y="1201"/>
                </a:lnTo>
                <a:lnTo>
                  <a:pt x="888" y="1201"/>
                </a:lnTo>
                <a:lnTo>
                  <a:pt x="884" y="1201"/>
                </a:lnTo>
                <a:lnTo>
                  <a:pt x="884" y="1205"/>
                </a:lnTo>
                <a:lnTo>
                  <a:pt x="880" y="1209"/>
                </a:lnTo>
                <a:lnTo>
                  <a:pt x="876" y="1213"/>
                </a:lnTo>
                <a:lnTo>
                  <a:pt x="872" y="1213"/>
                </a:lnTo>
                <a:lnTo>
                  <a:pt x="868" y="1213"/>
                </a:lnTo>
                <a:lnTo>
                  <a:pt x="868" y="1209"/>
                </a:lnTo>
                <a:lnTo>
                  <a:pt x="864" y="1209"/>
                </a:lnTo>
                <a:lnTo>
                  <a:pt x="860" y="1209"/>
                </a:lnTo>
                <a:lnTo>
                  <a:pt x="856" y="1209"/>
                </a:lnTo>
                <a:lnTo>
                  <a:pt x="856" y="1205"/>
                </a:lnTo>
                <a:lnTo>
                  <a:pt x="852" y="1205"/>
                </a:lnTo>
                <a:lnTo>
                  <a:pt x="852" y="1201"/>
                </a:lnTo>
                <a:lnTo>
                  <a:pt x="848" y="1201"/>
                </a:lnTo>
                <a:lnTo>
                  <a:pt x="844" y="1201"/>
                </a:lnTo>
                <a:lnTo>
                  <a:pt x="840" y="1198"/>
                </a:lnTo>
                <a:lnTo>
                  <a:pt x="837" y="1198"/>
                </a:lnTo>
                <a:lnTo>
                  <a:pt x="833" y="1194"/>
                </a:lnTo>
                <a:lnTo>
                  <a:pt x="829" y="1194"/>
                </a:lnTo>
                <a:lnTo>
                  <a:pt x="825" y="1190"/>
                </a:lnTo>
                <a:lnTo>
                  <a:pt x="825" y="1186"/>
                </a:lnTo>
                <a:lnTo>
                  <a:pt x="821" y="1186"/>
                </a:lnTo>
                <a:lnTo>
                  <a:pt x="817" y="1186"/>
                </a:lnTo>
                <a:lnTo>
                  <a:pt x="817" y="1182"/>
                </a:lnTo>
                <a:lnTo>
                  <a:pt x="813" y="1182"/>
                </a:lnTo>
                <a:lnTo>
                  <a:pt x="813" y="1178"/>
                </a:lnTo>
                <a:lnTo>
                  <a:pt x="809" y="1178"/>
                </a:lnTo>
                <a:lnTo>
                  <a:pt x="805" y="1178"/>
                </a:lnTo>
                <a:lnTo>
                  <a:pt x="801" y="1182"/>
                </a:lnTo>
                <a:lnTo>
                  <a:pt x="797" y="1182"/>
                </a:lnTo>
                <a:lnTo>
                  <a:pt x="797" y="1178"/>
                </a:lnTo>
                <a:lnTo>
                  <a:pt x="793" y="1178"/>
                </a:lnTo>
                <a:lnTo>
                  <a:pt x="793" y="1174"/>
                </a:lnTo>
                <a:lnTo>
                  <a:pt x="789" y="1174"/>
                </a:lnTo>
                <a:lnTo>
                  <a:pt x="785" y="1170"/>
                </a:lnTo>
                <a:lnTo>
                  <a:pt x="782" y="1170"/>
                </a:lnTo>
                <a:lnTo>
                  <a:pt x="778" y="1170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4" y="1158"/>
                </a:lnTo>
                <a:lnTo>
                  <a:pt x="774" y="1154"/>
                </a:lnTo>
                <a:lnTo>
                  <a:pt x="770" y="1154"/>
                </a:lnTo>
                <a:lnTo>
                  <a:pt x="766" y="1154"/>
                </a:lnTo>
                <a:lnTo>
                  <a:pt x="762" y="1154"/>
                </a:lnTo>
                <a:lnTo>
                  <a:pt x="758" y="1154"/>
                </a:lnTo>
                <a:lnTo>
                  <a:pt x="758" y="1150"/>
                </a:lnTo>
                <a:lnTo>
                  <a:pt x="754" y="1150"/>
                </a:lnTo>
                <a:lnTo>
                  <a:pt x="750" y="1146"/>
                </a:lnTo>
                <a:lnTo>
                  <a:pt x="746" y="1146"/>
                </a:lnTo>
                <a:lnTo>
                  <a:pt x="742" y="1146"/>
                </a:lnTo>
                <a:lnTo>
                  <a:pt x="738" y="1150"/>
                </a:lnTo>
                <a:lnTo>
                  <a:pt x="734" y="1150"/>
                </a:lnTo>
                <a:lnTo>
                  <a:pt x="730" y="1150"/>
                </a:lnTo>
                <a:lnTo>
                  <a:pt x="727" y="1150"/>
                </a:lnTo>
                <a:lnTo>
                  <a:pt x="727" y="1146"/>
                </a:lnTo>
                <a:lnTo>
                  <a:pt x="723" y="1146"/>
                </a:lnTo>
                <a:lnTo>
                  <a:pt x="719" y="1143"/>
                </a:lnTo>
                <a:lnTo>
                  <a:pt x="715" y="1143"/>
                </a:lnTo>
                <a:lnTo>
                  <a:pt x="711" y="1146"/>
                </a:lnTo>
                <a:lnTo>
                  <a:pt x="707" y="1146"/>
                </a:lnTo>
                <a:lnTo>
                  <a:pt x="703" y="1143"/>
                </a:lnTo>
                <a:lnTo>
                  <a:pt x="699" y="1139"/>
                </a:lnTo>
                <a:lnTo>
                  <a:pt x="695" y="1139"/>
                </a:lnTo>
                <a:lnTo>
                  <a:pt x="691" y="1139"/>
                </a:lnTo>
                <a:lnTo>
                  <a:pt x="687" y="1139"/>
                </a:lnTo>
                <a:lnTo>
                  <a:pt x="683" y="1139"/>
                </a:lnTo>
                <a:lnTo>
                  <a:pt x="679" y="1139"/>
                </a:lnTo>
                <a:lnTo>
                  <a:pt x="675" y="1139"/>
                </a:lnTo>
                <a:lnTo>
                  <a:pt x="672" y="1143"/>
                </a:lnTo>
                <a:lnTo>
                  <a:pt x="668" y="1143"/>
                </a:lnTo>
                <a:lnTo>
                  <a:pt x="664" y="1143"/>
                </a:lnTo>
                <a:lnTo>
                  <a:pt x="660" y="1143"/>
                </a:lnTo>
                <a:lnTo>
                  <a:pt x="656" y="1139"/>
                </a:lnTo>
                <a:lnTo>
                  <a:pt x="652" y="1139"/>
                </a:lnTo>
                <a:lnTo>
                  <a:pt x="648" y="1135"/>
                </a:lnTo>
                <a:lnTo>
                  <a:pt x="644" y="1135"/>
                </a:lnTo>
                <a:lnTo>
                  <a:pt x="640" y="1135"/>
                </a:lnTo>
                <a:lnTo>
                  <a:pt x="636" y="1135"/>
                </a:lnTo>
                <a:lnTo>
                  <a:pt x="636" y="1131"/>
                </a:lnTo>
                <a:lnTo>
                  <a:pt x="632" y="1131"/>
                </a:lnTo>
                <a:lnTo>
                  <a:pt x="632" y="1127"/>
                </a:lnTo>
                <a:lnTo>
                  <a:pt x="628" y="1127"/>
                </a:lnTo>
                <a:lnTo>
                  <a:pt x="628" y="1123"/>
                </a:lnTo>
                <a:lnTo>
                  <a:pt x="624" y="1123"/>
                </a:lnTo>
                <a:lnTo>
                  <a:pt x="624" y="1119"/>
                </a:lnTo>
                <a:lnTo>
                  <a:pt x="620" y="1115"/>
                </a:lnTo>
                <a:lnTo>
                  <a:pt x="620" y="1119"/>
                </a:lnTo>
                <a:lnTo>
                  <a:pt x="617" y="1119"/>
                </a:lnTo>
                <a:lnTo>
                  <a:pt x="613" y="1123"/>
                </a:lnTo>
                <a:lnTo>
                  <a:pt x="609" y="1119"/>
                </a:lnTo>
                <a:lnTo>
                  <a:pt x="609" y="1115"/>
                </a:lnTo>
                <a:lnTo>
                  <a:pt x="605" y="1111"/>
                </a:lnTo>
                <a:lnTo>
                  <a:pt x="605" y="1107"/>
                </a:lnTo>
                <a:lnTo>
                  <a:pt x="601" y="1107"/>
                </a:lnTo>
                <a:lnTo>
                  <a:pt x="597" y="1107"/>
                </a:lnTo>
                <a:lnTo>
                  <a:pt x="593" y="1107"/>
                </a:lnTo>
                <a:lnTo>
                  <a:pt x="593" y="1111"/>
                </a:lnTo>
                <a:lnTo>
                  <a:pt x="589" y="1111"/>
                </a:lnTo>
                <a:lnTo>
                  <a:pt x="585" y="1111"/>
                </a:lnTo>
                <a:lnTo>
                  <a:pt x="581" y="1107"/>
                </a:lnTo>
                <a:lnTo>
                  <a:pt x="581" y="1111"/>
                </a:lnTo>
                <a:lnTo>
                  <a:pt x="577" y="1111"/>
                </a:lnTo>
                <a:lnTo>
                  <a:pt x="573" y="1111"/>
                </a:lnTo>
                <a:lnTo>
                  <a:pt x="569" y="1107"/>
                </a:lnTo>
                <a:lnTo>
                  <a:pt x="565" y="1103"/>
                </a:lnTo>
                <a:lnTo>
                  <a:pt x="562" y="1099"/>
                </a:lnTo>
                <a:lnTo>
                  <a:pt x="562" y="1095"/>
                </a:lnTo>
                <a:lnTo>
                  <a:pt x="558" y="1095"/>
                </a:lnTo>
                <a:lnTo>
                  <a:pt x="554" y="1095"/>
                </a:lnTo>
                <a:lnTo>
                  <a:pt x="550" y="1095"/>
                </a:lnTo>
                <a:lnTo>
                  <a:pt x="546" y="1095"/>
                </a:lnTo>
                <a:lnTo>
                  <a:pt x="542" y="1095"/>
                </a:lnTo>
                <a:lnTo>
                  <a:pt x="542" y="1092"/>
                </a:lnTo>
                <a:lnTo>
                  <a:pt x="538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42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6" y="1044"/>
                </a:lnTo>
                <a:lnTo>
                  <a:pt x="546" y="1040"/>
                </a:lnTo>
                <a:lnTo>
                  <a:pt x="546" y="1037"/>
                </a:lnTo>
                <a:lnTo>
                  <a:pt x="550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46" y="1017"/>
                </a:lnTo>
                <a:lnTo>
                  <a:pt x="546" y="1013"/>
                </a:lnTo>
                <a:lnTo>
                  <a:pt x="542" y="1013"/>
                </a:lnTo>
                <a:lnTo>
                  <a:pt x="542" y="1009"/>
                </a:lnTo>
                <a:lnTo>
                  <a:pt x="538" y="1009"/>
                </a:lnTo>
                <a:lnTo>
                  <a:pt x="534" y="1005"/>
                </a:lnTo>
                <a:lnTo>
                  <a:pt x="530" y="1005"/>
                </a:lnTo>
                <a:lnTo>
                  <a:pt x="526" y="1005"/>
                </a:lnTo>
                <a:lnTo>
                  <a:pt x="526" y="1001"/>
                </a:lnTo>
                <a:lnTo>
                  <a:pt x="522" y="1001"/>
                </a:lnTo>
                <a:lnTo>
                  <a:pt x="518" y="997"/>
                </a:lnTo>
                <a:lnTo>
                  <a:pt x="514" y="993"/>
                </a:lnTo>
                <a:lnTo>
                  <a:pt x="510" y="993"/>
                </a:lnTo>
                <a:lnTo>
                  <a:pt x="507" y="989"/>
                </a:lnTo>
                <a:lnTo>
                  <a:pt x="503" y="989"/>
                </a:lnTo>
                <a:lnTo>
                  <a:pt x="499" y="985"/>
                </a:lnTo>
                <a:lnTo>
                  <a:pt x="495" y="982"/>
                </a:lnTo>
                <a:lnTo>
                  <a:pt x="491" y="982"/>
                </a:lnTo>
                <a:lnTo>
                  <a:pt x="487" y="982"/>
                </a:lnTo>
                <a:lnTo>
                  <a:pt x="483" y="982"/>
                </a:lnTo>
                <a:lnTo>
                  <a:pt x="479" y="982"/>
                </a:lnTo>
                <a:lnTo>
                  <a:pt x="479" y="978"/>
                </a:lnTo>
                <a:lnTo>
                  <a:pt x="475" y="974"/>
                </a:lnTo>
                <a:lnTo>
                  <a:pt x="471" y="970"/>
                </a:lnTo>
                <a:lnTo>
                  <a:pt x="471" y="966"/>
                </a:lnTo>
                <a:lnTo>
                  <a:pt x="471" y="962"/>
                </a:lnTo>
                <a:lnTo>
                  <a:pt x="467" y="962"/>
                </a:lnTo>
                <a:lnTo>
                  <a:pt x="463" y="962"/>
                </a:lnTo>
                <a:lnTo>
                  <a:pt x="459" y="958"/>
                </a:lnTo>
                <a:lnTo>
                  <a:pt x="455" y="954"/>
                </a:lnTo>
                <a:lnTo>
                  <a:pt x="452" y="954"/>
                </a:lnTo>
                <a:lnTo>
                  <a:pt x="448" y="950"/>
                </a:lnTo>
                <a:lnTo>
                  <a:pt x="444" y="946"/>
                </a:lnTo>
                <a:lnTo>
                  <a:pt x="444" y="942"/>
                </a:lnTo>
                <a:lnTo>
                  <a:pt x="444" y="938"/>
                </a:lnTo>
                <a:lnTo>
                  <a:pt x="440" y="938"/>
                </a:lnTo>
                <a:lnTo>
                  <a:pt x="440" y="934"/>
                </a:lnTo>
                <a:lnTo>
                  <a:pt x="436" y="931"/>
                </a:lnTo>
                <a:lnTo>
                  <a:pt x="436" y="927"/>
                </a:lnTo>
                <a:lnTo>
                  <a:pt x="432" y="923"/>
                </a:lnTo>
                <a:lnTo>
                  <a:pt x="432" y="919"/>
                </a:lnTo>
                <a:lnTo>
                  <a:pt x="428" y="915"/>
                </a:lnTo>
                <a:lnTo>
                  <a:pt x="428" y="911"/>
                </a:lnTo>
                <a:lnTo>
                  <a:pt x="424" y="911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0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4" y="879"/>
                </a:lnTo>
                <a:lnTo>
                  <a:pt x="424" y="876"/>
                </a:lnTo>
                <a:lnTo>
                  <a:pt x="420" y="876"/>
                </a:lnTo>
                <a:lnTo>
                  <a:pt x="424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8" y="860"/>
                </a:lnTo>
                <a:lnTo>
                  <a:pt x="428" y="856"/>
                </a:lnTo>
                <a:lnTo>
                  <a:pt x="428" y="852"/>
                </a:lnTo>
                <a:lnTo>
                  <a:pt x="432" y="852"/>
                </a:lnTo>
                <a:lnTo>
                  <a:pt x="432" y="848"/>
                </a:lnTo>
                <a:lnTo>
                  <a:pt x="436" y="844"/>
                </a:lnTo>
                <a:lnTo>
                  <a:pt x="440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4" y="824"/>
                </a:lnTo>
                <a:lnTo>
                  <a:pt x="448" y="821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52" y="809"/>
                </a:lnTo>
                <a:lnTo>
                  <a:pt x="452" y="805"/>
                </a:lnTo>
                <a:lnTo>
                  <a:pt x="455" y="801"/>
                </a:lnTo>
                <a:lnTo>
                  <a:pt x="459" y="797"/>
                </a:lnTo>
                <a:lnTo>
                  <a:pt x="459" y="793"/>
                </a:lnTo>
                <a:lnTo>
                  <a:pt x="459" y="789"/>
                </a:lnTo>
                <a:lnTo>
                  <a:pt x="455" y="789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9" y="773"/>
                </a:lnTo>
                <a:lnTo>
                  <a:pt x="463" y="773"/>
                </a:lnTo>
                <a:lnTo>
                  <a:pt x="467" y="770"/>
                </a:lnTo>
                <a:lnTo>
                  <a:pt x="467" y="766"/>
                </a:lnTo>
                <a:lnTo>
                  <a:pt x="463" y="766"/>
                </a:lnTo>
                <a:lnTo>
                  <a:pt x="463" y="758"/>
                </a:lnTo>
                <a:lnTo>
                  <a:pt x="467" y="758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3" y="734"/>
                </a:lnTo>
                <a:lnTo>
                  <a:pt x="459" y="730"/>
                </a:lnTo>
                <a:lnTo>
                  <a:pt x="459" y="726"/>
                </a:lnTo>
                <a:lnTo>
                  <a:pt x="459" y="722"/>
                </a:lnTo>
                <a:lnTo>
                  <a:pt x="463" y="722"/>
                </a:lnTo>
                <a:lnTo>
                  <a:pt x="467" y="718"/>
                </a:lnTo>
                <a:lnTo>
                  <a:pt x="471" y="715"/>
                </a:lnTo>
                <a:lnTo>
                  <a:pt x="475" y="711"/>
                </a:lnTo>
                <a:lnTo>
                  <a:pt x="475" y="707"/>
                </a:lnTo>
                <a:lnTo>
                  <a:pt x="475" y="703"/>
                </a:lnTo>
                <a:lnTo>
                  <a:pt x="479" y="703"/>
                </a:lnTo>
                <a:lnTo>
                  <a:pt x="479" y="699"/>
                </a:lnTo>
                <a:lnTo>
                  <a:pt x="483" y="699"/>
                </a:lnTo>
                <a:lnTo>
                  <a:pt x="487" y="695"/>
                </a:lnTo>
                <a:lnTo>
                  <a:pt x="487" y="691"/>
                </a:lnTo>
                <a:lnTo>
                  <a:pt x="487" y="687"/>
                </a:lnTo>
                <a:lnTo>
                  <a:pt x="491" y="687"/>
                </a:lnTo>
                <a:lnTo>
                  <a:pt x="487" y="687"/>
                </a:lnTo>
                <a:lnTo>
                  <a:pt x="487" y="683"/>
                </a:lnTo>
                <a:lnTo>
                  <a:pt x="483" y="683"/>
                </a:lnTo>
                <a:lnTo>
                  <a:pt x="479" y="683"/>
                </a:lnTo>
                <a:lnTo>
                  <a:pt x="475" y="679"/>
                </a:lnTo>
                <a:lnTo>
                  <a:pt x="471" y="679"/>
                </a:lnTo>
                <a:lnTo>
                  <a:pt x="467" y="675"/>
                </a:lnTo>
                <a:lnTo>
                  <a:pt x="467" y="671"/>
                </a:lnTo>
                <a:lnTo>
                  <a:pt x="463" y="671"/>
                </a:lnTo>
                <a:lnTo>
                  <a:pt x="463" y="667"/>
                </a:lnTo>
                <a:lnTo>
                  <a:pt x="459" y="667"/>
                </a:lnTo>
                <a:lnTo>
                  <a:pt x="459" y="663"/>
                </a:lnTo>
                <a:lnTo>
                  <a:pt x="455" y="660"/>
                </a:lnTo>
                <a:lnTo>
                  <a:pt x="452" y="656"/>
                </a:lnTo>
                <a:lnTo>
                  <a:pt x="448" y="656"/>
                </a:lnTo>
                <a:lnTo>
                  <a:pt x="444" y="656"/>
                </a:lnTo>
                <a:lnTo>
                  <a:pt x="444" y="652"/>
                </a:lnTo>
                <a:lnTo>
                  <a:pt x="444" y="648"/>
                </a:lnTo>
                <a:lnTo>
                  <a:pt x="440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36" y="632"/>
                </a:lnTo>
                <a:lnTo>
                  <a:pt x="432" y="628"/>
                </a:lnTo>
                <a:lnTo>
                  <a:pt x="432" y="624"/>
                </a:lnTo>
                <a:lnTo>
                  <a:pt x="428" y="624"/>
                </a:lnTo>
                <a:lnTo>
                  <a:pt x="424" y="624"/>
                </a:lnTo>
                <a:lnTo>
                  <a:pt x="420" y="624"/>
                </a:lnTo>
                <a:lnTo>
                  <a:pt x="416" y="624"/>
                </a:lnTo>
                <a:lnTo>
                  <a:pt x="412" y="624"/>
                </a:lnTo>
                <a:lnTo>
                  <a:pt x="408" y="624"/>
                </a:lnTo>
                <a:lnTo>
                  <a:pt x="408" y="620"/>
                </a:lnTo>
                <a:lnTo>
                  <a:pt x="404" y="620"/>
                </a:lnTo>
                <a:lnTo>
                  <a:pt x="400" y="620"/>
                </a:lnTo>
                <a:lnTo>
                  <a:pt x="400" y="616"/>
                </a:lnTo>
                <a:lnTo>
                  <a:pt x="397" y="616"/>
                </a:lnTo>
                <a:lnTo>
                  <a:pt x="393" y="616"/>
                </a:lnTo>
                <a:lnTo>
                  <a:pt x="389" y="616"/>
                </a:lnTo>
                <a:lnTo>
                  <a:pt x="385" y="612"/>
                </a:lnTo>
                <a:lnTo>
                  <a:pt x="381" y="612"/>
                </a:lnTo>
                <a:lnTo>
                  <a:pt x="377" y="612"/>
                </a:lnTo>
                <a:lnTo>
                  <a:pt x="373" y="612"/>
                </a:lnTo>
                <a:lnTo>
                  <a:pt x="373" y="608"/>
                </a:lnTo>
                <a:lnTo>
                  <a:pt x="369" y="605"/>
                </a:lnTo>
                <a:lnTo>
                  <a:pt x="365" y="605"/>
                </a:lnTo>
                <a:lnTo>
                  <a:pt x="361" y="601"/>
                </a:lnTo>
                <a:lnTo>
                  <a:pt x="357" y="601"/>
                </a:lnTo>
                <a:lnTo>
                  <a:pt x="353" y="601"/>
                </a:lnTo>
                <a:lnTo>
                  <a:pt x="353" y="597"/>
                </a:lnTo>
                <a:lnTo>
                  <a:pt x="349" y="597"/>
                </a:lnTo>
                <a:lnTo>
                  <a:pt x="345" y="593"/>
                </a:lnTo>
                <a:lnTo>
                  <a:pt x="342" y="593"/>
                </a:lnTo>
                <a:lnTo>
                  <a:pt x="338" y="589"/>
                </a:lnTo>
                <a:lnTo>
                  <a:pt x="334" y="585"/>
                </a:lnTo>
                <a:lnTo>
                  <a:pt x="334" y="581"/>
                </a:lnTo>
                <a:lnTo>
                  <a:pt x="330" y="577"/>
                </a:lnTo>
                <a:lnTo>
                  <a:pt x="330" y="573"/>
                </a:lnTo>
                <a:lnTo>
                  <a:pt x="330" y="569"/>
                </a:lnTo>
                <a:lnTo>
                  <a:pt x="326" y="569"/>
                </a:lnTo>
                <a:lnTo>
                  <a:pt x="326" y="565"/>
                </a:lnTo>
                <a:lnTo>
                  <a:pt x="326" y="561"/>
                </a:lnTo>
                <a:lnTo>
                  <a:pt x="322" y="561"/>
                </a:lnTo>
                <a:lnTo>
                  <a:pt x="322" y="557"/>
                </a:lnTo>
                <a:lnTo>
                  <a:pt x="318" y="557"/>
                </a:lnTo>
                <a:lnTo>
                  <a:pt x="318" y="561"/>
                </a:lnTo>
                <a:lnTo>
                  <a:pt x="314" y="561"/>
                </a:lnTo>
                <a:lnTo>
                  <a:pt x="310" y="561"/>
                </a:lnTo>
                <a:lnTo>
                  <a:pt x="310" y="565"/>
                </a:lnTo>
                <a:lnTo>
                  <a:pt x="306" y="565"/>
                </a:lnTo>
                <a:lnTo>
                  <a:pt x="302" y="565"/>
                </a:lnTo>
                <a:lnTo>
                  <a:pt x="298" y="565"/>
                </a:lnTo>
                <a:lnTo>
                  <a:pt x="294" y="565"/>
                </a:lnTo>
                <a:lnTo>
                  <a:pt x="291" y="565"/>
                </a:lnTo>
                <a:lnTo>
                  <a:pt x="287" y="565"/>
                </a:lnTo>
                <a:lnTo>
                  <a:pt x="283" y="565"/>
                </a:lnTo>
                <a:lnTo>
                  <a:pt x="279" y="565"/>
                </a:lnTo>
                <a:lnTo>
                  <a:pt x="275" y="565"/>
                </a:lnTo>
                <a:lnTo>
                  <a:pt x="271" y="569"/>
                </a:lnTo>
                <a:lnTo>
                  <a:pt x="267" y="569"/>
                </a:lnTo>
                <a:lnTo>
                  <a:pt x="267" y="573"/>
                </a:lnTo>
                <a:lnTo>
                  <a:pt x="263" y="573"/>
                </a:lnTo>
                <a:lnTo>
                  <a:pt x="259" y="573"/>
                </a:lnTo>
                <a:lnTo>
                  <a:pt x="255" y="577"/>
                </a:lnTo>
                <a:lnTo>
                  <a:pt x="251" y="581"/>
                </a:lnTo>
                <a:lnTo>
                  <a:pt x="247" y="581"/>
                </a:lnTo>
                <a:lnTo>
                  <a:pt x="247" y="585"/>
                </a:lnTo>
                <a:lnTo>
                  <a:pt x="243" y="589"/>
                </a:lnTo>
                <a:lnTo>
                  <a:pt x="239" y="589"/>
                </a:lnTo>
                <a:lnTo>
                  <a:pt x="236" y="589"/>
                </a:lnTo>
                <a:lnTo>
                  <a:pt x="232" y="589"/>
                </a:lnTo>
                <a:lnTo>
                  <a:pt x="232" y="593"/>
                </a:lnTo>
                <a:lnTo>
                  <a:pt x="228" y="597"/>
                </a:lnTo>
                <a:lnTo>
                  <a:pt x="224" y="601"/>
                </a:lnTo>
                <a:lnTo>
                  <a:pt x="224" y="605"/>
                </a:lnTo>
                <a:lnTo>
                  <a:pt x="220" y="605"/>
                </a:lnTo>
                <a:lnTo>
                  <a:pt x="220" y="608"/>
                </a:lnTo>
                <a:lnTo>
                  <a:pt x="220" y="612"/>
                </a:lnTo>
                <a:lnTo>
                  <a:pt x="220" y="616"/>
                </a:lnTo>
                <a:lnTo>
                  <a:pt x="216" y="620"/>
                </a:lnTo>
                <a:lnTo>
                  <a:pt x="216" y="624"/>
                </a:lnTo>
                <a:lnTo>
                  <a:pt x="212" y="624"/>
                </a:lnTo>
                <a:lnTo>
                  <a:pt x="208" y="628"/>
                </a:lnTo>
                <a:lnTo>
                  <a:pt x="204" y="632"/>
                </a:lnTo>
                <a:lnTo>
                  <a:pt x="200" y="636"/>
                </a:lnTo>
                <a:lnTo>
                  <a:pt x="200" y="640"/>
                </a:lnTo>
                <a:lnTo>
                  <a:pt x="196" y="644"/>
                </a:lnTo>
                <a:lnTo>
                  <a:pt x="192" y="648"/>
                </a:lnTo>
                <a:lnTo>
                  <a:pt x="188" y="648"/>
                </a:lnTo>
                <a:lnTo>
                  <a:pt x="188" y="652"/>
                </a:lnTo>
                <a:lnTo>
                  <a:pt x="188" y="656"/>
                </a:lnTo>
                <a:lnTo>
                  <a:pt x="184" y="660"/>
                </a:lnTo>
                <a:lnTo>
                  <a:pt x="184" y="663"/>
                </a:lnTo>
                <a:lnTo>
                  <a:pt x="181" y="663"/>
                </a:lnTo>
                <a:lnTo>
                  <a:pt x="177" y="660"/>
                </a:lnTo>
                <a:lnTo>
                  <a:pt x="173" y="656"/>
                </a:lnTo>
                <a:lnTo>
                  <a:pt x="169" y="656"/>
                </a:lnTo>
                <a:lnTo>
                  <a:pt x="165" y="652"/>
                </a:lnTo>
                <a:lnTo>
                  <a:pt x="161" y="652"/>
                </a:lnTo>
                <a:lnTo>
                  <a:pt x="157" y="648"/>
                </a:lnTo>
                <a:lnTo>
                  <a:pt x="153" y="648"/>
                </a:lnTo>
                <a:lnTo>
                  <a:pt x="149" y="648"/>
                </a:lnTo>
                <a:lnTo>
                  <a:pt x="145" y="648"/>
                </a:lnTo>
                <a:lnTo>
                  <a:pt x="141" y="652"/>
                </a:lnTo>
                <a:lnTo>
                  <a:pt x="137" y="652"/>
                </a:lnTo>
                <a:lnTo>
                  <a:pt x="129" y="652"/>
                </a:lnTo>
                <a:lnTo>
                  <a:pt x="126" y="652"/>
                </a:lnTo>
                <a:lnTo>
                  <a:pt x="122" y="652"/>
                </a:lnTo>
                <a:lnTo>
                  <a:pt x="118" y="652"/>
                </a:lnTo>
                <a:lnTo>
                  <a:pt x="114" y="656"/>
                </a:lnTo>
                <a:lnTo>
                  <a:pt x="110" y="660"/>
                </a:lnTo>
                <a:lnTo>
                  <a:pt x="106" y="660"/>
                </a:lnTo>
                <a:lnTo>
                  <a:pt x="102" y="660"/>
                </a:lnTo>
                <a:lnTo>
                  <a:pt x="98" y="660"/>
                </a:lnTo>
                <a:lnTo>
                  <a:pt x="98" y="656"/>
                </a:lnTo>
                <a:lnTo>
                  <a:pt x="94" y="656"/>
                </a:lnTo>
                <a:lnTo>
                  <a:pt x="90" y="656"/>
                </a:lnTo>
                <a:lnTo>
                  <a:pt x="90" y="660"/>
                </a:lnTo>
                <a:lnTo>
                  <a:pt x="86" y="660"/>
                </a:lnTo>
                <a:lnTo>
                  <a:pt x="82" y="660"/>
                </a:lnTo>
                <a:lnTo>
                  <a:pt x="82" y="656"/>
                </a:lnTo>
                <a:lnTo>
                  <a:pt x="78" y="656"/>
                </a:lnTo>
                <a:lnTo>
                  <a:pt x="78" y="652"/>
                </a:lnTo>
                <a:lnTo>
                  <a:pt x="78" y="648"/>
                </a:lnTo>
                <a:lnTo>
                  <a:pt x="74" y="648"/>
                </a:lnTo>
                <a:lnTo>
                  <a:pt x="74" y="644"/>
                </a:lnTo>
                <a:lnTo>
                  <a:pt x="71" y="644"/>
                </a:lnTo>
                <a:lnTo>
                  <a:pt x="71" y="640"/>
                </a:lnTo>
                <a:lnTo>
                  <a:pt x="67" y="640"/>
                </a:lnTo>
                <a:lnTo>
                  <a:pt x="63" y="640"/>
                </a:lnTo>
                <a:lnTo>
                  <a:pt x="63" y="636"/>
                </a:lnTo>
                <a:lnTo>
                  <a:pt x="59" y="632"/>
                </a:lnTo>
                <a:lnTo>
                  <a:pt x="59" y="628"/>
                </a:lnTo>
                <a:lnTo>
                  <a:pt x="55" y="628"/>
                </a:lnTo>
                <a:lnTo>
                  <a:pt x="51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47" y="608"/>
                </a:lnTo>
                <a:lnTo>
                  <a:pt x="47" y="605"/>
                </a:lnTo>
                <a:lnTo>
                  <a:pt x="47" y="601"/>
                </a:lnTo>
                <a:lnTo>
                  <a:pt x="47" y="597"/>
                </a:lnTo>
                <a:lnTo>
                  <a:pt x="43" y="593"/>
                </a:lnTo>
                <a:lnTo>
                  <a:pt x="47" y="589"/>
                </a:lnTo>
                <a:lnTo>
                  <a:pt x="47" y="585"/>
                </a:lnTo>
                <a:lnTo>
                  <a:pt x="43" y="581"/>
                </a:lnTo>
                <a:lnTo>
                  <a:pt x="39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5" y="561"/>
                </a:lnTo>
                <a:lnTo>
                  <a:pt x="31" y="561"/>
                </a:lnTo>
                <a:lnTo>
                  <a:pt x="27" y="561"/>
                </a:lnTo>
                <a:lnTo>
                  <a:pt x="23" y="561"/>
                </a:lnTo>
                <a:lnTo>
                  <a:pt x="23" y="557"/>
                </a:lnTo>
                <a:lnTo>
                  <a:pt x="23" y="554"/>
                </a:lnTo>
                <a:lnTo>
                  <a:pt x="19" y="554"/>
                </a:lnTo>
                <a:lnTo>
                  <a:pt x="19" y="550"/>
                </a:lnTo>
                <a:lnTo>
                  <a:pt x="19" y="546"/>
                </a:lnTo>
                <a:lnTo>
                  <a:pt x="16" y="550"/>
                </a:lnTo>
                <a:lnTo>
                  <a:pt x="12" y="550"/>
                </a:lnTo>
                <a:lnTo>
                  <a:pt x="8" y="550"/>
                </a:lnTo>
                <a:lnTo>
                  <a:pt x="4" y="554"/>
                </a:lnTo>
                <a:lnTo>
                  <a:pt x="4" y="550"/>
                </a:lnTo>
                <a:lnTo>
                  <a:pt x="8" y="550"/>
                </a:lnTo>
                <a:lnTo>
                  <a:pt x="8" y="546"/>
                </a:lnTo>
                <a:lnTo>
                  <a:pt x="12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8" y="522"/>
                </a:lnTo>
                <a:lnTo>
                  <a:pt x="8" y="518"/>
                </a:lnTo>
                <a:lnTo>
                  <a:pt x="4" y="518"/>
                </a:lnTo>
                <a:lnTo>
                  <a:pt x="4" y="514"/>
                </a:lnTo>
                <a:lnTo>
                  <a:pt x="4" y="510"/>
                </a:lnTo>
                <a:lnTo>
                  <a:pt x="0" y="510"/>
                </a:lnTo>
                <a:lnTo>
                  <a:pt x="0" y="506"/>
                </a:lnTo>
                <a:lnTo>
                  <a:pt x="0" y="502"/>
                </a:lnTo>
                <a:lnTo>
                  <a:pt x="0" y="499"/>
                </a:lnTo>
                <a:lnTo>
                  <a:pt x="4" y="499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0" y="467"/>
                </a:lnTo>
                <a:lnTo>
                  <a:pt x="4" y="463"/>
                </a:lnTo>
                <a:lnTo>
                  <a:pt x="8" y="463"/>
                </a:lnTo>
                <a:lnTo>
                  <a:pt x="12" y="459"/>
                </a:lnTo>
                <a:lnTo>
                  <a:pt x="19" y="455"/>
                </a:lnTo>
                <a:lnTo>
                  <a:pt x="27" y="455"/>
                </a:lnTo>
                <a:lnTo>
                  <a:pt x="31" y="451"/>
                </a:lnTo>
                <a:lnTo>
                  <a:pt x="39" y="447"/>
                </a:lnTo>
                <a:lnTo>
                  <a:pt x="43" y="447"/>
                </a:lnTo>
                <a:lnTo>
                  <a:pt x="47" y="440"/>
                </a:lnTo>
                <a:lnTo>
                  <a:pt x="55" y="436"/>
                </a:lnTo>
                <a:lnTo>
                  <a:pt x="63" y="428"/>
                </a:lnTo>
                <a:lnTo>
                  <a:pt x="67" y="424"/>
                </a:lnTo>
                <a:lnTo>
                  <a:pt x="74" y="420"/>
                </a:lnTo>
                <a:lnTo>
                  <a:pt x="82" y="412"/>
                </a:lnTo>
                <a:lnTo>
                  <a:pt x="86" y="408"/>
                </a:lnTo>
                <a:lnTo>
                  <a:pt x="90" y="408"/>
                </a:lnTo>
                <a:lnTo>
                  <a:pt x="98" y="404"/>
                </a:lnTo>
                <a:lnTo>
                  <a:pt x="106" y="400"/>
                </a:lnTo>
                <a:lnTo>
                  <a:pt x="114" y="396"/>
                </a:lnTo>
                <a:lnTo>
                  <a:pt x="118" y="396"/>
                </a:lnTo>
                <a:lnTo>
                  <a:pt x="126" y="393"/>
                </a:lnTo>
                <a:lnTo>
                  <a:pt x="133" y="389"/>
                </a:lnTo>
                <a:lnTo>
                  <a:pt x="137" y="385"/>
                </a:lnTo>
                <a:lnTo>
                  <a:pt x="145" y="385"/>
                </a:lnTo>
                <a:lnTo>
                  <a:pt x="153" y="381"/>
                </a:lnTo>
                <a:lnTo>
                  <a:pt x="161" y="377"/>
                </a:lnTo>
                <a:lnTo>
                  <a:pt x="165" y="373"/>
                </a:lnTo>
                <a:lnTo>
                  <a:pt x="169" y="373"/>
                </a:lnTo>
                <a:lnTo>
                  <a:pt x="173" y="373"/>
                </a:lnTo>
                <a:lnTo>
                  <a:pt x="181" y="369"/>
                </a:lnTo>
                <a:lnTo>
                  <a:pt x="184" y="365"/>
                </a:lnTo>
                <a:lnTo>
                  <a:pt x="192" y="361"/>
                </a:lnTo>
                <a:lnTo>
                  <a:pt x="200" y="361"/>
                </a:lnTo>
                <a:lnTo>
                  <a:pt x="208" y="357"/>
                </a:lnTo>
                <a:lnTo>
                  <a:pt x="212" y="353"/>
                </a:lnTo>
                <a:lnTo>
                  <a:pt x="220" y="353"/>
                </a:lnTo>
                <a:lnTo>
                  <a:pt x="220" y="349"/>
                </a:lnTo>
                <a:lnTo>
                  <a:pt x="224" y="349"/>
                </a:lnTo>
                <a:lnTo>
                  <a:pt x="228" y="349"/>
                </a:lnTo>
                <a:lnTo>
                  <a:pt x="232" y="349"/>
                </a:lnTo>
                <a:lnTo>
                  <a:pt x="236" y="349"/>
                </a:lnTo>
                <a:lnTo>
                  <a:pt x="239" y="349"/>
                </a:lnTo>
                <a:lnTo>
                  <a:pt x="243" y="349"/>
                </a:lnTo>
                <a:lnTo>
                  <a:pt x="247" y="349"/>
                </a:lnTo>
                <a:lnTo>
                  <a:pt x="251" y="349"/>
                </a:lnTo>
                <a:lnTo>
                  <a:pt x="255" y="349"/>
                </a:lnTo>
                <a:lnTo>
                  <a:pt x="259" y="349"/>
                </a:lnTo>
                <a:lnTo>
                  <a:pt x="263" y="345"/>
                </a:lnTo>
                <a:lnTo>
                  <a:pt x="263" y="341"/>
                </a:lnTo>
                <a:lnTo>
                  <a:pt x="263" y="338"/>
                </a:lnTo>
                <a:lnTo>
                  <a:pt x="263" y="334"/>
                </a:lnTo>
                <a:lnTo>
                  <a:pt x="267" y="334"/>
                </a:lnTo>
                <a:lnTo>
                  <a:pt x="267" y="330"/>
                </a:lnTo>
                <a:lnTo>
                  <a:pt x="271" y="330"/>
                </a:lnTo>
                <a:lnTo>
                  <a:pt x="275" y="330"/>
                </a:lnTo>
                <a:lnTo>
                  <a:pt x="275" y="326"/>
                </a:lnTo>
                <a:lnTo>
                  <a:pt x="279" y="326"/>
                </a:lnTo>
                <a:lnTo>
                  <a:pt x="279" y="322"/>
                </a:lnTo>
                <a:lnTo>
                  <a:pt x="283" y="322"/>
                </a:lnTo>
                <a:lnTo>
                  <a:pt x="283" y="318"/>
                </a:lnTo>
                <a:lnTo>
                  <a:pt x="287" y="314"/>
                </a:lnTo>
                <a:lnTo>
                  <a:pt x="287" y="310"/>
                </a:lnTo>
                <a:lnTo>
                  <a:pt x="287" y="306"/>
                </a:lnTo>
                <a:lnTo>
                  <a:pt x="287" y="302"/>
                </a:lnTo>
                <a:lnTo>
                  <a:pt x="287" y="298"/>
                </a:lnTo>
                <a:lnTo>
                  <a:pt x="291" y="298"/>
                </a:lnTo>
                <a:lnTo>
                  <a:pt x="291" y="294"/>
                </a:lnTo>
                <a:lnTo>
                  <a:pt x="294" y="290"/>
                </a:lnTo>
                <a:lnTo>
                  <a:pt x="294" y="286"/>
                </a:lnTo>
                <a:lnTo>
                  <a:pt x="294" y="283"/>
                </a:lnTo>
                <a:lnTo>
                  <a:pt x="294" y="279"/>
                </a:lnTo>
                <a:lnTo>
                  <a:pt x="294" y="275"/>
                </a:lnTo>
                <a:lnTo>
                  <a:pt x="294" y="271"/>
                </a:lnTo>
                <a:lnTo>
                  <a:pt x="291" y="271"/>
                </a:lnTo>
                <a:lnTo>
                  <a:pt x="291" y="267"/>
                </a:lnTo>
                <a:lnTo>
                  <a:pt x="291" y="263"/>
                </a:lnTo>
                <a:lnTo>
                  <a:pt x="291" y="259"/>
                </a:lnTo>
                <a:lnTo>
                  <a:pt x="291" y="255"/>
                </a:lnTo>
                <a:lnTo>
                  <a:pt x="291" y="251"/>
                </a:lnTo>
                <a:lnTo>
                  <a:pt x="291" y="247"/>
                </a:lnTo>
                <a:lnTo>
                  <a:pt x="291" y="243"/>
                </a:lnTo>
                <a:lnTo>
                  <a:pt x="294" y="243"/>
                </a:lnTo>
                <a:lnTo>
                  <a:pt x="294" y="239"/>
                </a:lnTo>
                <a:lnTo>
                  <a:pt x="294" y="235"/>
                </a:lnTo>
                <a:lnTo>
                  <a:pt x="298" y="231"/>
                </a:lnTo>
                <a:lnTo>
                  <a:pt x="298" y="228"/>
                </a:lnTo>
                <a:lnTo>
                  <a:pt x="294" y="228"/>
                </a:lnTo>
                <a:lnTo>
                  <a:pt x="294" y="224"/>
                </a:lnTo>
                <a:lnTo>
                  <a:pt x="294" y="220"/>
                </a:lnTo>
                <a:lnTo>
                  <a:pt x="294" y="216"/>
                </a:lnTo>
                <a:lnTo>
                  <a:pt x="294" y="212"/>
                </a:lnTo>
                <a:lnTo>
                  <a:pt x="294" y="208"/>
                </a:lnTo>
                <a:lnTo>
                  <a:pt x="294" y="204"/>
                </a:lnTo>
                <a:lnTo>
                  <a:pt x="294" y="200"/>
                </a:lnTo>
                <a:lnTo>
                  <a:pt x="294" y="196"/>
                </a:lnTo>
                <a:lnTo>
                  <a:pt x="298" y="192"/>
                </a:lnTo>
                <a:lnTo>
                  <a:pt x="298" y="188"/>
                </a:lnTo>
                <a:lnTo>
                  <a:pt x="302" y="184"/>
                </a:lnTo>
                <a:lnTo>
                  <a:pt x="302" y="180"/>
                </a:lnTo>
                <a:lnTo>
                  <a:pt x="298" y="180"/>
                </a:lnTo>
                <a:lnTo>
                  <a:pt x="298" y="177"/>
                </a:lnTo>
                <a:lnTo>
                  <a:pt x="298" y="173"/>
                </a:lnTo>
                <a:lnTo>
                  <a:pt x="298" y="169"/>
                </a:lnTo>
                <a:lnTo>
                  <a:pt x="298" y="165"/>
                </a:lnTo>
                <a:lnTo>
                  <a:pt x="298" y="161"/>
                </a:lnTo>
                <a:lnTo>
                  <a:pt x="298" y="157"/>
                </a:lnTo>
                <a:lnTo>
                  <a:pt x="302" y="153"/>
                </a:lnTo>
                <a:lnTo>
                  <a:pt x="306" y="149"/>
                </a:lnTo>
                <a:lnTo>
                  <a:pt x="310" y="145"/>
                </a:lnTo>
                <a:lnTo>
                  <a:pt x="310" y="141"/>
                </a:lnTo>
                <a:lnTo>
                  <a:pt x="314" y="141"/>
                </a:lnTo>
                <a:lnTo>
                  <a:pt x="314" y="137"/>
                </a:lnTo>
                <a:lnTo>
                  <a:pt x="318" y="137"/>
                </a:lnTo>
                <a:lnTo>
                  <a:pt x="318" y="133"/>
                </a:lnTo>
                <a:lnTo>
                  <a:pt x="322" y="133"/>
                </a:lnTo>
                <a:lnTo>
                  <a:pt x="322" y="129"/>
                </a:lnTo>
                <a:lnTo>
                  <a:pt x="326" y="129"/>
                </a:lnTo>
                <a:lnTo>
                  <a:pt x="330" y="129"/>
                </a:lnTo>
                <a:lnTo>
                  <a:pt x="330" y="125"/>
                </a:lnTo>
                <a:lnTo>
                  <a:pt x="334" y="125"/>
                </a:lnTo>
                <a:lnTo>
                  <a:pt x="338" y="125"/>
                </a:lnTo>
                <a:lnTo>
                  <a:pt x="342" y="125"/>
                </a:lnTo>
                <a:lnTo>
                  <a:pt x="345" y="125"/>
                </a:lnTo>
                <a:lnTo>
                  <a:pt x="349" y="125"/>
                </a:lnTo>
                <a:lnTo>
                  <a:pt x="353" y="125"/>
                </a:lnTo>
                <a:lnTo>
                  <a:pt x="357" y="125"/>
                </a:lnTo>
                <a:lnTo>
                  <a:pt x="361" y="125"/>
                </a:lnTo>
                <a:lnTo>
                  <a:pt x="365" y="122"/>
                </a:lnTo>
                <a:lnTo>
                  <a:pt x="365" y="118"/>
                </a:lnTo>
                <a:lnTo>
                  <a:pt x="369" y="118"/>
                </a:lnTo>
                <a:lnTo>
                  <a:pt x="369" y="114"/>
                </a:lnTo>
                <a:lnTo>
                  <a:pt x="369" y="110"/>
                </a:lnTo>
                <a:lnTo>
                  <a:pt x="373" y="110"/>
                </a:lnTo>
                <a:lnTo>
                  <a:pt x="373" y="106"/>
                </a:lnTo>
                <a:lnTo>
                  <a:pt x="373" y="102"/>
                </a:lnTo>
                <a:lnTo>
                  <a:pt x="377" y="102"/>
                </a:lnTo>
                <a:lnTo>
                  <a:pt x="377" y="98"/>
                </a:lnTo>
                <a:lnTo>
                  <a:pt x="381" y="98"/>
                </a:lnTo>
                <a:lnTo>
                  <a:pt x="385" y="98"/>
                </a:lnTo>
                <a:lnTo>
                  <a:pt x="385" y="94"/>
                </a:lnTo>
                <a:lnTo>
                  <a:pt x="389" y="94"/>
                </a:lnTo>
                <a:lnTo>
                  <a:pt x="393" y="94"/>
                </a:lnTo>
                <a:lnTo>
                  <a:pt x="393" y="90"/>
                </a:lnTo>
                <a:lnTo>
                  <a:pt x="397" y="90"/>
                </a:lnTo>
                <a:lnTo>
                  <a:pt x="400" y="86"/>
                </a:lnTo>
                <a:lnTo>
                  <a:pt x="404" y="82"/>
                </a:lnTo>
                <a:lnTo>
                  <a:pt x="408" y="78"/>
                </a:lnTo>
                <a:lnTo>
                  <a:pt x="412" y="78"/>
                </a:lnTo>
                <a:lnTo>
                  <a:pt x="412" y="74"/>
                </a:lnTo>
                <a:lnTo>
                  <a:pt x="416" y="74"/>
                </a:lnTo>
                <a:lnTo>
                  <a:pt x="420" y="70"/>
                </a:lnTo>
                <a:lnTo>
                  <a:pt x="424" y="70"/>
                </a:lnTo>
                <a:lnTo>
                  <a:pt x="424" y="67"/>
                </a:lnTo>
                <a:lnTo>
                  <a:pt x="428" y="67"/>
                </a:lnTo>
                <a:lnTo>
                  <a:pt x="428" y="63"/>
                </a:lnTo>
                <a:lnTo>
                  <a:pt x="432" y="63"/>
                </a:lnTo>
                <a:lnTo>
                  <a:pt x="436" y="59"/>
                </a:lnTo>
                <a:lnTo>
                  <a:pt x="440" y="59"/>
                </a:lnTo>
                <a:lnTo>
                  <a:pt x="444" y="59"/>
                </a:lnTo>
                <a:lnTo>
                  <a:pt x="448" y="55"/>
                </a:lnTo>
                <a:lnTo>
                  <a:pt x="452" y="55"/>
                </a:lnTo>
                <a:lnTo>
                  <a:pt x="455" y="55"/>
                </a:lnTo>
                <a:lnTo>
                  <a:pt x="455" y="51"/>
                </a:lnTo>
                <a:lnTo>
                  <a:pt x="459" y="51"/>
                </a:lnTo>
                <a:lnTo>
                  <a:pt x="463" y="47"/>
                </a:lnTo>
                <a:lnTo>
                  <a:pt x="467" y="47"/>
                </a:lnTo>
                <a:lnTo>
                  <a:pt x="471" y="47"/>
                </a:lnTo>
                <a:lnTo>
                  <a:pt x="471" y="43"/>
                </a:lnTo>
                <a:lnTo>
                  <a:pt x="475" y="43"/>
                </a:lnTo>
                <a:lnTo>
                  <a:pt x="479" y="43"/>
                </a:lnTo>
                <a:lnTo>
                  <a:pt x="483" y="43"/>
                </a:lnTo>
                <a:lnTo>
                  <a:pt x="487" y="43"/>
                </a:lnTo>
                <a:lnTo>
                  <a:pt x="491" y="43"/>
                </a:lnTo>
                <a:lnTo>
                  <a:pt x="491" y="39"/>
                </a:lnTo>
                <a:lnTo>
                  <a:pt x="495" y="39"/>
                </a:lnTo>
                <a:lnTo>
                  <a:pt x="499" y="35"/>
                </a:lnTo>
                <a:lnTo>
                  <a:pt x="503" y="35"/>
                </a:lnTo>
                <a:lnTo>
                  <a:pt x="507" y="35"/>
                </a:lnTo>
                <a:lnTo>
                  <a:pt x="510" y="35"/>
                </a:lnTo>
                <a:lnTo>
                  <a:pt x="514" y="35"/>
                </a:lnTo>
                <a:lnTo>
                  <a:pt x="518" y="35"/>
                </a:lnTo>
                <a:lnTo>
                  <a:pt x="522" y="35"/>
                </a:lnTo>
                <a:lnTo>
                  <a:pt x="526" y="35"/>
                </a:lnTo>
                <a:lnTo>
                  <a:pt x="530" y="31"/>
                </a:lnTo>
                <a:lnTo>
                  <a:pt x="534" y="31"/>
                </a:lnTo>
                <a:lnTo>
                  <a:pt x="534" y="27"/>
                </a:lnTo>
                <a:lnTo>
                  <a:pt x="538" y="27"/>
                </a:lnTo>
                <a:lnTo>
                  <a:pt x="538" y="23"/>
                </a:lnTo>
                <a:lnTo>
                  <a:pt x="542" y="19"/>
                </a:lnTo>
                <a:lnTo>
                  <a:pt x="546" y="19"/>
                </a:lnTo>
                <a:lnTo>
                  <a:pt x="550" y="19"/>
                </a:lnTo>
                <a:lnTo>
                  <a:pt x="554" y="19"/>
                </a:lnTo>
                <a:lnTo>
                  <a:pt x="558" y="19"/>
                </a:lnTo>
                <a:lnTo>
                  <a:pt x="562" y="19"/>
                </a:lnTo>
                <a:lnTo>
                  <a:pt x="565" y="19"/>
                </a:lnTo>
                <a:lnTo>
                  <a:pt x="565" y="23"/>
                </a:lnTo>
                <a:lnTo>
                  <a:pt x="569" y="23"/>
                </a:lnTo>
                <a:lnTo>
                  <a:pt x="573" y="23"/>
                </a:lnTo>
                <a:lnTo>
                  <a:pt x="577" y="23"/>
                </a:lnTo>
                <a:lnTo>
                  <a:pt x="581" y="19"/>
                </a:lnTo>
                <a:lnTo>
                  <a:pt x="585" y="19"/>
                </a:lnTo>
                <a:lnTo>
                  <a:pt x="585" y="16"/>
                </a:lnTo>
                <a:lnTo>
                  <a:pt x="589" y="16"/>
                </a:lnTo>
                <a:lnTo>
                  <a:pt x="593" y="16"/>
                </a:lnTo>
                <a:lnTo>
                  <a:pt x="597" y="16"/>
                </a:lnTo>
                <a:lnTo>
                  <a:pt x="601" y="16"/>
                </a:lnTo>
                <a:lnTo>
                  <a:pt x="605" y="12"/>
                </a:lnTo>
                <a:lnTo>
                  <a:pt x="609" y="12"/>
                </a:lnTo>
                <a:lnTo>
                  <a:pt x="613" y="12"/>
                </a:lnTo>
                <a:lnTo>
                  <a:pt x="617" y="12"/>
                </a:lnTo>
                <a:lnTo>
                  <a:pt x="620" y="12"/>
                </a:lnTo>
                <a:lnTo>
                  <a:pt x="620" y="8"/>
                </a:lnTo>
                <a:lnTo>
                  <a:pt x="624" y="8"/>
                </a:lnTo>
                <a:lnTo>
                  <a:pt x="628" y="4"/>
                </a:lnTo>
                <a:lnTo>
                  <a:pt x="632" y="4"/>
                </a:lnTo>
                <a:lnTo>
                  <a:pt x="636" y="4"/>
                </a:lnTo>
                <a:lnTo>
                  <a:pt x="640" y="4"/>
                </a:lnTo>
                <a:lnTo>
                  <a:pt x="640" y="0"/>
                </a:lnTo>
                <a:lnTo>
                  <a:pt x="644" y="0"/>
                </a:lnTo>
                <a:lnTo>
                  <a:pt x="648" y="4"/>
                </a:lnTo>
                <a:lnTo>
                  <a:pt x="652" y="4"/>
                </a:lnTo>
                <a:lnTo>
                  <a:pt x="656" y="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402" name="Freeform 18"/>
          <p:cNvSpPr>
            <a:spLocks/>
          </p:cNvSpPr>
          <p:nvPr/>
        </p:nvSpPr>
        <p:spPr bwMode="auto">
          <a:xfrm>
            <a:off x="3003550" y="1150938"/>
            <a:ext cx="2222500" cy="2562225"/>
          </a:xfrm>
          <a:custGeom>
            <a:avLst/>
            <a:gdLst>
              <a:gd name="T0" fmla="*/ 715 w 1049"/>
              <a:gd name="T1" fmla="*/ 8 h 1209"/>
              <a:gd name="T2" fmla="*/ 774 w 1049"/>
              <a:gd name="T3" fmla="*/ 15 h 1209"/>
              <a:gd name="T4" fmla="*/ 813 w 1049"/>
              <a:gd name="T5" fmla="*/ 43 h 1209"/>
              <a:gd name="T6" fmla="*/ 766 w 1049"/>
              <a:gd name="T7" fmla="*/ 94 h 1209"/>
              <a:gd name="T8" fmla="*/ 715 w 1049"/>
              <a:gd name="T9" fmla="*/ 137 h 1209"/>
              <a:gd name="T10" fmla="*/ 742 w 1049"/>
              <a:gd name="T11" fmla="*/ 196 h 1209"/>
              <a:gd name="T12" fmla="*/ 723 w 1049"/>
              <a:gd name="T13" fmla="*/ 259 h 1209"/>
              <a:gd name="T14" fmla="*/ 758 w 1049"/>
              <a:gd name="T15" fmla="*/ 271 h 1209"/>
              <a:gd name="T16" fmla="*/ 801 w 1049"/>
              <a:gd name="T17" fmla="*/ 239 h 1209"/>
              <a:gd name="T18" fmla="*/ 852 w 1049"/>
              <a:gd name="T19" fmla="*/ 275 h 1209"/>
              <a:gd name="T20" fmla="*/ 837 w 1049"/>
              <a:gd name="T21" fmla="*/ 341 h 1209"/>
              <a:gd name="T22" fmla="*/ 864 w 1049"/>
              <a:gd name="T23" fmla="*/ 385 h 1209"/>
              <a:gd name="T24" fmla="*/ 895 w 1049"/>
              <a:gd name="T25" fmla="*/ 428 h 1209"/>
              <a:gd name="T26" fmla="*/ 884 w 1049"/>
              <a:gd name="T27" fmla="*/ 483 h 1209"/>
              <a:gd name="T28" fmla="*/ 911 w 1049"/>
              <a:gd name="T29" fmla="*/ 530 h 1209"/>
              <a:gd name="T30" fmla="*/ 958 w 1049"/>
              <a:gd name="T31" fmla="*/ 550 h 1209"/>
              <a:gd name="T32" fmla="*/ 931 w 1049"/>
              <a:gd name="T33" fmla="*/ 612 h 1209"/>
              <a:gd name="T34" fmla="*/ 919 w 1049"/>
              <a:gd name="T35" fmla="*/ 675 h 1209"/>
              <a:gd name="T36" fmla="*/ 954 w 1049"/>
              <a:gd name="T37" fmla="*/ 714 h 1209"/>
              <a:gd name="T38" fmla="*/ 994 w 1049"/>
              <a:gd name="T39" fmla="*/ 750 h 1209"/>
              <a:gd name="T40" fmla="*/ 1045 w 1049"/>
              <a:gd name="T41" fmla="*/ 766 h 1209"/>
              <a:gd name="T42" fmla="*/ 1017 w 1049"/>
              <a:gd name="T43" fmla="*/ 813 h 1209"/>
              <a:gd name="T44" fmla="*/ 1025 w 1049"/>
              <a:gd name="T45" fmla="*/ 856 h 1209"/>
              <a:gd name="T46" fmla="*/ 982 w 1049"/>
              <a:gd name="T47" fmla="*/ 879 h 1209"/>
              <a:gd name="T48" fmla="*/ 970 w 1049"/>
              <a:gd name="T49" fmla="*/ 927 h 1209"/>
              <a:gd name="T50" fmla="*/ 947 w 1049"/>
              <a:gd name="T51" fmla="*/ 974 h 1209"/>
              <a:gd name="T52" fmla="*/ 974 w 1049"/>
              <a:gd name="T53" fmla="*/ 1033 h 1209"/>
              <a:gd name="T54" fmla="*/ 966 w 1049"/>
              <a:gd name="T55" fmla="*/ 1095 h 1209"/>
              <a:gd name="T56" fmla="*/ 931 w 1049"/>
              <a:gd name="T57" fmla="*/ 1146 h 1209"/>
              <a:gd name="T58" fmla="*/ 907 w 1049"/>
              <a:gd name="T59" fmla="*/ 1178 h 1209"/>
              <a:gd name="T60" fmla="*/ 864 w 1049"/>
              <a:gd name="T61" fmla="*/ 1205 h 1209"/>
              <a:gd name="T62" fmla="*/ 813 w 1049"/>
              <a:gd name="T63" fmla="*/ 1178 h 1209"/>
              <a:gd name="T64" fmla="*/ 774 w 1049"/>
              <a:gd name="T65" fmla="*/ 1150 h 1209"/>
              <a:gd name="T66" fmla="*/ 715 w 1049"/>
              <a:gd name="T67" fmla="*/ 1139 h 1209"/>
              <a:gd name="T68" fmla="*/ 648 w 1049"/>
              <a:gd name="T69" fmla="*/ 1131 h 1209"/>
              <a:gd name="T70" fmla="*/ 605 w 1049"/>
              <a:gd name="T71" fmla="*/ 1107 h 1209"/>
              <a:gd name="T72" fmla="*/ 554 w 1049"/>
              <a:gd name="T73" fmla="*/ 1091 h 1209"/>
              <a:gd name="T74" fmla="*/ 546 w 1049"/>
              <a:gd name="T75" fmla="*/ 1036 h 1209"/>
              <a:gd name="T76" fmla="*/ 518 w 1049"/>
              <a:gd name="T77" fmla="*/ 993 h 1209"/>
              <a:gd name="T78" fmla="*/ 463 w 1049"/>
              <a:gd name="T79" fmla="*/ 958 h 1209"/>
              <a:gd name="T80" fmla="*/ 424 w 1049"/>
              <a:gd name="T81" fmla="*/ 903 h 1209"/>
              <a:gd name="T82" fmla="*/ 428 w 1049"/>
              <a:gd name="T83" fmla="*/ 848 h 1209"/>
              <a:gd name="T84" fmla="*/ 459 w 1049"/>
              <a:gd name="T85" fmla="*/ 789 h 1209"/>
              <a:gd name="T86" fmla="*/ 467 w 1049"/>
              <a:gd name="T87" fmla="*/ 734 h 1209"/>
              <a:gd name="T88" fmla="*/ 487 w 1049"/>
              <a:gd name="T89" fmla="*/ 683 h 1209"/>
              <a:gd name="T90" fmla="*/ 444 w 1049"/>
              <a:gd name="T91" fmla="*/ 652 h 1209"/>
              <a:gd name="T92" fmla="*/ 404 w 1049"/>
              <a:gd name="T93" fmla="*/ 616 h 1209"/>
              <a:gd name="T94" fmla="*/ 349 w 1049"/>
              <a:gd name="T95" fmla="*/ 593 h 1209"/>
              <a:gd name="T96" fmla="*/ 310 w 1049"/>
              <a:gd name="T97" fmla="*/ 557 h 1209"/>
              <a:gd name="T98" fmla="*/ 251 w 1049"/>
              <a:gd name="T99" fmla="*/ 577 h 1209"/>
              <a:gd name="T100" fmla="*/ 212 w 1049"/>
              <a:gd name="T101" fmla="*/ 620 h 1209"/>
              <a:gd name="T102" fmla="*/ 161 w 1049"/>
              <a:gd name="T103" fmla="*/ 648 h 1209"/>
              <a:gd name="T104" fmla="*/ 94 w 1049"/>
              <a:gd name="T105" fmla="*/ 652 h 1209"/>
              <a:gd name="T106" fmla="*/ 59 w 1049"/>
              <a:gd name="T107" fmla="*/ 624 h 1209"/>
              <a:gd name="T108" fmla="*/ 39 w 1049"/>
              <a:gd name="T109" fmla="*/ 561 h 1209"/>
              <a:gd name="T110" fmla="*/ 8 w 1049"/>
              <a:gd name="T111" fmla="*/ 542 h 1209"/>
              <a:gd name="T112" fmla="*/ 4 w 1049"/>
              <a:gd name="T113" fmla="*/ 491 h 1209"/>
              <a:gd name="T114" fmla="*/ 63 w 1049"/>
              <a:gd name="T115" fmla="*/ 424 h 1209"/>
              <a:gd name="T116" fmla="*/ 169 w 1049"/>
              <a:gd name="T117" fmla="*/ 369 h 1209"/>
              <a:gd name="T118" fmla="*/ 251 w 1049"/>
              <a:gd name="T119" fmla="*/ 345 h 120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49"/>
              <a:gd name="T181" fmla="*/ 0 h 1209"/>
              <a:gd name="T182" fmla="*/ 1049 w 1049"/>
              <a:gd name="T183" fmla="*/ 1209 h 120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49" h="1209">
                <a:moveTo>
                  <a:pt x="656" y="0"/>
                </a:moveTo>
                <a:lnTo>
                  <a:pt x="660" y="0"/>
                </a:lnTo>
                <a:lnTo>
                  <a:pt x="664" y="0"/>
                </a:lnTo>
                <a:lnTo>
                  <a:pt x="668" y="0"/>
                </a:lnTo>
                <a:lnTo>
                  <a:pt x="672" y="0"/>
                </a:lnTo>
                <a:lnTo>
                  <a:pt x="675" y="0"/>
                </a:lnTo>
                <a:lnTo>
                  <a:pt x="679" y="0"/>
                </a:lnTo>
                <a:lnTo>
                  <a:pt x="683" y="4"/>
                </a:lnTo>
                <a:lnTo>
                  <a:pt x="687" y="4"/>
                </a:lnTo>
                <a:lnTo>
                  <a:pt x="691" y="8"/>
                </a:lnTo>
                <a:lnTo>
                  <a:pt x="695" y="8"/>
                </a:lnTo>
                <a:lnTo>
                  <a:pt x="695" y="12"/>
                </a:lnTo>
                <a:lnTo>
                  <a:pt x="699" y="12"/>
                </a:lnTo>
                <a:lnTo>
                  <a:pt x="703" y="12"/>
                </a:lnTo>
                <a:lnTo>
                  <a:pt x="707" y="8"/>
                </a:lnTo>
                <a:lnTo>
                  <a:pt x="711" y="8"/>
                </a:lnTo>
                <a:lnTo>
                  <a:pt x="715" y="8"/>
                </a:lnTo>
                <a:lnTo>
                  <a:pt x="719" y="8"/>
                </a:lnTo>
                <a:lnTo>
                  <a:pt x="719" y="4"/>
                </a:lnTo>
                <a:lnTo>
                  <a:pt x="723" y="4"/>
                </a:lnTo>
                <a:lnTo>
                  <a:pt x="727" y="4"/>
                </a:lnTo>
                <a:lnTo>
                  <a:pt x="730" y="4"/>
                </a:lnTo>
                <a:lnTo>
                  <a:pt x="734" y="4"/>
                </a:lnTo>
                <a:lnTo>
                  <a:pt x="738" y="4"/>
                </a:lnTo>
                <a:lnTo>
                  <a:pt x="742" y="4"/>
                </a:lnTo>
                <a:lnTo>
                  <a:pt x="746" y="4"/>
                </a:lnTo>
                <a:lnTo>
                  <a:pt x="750" y="4"/>
                </a:lnTo>
                <a:lnTo>
                  <a:pt x="754" y="4"/>
                </a:lnTo>
                <a:lnTo>
                  <a:pt x="758" y="4"/>
                </a:lnTo>
                <a:lnTo>
                  <a:pt x="762" y="4"/>
                </a:lnTo>
                <a:lnTo>
                  <a:pt x="766" y="8"/>
                </a:lnTo>
                <a:lnTo>
                  <a:pt x="770" y="12"/>
                </a:lnTo>
                <a:lnTo>
                  <a:pt x="774" y="12"/>
                </a:lnTo>
                <a:lnTo>
                  <a:pt x="774" y="15"/>
                </a:lnTo>
                <a:lnTo>
                  <a:pt x="778" y="15"/>
                </a:lnTo>
                <a:lnTo>
                  <a:pt x="782" y="15"/>
                </a:lnTo>
                <a:lnTo>
                  <a:pt x="782" y="12"/>
                </a:lnTo>
                <a:lnTo>
                  <a:pt x="782" y="8"/>
                </a:lnTo>
                <a:lnTo>
                  <a:pt x="785" y="8"/>
                </a:lnTo>
                <a:lnTo>
                  <a:pt x="789" y="8"/>
                </a:lnTo>
                <a:lnTo>
                  <a:pt x="793" y="8"/>
                </a:lnTo>
                <a:lnTo>
                  <a:pt x="797" y="8"/>
                </a:lnTo>
                <a:lnTo>
                  <a:pt x="801" y="8"/>
                </a:lnTo>
                <a:lnTo>
                  <a:pt x="801" y="12"/>
                </a:lnTo>
                <a:lnTo>
                  <a:pt x="801" y="23"/>
                </a:lnTo>
                <a:lnTo>
                  <a:pt x="801" y="27"/>
                </a:lnTo>
                <a:lnTo>
                  <a:pt x="801" y="31"/>
                </a:lnTo>
                <a:lnTo>
                  <a:pt x="805" y="31"/>
                </a:lnTo>
                <a:lnTo>
                  <a:pt x="809" y="35"/>
                </a:lnTo>
                <a:lnTo>
                  <a:pt x="813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09" y="55"/>
                </a:lnTo>
                <a:lnTo>
                  <a:pt x="805" y="59"/>
                </a:lnTo>
                <a:lnTo>
                  <a:pt x="801" y="63"/>
                </a:lnTo>
                <a:lnTo>
                  <a:pt x="797" y="66"/>
                </a:lnTo>
                <a:lnTo>
                  <a:pt x="793" y="70"/>
                </a:lnTo>
                <a:lnTo>
                  <a:pt x="789" y="74"/>
                </a:lnTo>
                <a:lnTo>
                  <a:pt x="785" y="74"/>
                </a:lnTo>
                <a:lnTo>
                  <a:pt x="782" y="78"/>
                </a:lnTo>
                <a:lnTo>
                  <a:pt x="778" y="78"/>
                </a:lnTo>
                <a:lnTo>
                  <a:pt x="778" y="82"/>
                </a:lnTo>
                <a:lnTo>
                  <a:pt x="774" y="86"/>
                </a:lnTo>
                <a:lnTo>
                  <a:pt x="770" y="90"/>
                </a:lnTo>
                <a:lnTo>
                  <a:pt x="766" y="90"/>
                </a:lnTo>
                <a:lnTo>
                  <a:pt x="766" y="94"/>
                </a:lnTo>
                <a:lnTo>
                  <a:pt x="762" y="94"/>
                </a:lnTo>
                <a:lnTo>
                  <a:pt x="762" y="98"/>
                </a:lnTo>
                <a:lnTo>
                  <a:pt x="758" y="98"/>
                </a:lnTo>
                <a:lnTo>
                  <a:pt x="758" y="102"/>
                </a:lnTo>
                <a:lnTo>
                  <a:pt x="754" y="102"/>
                </a:lnTo>
                <a:lnTo>
                  <a:pt x="750" y="106"/>
                </a:lnTo>
                <a:lnTo>
                  <a:pt x="746" y="110"/>
                </a:lnTo>
                <a:lnTo>
                  <a:pt x="742" y="114"/>
                </a:lnTo>
                <a:lnTo>
                  <a:pt x="738" y="118"/>
                </a:lnTo>
                <a:lnTo>
                  <a:pt x="734" y="118"/>
                </a:lnTo>
                <a:lnTo>
                  <a:pt x="730" y="118"/>
                </a:lnTo>
                <a:lnTo>
                  <a:pt x="727" y="121"/>
                </a:lnTo>
                <a:lnTo>
                  <a:pt x="723" y="125"/>
                </a:lnTo>
                <a:lnTo>
                  <a:pt x="719" y="125"/>
                </a:lnTo>
                <a:lnTo>
                  <a:pt x="715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9" y="145"/>
                </a:lnTo>
                <a:lnTo>
                  <a:pt x="719" y="149"/>
                </a:lnTo>
                <a:lnTo>
                  <a:pt x="723" y="149"/>
                </a:lnTo>
                <a:lnTo>
                  <a:pt x="727" y="153"/>
                </a:lnTo>
                <a:lnTo>
                  <a:pt x="730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6"/>
                </a:lnTo>
                <a:lnTo>
                  <a:pt x="730" y="180"/>
                </a:lnTo>
                <a:lnTo>
                  <a:pt x="734" y="184"/>
                </a:lnTo>
                <a:lnTo>
                  <a:pt x="734" y="188"/>
                </a:lnTo>
                <a:lnTo>
                  <a:pt x="738" y="192"/>
                </a:lnTo>
                <a:lnTo>
                  <a:pt x="738" y="196"/>
                </a:lnTo>
                <a:lnTo>
                  <a:pt x="742" y="196"/>
                </a:lnTo>
                <a:lnTo>
                  <a:pt x="746" y="196"/>
                </a:lnTo>
                <a:lnTo>
                  <a:pt x="750" y="200"/>
                </a:lnTo>
                <a:lnTo>
                  <a:pt x="750" y="204"/>
                </a:lnTo>
                <a:lnTo>
                  <a:pt x="746" y="208"/>
                </a:lnTo>
                <a:lnTo>
                  <a:pt x="742" y="212"/>
                </a:lnTo>
                <a:lnTo>
                  <a:pt x="738" y="216"/>
                </a:lnTo>
                <a:lnTo>
                  <a:pt x="734" y="220"/>
                </a:lnTo>
                <a:lnTo>
                  <a:pt x="730" y="224"/>
                </a:lnTo>
                <a:lnTo>
                  <a:pt x="730" y="227"/>
                </a:lnTo>
                <a:lnTo>
                  <a:pt x="730" y="231"/>
                </a:lnTo>
                <a:lnTo>
                  <a:pt x="730" y="239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27" y="255"/>
                </a:lnTo>
                <a:lnTo>
                  <a:pt x="727" y="259"/>
                </a:lnTo>
                <a:lnTo>
                  <a:pt x="723" y="259"/>
                </a:lnTo>
                <a:lnTo>
                  <a:pt x="723" y="263"/>
                </a:lnTo>
                <a:lnTo>
                  <a:pt x="719" y="263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2"/>
                </a:lnTo>
                <a:lnTo>
                  <a:pt x="723" y="282"/>
                </a:lnTo>
                <a:lnTo>
                  <a:pt x="727" y="286"/>
                </a:lnTo>
                <a:lnTo>
                  <a:pt x="730" y="282"/>
                </a:lnTo>
                <a:lnTo>
                  <a:pt x="734" y="279"/>
                </a:lnTo>
                <a:lnTo>
                  <a:pt x="738" y="275"/>
                </a:lnTo>
                <a:lnTo>
                  <a:pt x="742" y="275"/>
                </a:lnTo>
                <a:lnTo>
                  <a:pt x="746" y="275"/>
                </a:lnTo>
                <a:lnTo>
                  <a:pt x="750" y="271"/>
                </a:lnTo>
                <a:lnTo>
                  <a:pt x="754" y="271"/>
                </a:lnTo>
                <a:lnTo>
                  <a:pt x="758" y="271"/>
                </a:lnTo>
                <a:lnTo>
                  <a:pt x="762" y="271"/>
                </a:lnTo>
                <a:lnTo>
                  <a:pt x="766" y="267"/>
                </a:lnTo>
                <a:lnTo>
                  <a:pt x="770" y="267"/>
                </a:lnTo>
                <a:lnTo>
                  <a:pt x="770" y="263"/>
                </a:lnTo>
                <a:lnTo>
                  <a:pt x="774" y="259"/>
                </a:lnTo>
                <a:lnTo>
                  <a:pt x="774" y="251"/>
                </a:lnTo>
                <a:lnTo>
                  <a:pt x="774" y="247"/>
                </a:lnTo>
                <a:lnTo>
                  <a:pt x="774" y="243"/>
                </a:lnTo>
                <a:lnTo>
                  <a:pt x="778" y="243"/>
                </a:lnTo>
                <a:lnTo>
                  <a:pt x="778" y="239"/>
                </a:lnTo>
                <a:lnTo>
                  <a:pt x="782" y="239"/>
                </a:lnTo>
                <a:lnTo>
                  <a:pt x="782" y="235"/>
                </a:lnTo>
                <a:lnTo>
                  <a:pt x="785" y="235"/>
                </a:lnTo>
                <a:lnTo>
                  <a:pt x="789" y="235"/>
                </a:lnTo>
                <a:lnTo>
                  <a:pt x="793" y="235"/>
                </a:lnTo>
                <a:lnTo>
                  <a:pt x="797" y="239"/>
                </a:lnTo>
                <a:lnTo>
                  <a:pt x="801" y="239"/>
                </a:lnTo>
                <a:lnTo>
                  <a:pt x="805" y="243"/>
                </a:lnTo>
                <a:lnTo>
                  <a:pt x="805" y="247"/>
                </a:lnTo>
                <a:lnTo>
                  <a:pt x="805" y="251"/>
                </a:lnTo>
                <a:lnTo>
                  <a:pt x="809" y="255"/>
                </a:lnTo>
                <a:lnTo>
                  <a:pt x="809" y="259"/>
                </a:lnTo>
                <a:lnTo>
                  <a:pt x="813" y="259"/>
                </a:lnTo>
                <a:lnTo>
                  <a:pt x="817" y="263"/>
                </a:lnTo>
                <a:lnTo>
                  <a:pt x="825" y="263"/>
                </a:lnTo>
                <a:lnTo>
                  <a:pt x="829" y="263"/>
                </a:lnTo>
                <a:lnTo>
                  <a:pt x="833" y="263"/>
                </a:lnTo>
                <a:lnTo>
                  <a:pt x="837" y="263"/>
                </a:lnTo>
                <a:lnTo>
                  <a:pt x="840" y="263"/>
                </a:lnTo>
                <a:lnTo>
                  <a:pt x="844" y="263"/>
                </a:lnTo>
                <a:lnTo>
                  <a:pt x="848" y="263"/>
                </a:lnTo>
                <a:lnTo>
                  <a:pt x="848" y="267"/>
                </a:lnTo>
                <a:lnTo>
                  <a:pt x="852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6"/>
                </a:lnTo>
                <a:lnTo>
                  <a:pt x="852" y="290"/>
                </a:lnTo>
                <a:lnTo>
                  <a:pt x="848" y="294"/>
                </a:lnTo>
                <a:lnTo>
                  <a:pt x="848" y="298"/>
                </a:lnTo>
                <a:lnTo>
                  <a:pt x="844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0" y="330"/>
                </a:lnTo>
                <a:lnTo>
                  <a:pt x="840" y="334"/>
                </a:lnTo>
                <a:lnTo>
                  <a:pt x="840" y="337"/>
                </a:lnTo>
                <a:lnTo>
                  <a:pt x="837" y="337"/>
                </a:lnTo>
                <a:lnTo>
                  <a:pt x="837" y="341"/>
                </a:lnTo>
                <a:lnTo>
                  <a:pt x="837" y="345"/>
                </a:lnTo>
                <a:lnTo>
                  <a:pt x="833" y="345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7" y="361"/>
                </a:lnTo>
                <a:lnTo>
                  <a:pt x="837" y="365"/>
                </a:lnTo>
                <a:lnTo>
                  <a:pt x="840" y="369"/>
                </a:lnTo>
                <a:lnTo>
                  <a:pt x="840" y="373"/>
                </a:lnTo>
                <a:lnTo>
                  <a:pt x="840" y="377"/>
                </a:lnTo>
                <a:lnTo>
                  <a:pt x="844" y="377"/>
                </a:lnTo>
                <a:lnTo>
                  <a:pt x="848" y="377"/>
                </a:lnTo>
                <a:lnTo>
                  <a:pt x="852" y="377"/>
                </a:lnTo>
                <a:lnTo>
                  <a:pt x="856" y="381"/>
                </a:lnTo>
                <a:lnTo>
                  <a:pt x="860" y="381"/>
                </a:lnTo>
                <a:lnTo>
                  <a:pt x="864" y="385"/>
                </a:lnTo>
                <a:lnTo>
                  <a:pt x="868" y="385"/>
                </a:lnTo>
                <a:lnTo>
                  <a:pt x="872" y="389"/>
                </a:lnTo>
                <a:lnTo>
                  <a:pt x="876" y="389"/>
                </a:lnTo>
                <a:lnTo>
                  <a:pt x="880" y="389"/>
                </a:lnTo>
                <a:lnTo>
                  <a:pt x="884" y="389"/>
                </a:lnTo>
                <a:lnTo>
                  <a:pt x="884" y="392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0" y="416"/>
                </a:lnTo>
                <a:lnTo>
                  <a:pt x="880" y="420"/>
                </a:lnTo>
                <a:lnTo>
                  <a:pt x="888" y="420"/>
                </a:lnTo>
                <a:lnTo>
                  <a:pt x="892" y="424"/>
                </a:lnTo>
                <a:lnTo>
                  <a:pt x="895" y="428"/>
                </a:lnTo>
                <a:lnTo>
                  <a:pt x="895" y="432"/>
                </a:lnTo>
                <a:lnTo>
                  <a:pt x="895" y="436"/>
                </a:lnTo>
                <a:lnTo>
                  <a:pt x="892" y="436"/>
                </a:lnTo>
                <a:lnTo>
                  <a:pt x="888" y="436"/>
                </a:lnTo>
                <a:lnTo>
                  <a:pt x="884" y="436"/>
                </a:lnTo>
                <a:lnTo>
                  <a:pt x="880" y="436"/>
                </a:lnTo>
                <a:lnTo>
                  <a:pt x="880" y="440"/>
                </a:lnTo>
                <a:lnTo>
                  <a:pt x="880" y="443"/>
                </a:lnTo>
                <a:lnTo>
                  <a:pt x="880" y="447"/>
                </a:lnTo>
                <a:lnTo>
                  <a:pt x="880" y="451"/>
                </a:lnTo>
                <a:lnTo>
                  <a:pt x="884" y="463"/>
                </a:lnTo>
                <a:lnTo>
                  <a:pt x="884" y="467"/>
                </a:lnTo>
                <a:lnTo>
                  <a:pt x="884" y="471"/>
                </a:lnTo>
                <a:lnTo>
                  <a:pt x="888" y="475"/>
                </a:lnTo>
                <a:lnTo>
                  <a:pt x="884" y="475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8" y="491"/>
                </a:lnTo>
                <a:lnTo>
                  <a:pt x="888" y="495"/>
                </a:lnTo>
                <a:lnTo>
                  <a:pt x="892" y="498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5" y="526"/>
                </a:lnTo>
                <a:lnTo>
                  <a:pt x="899" y="526"/>
                </a:lnTo>
                <a:lnTo>
                  <a:pt x="903" y="526"/>
                </a:lnTo>
                <a:lnTo>
                  <a:pt x="907" y="526"/>
                </a:lnTo>
                <a:lnTo>
                  <a:pt x="911" y="526"/>
                </a:lnTo>
                <a:lnTo>
                  <a:pt x="911" y="530"/>
                </a:lnTo>
                <a:lnTo>
                  <a:pt x="915" y="530"/>
                </a:lnTo>
                <a:lnTo>
                  <a:pt x="915" y="534"/>
                </a:lnTo>
                <a:lnTo>
                  <a:pt x="919" y="530"/>
                </a:lnTo>
                <a:lnTo>
                  <a:pt x="923" y="526"/>
                </a:lnTo>
                <a:lnTo>
                  <a:pt x="927" y="526"/>
                </a:lnTo>
                <a:lnTo>
                  <a:pt x="931" y="522"/>
                </a:lnTo>
                <a:lnTo>
                  <a:pt x="935" y="526"/>
                </a:lnTo>
                <a:lnTo>
                  <a:pt x="939" y="530"/>
                </a:lnTo>
                <a:lnTo>
                  <a:pt x="943" y="530"/>
                </a:lnTo>
                <a:lnTo>
                  <a:pt x="947" y="530"/>
                </a:lnTo>
                <a:lnTo>
                  <a:pt x="950" y="530"/>
                </a:lnTo>
                <a:lnTo>
                  <a:pt x="954" y="534"/>
                </a:lnTo>
                <a:lnTo>
                  <a:pt x="958" y="534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4" y="550"/>
                </a:lnTo>
                <a:lnTo>
                  <a:pt x="954" y="553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0" y="565"/>
                </a:lnTo>
                <a:lnTo>
                  <a:pt x="950" y="573"/>
                </a:lnTo>
                <a:lnTo>
                  <a:pt x="947" y="577"/>
                </a:lnTo>
                <a:lnTo>
                  <a:pt x="943" y="581"/>
                </a:lnTo>
                <a:lnTo>
                  <a:pt x="943" y="585"/>
                </a:lnTo>
                <a:lnTo>
                  <a:pt x="939" y="589"/>
                </a:lnTo>
                <a:lnTo>
                  <a:pt x="939" y="593"/>
                </a:lnTo>
                <a:lnTo>
                  <a:pt x="935" y="593"/>
                </a:lnTo>
                <a:lnTo>
                  <a:pt x="935" y="601"/>
                </a:lnTo>
                <a:lnTo>
                  <a:pt x="935" y="604"/>
                </a:lnTo>
                <a:lnTo>
                  <a:pt x="931" y="608"/>
                </a:lnTo>
                <a:lnTo>
                  <a:pt x="931" y="612"/>
                </a:lnTo>
                <a:lnTo>
                  <a:pt x="927" y="616"/>
                </a:lnTo>
                <a:lnTo>
                  <a:pt x="927" y="620"/>
                </a:lnTo>
                <a:lnTo>
                  <a:pt x="927" y="624"/>
                </a:lnTo>
                <a:lnTo>
                  <a:pt x="923" y="628"/>
                </a:lnTo>
                <a:lnTo>
                  <a:pt x="923" y="632"/>
                </a:lnTo>
                <a:lnTo>
                  <a:pt x="923" y="636"/>
                </a:lnTo>
                <a:lnTo>
                  <a:pt x="919" y="636"/>
                </a:lnTo>
                <a:lnTo>
                  <a:pt x="919" y="640"/>
                </a:lnTo>
                <a:lnTo>
                  <a:pt x="919" y="644"/>
                </a:lnTo>
                <a:lnTo>
                  <a:pt x="915" y="648"/>
                </a:lnTo>
                <a:lnTo>
                  <a:pt x="919" y="652"/>
                </a:lnTo>
                <a:lnTo>
                  <a:pt x="919" y="656"/>
                </a:lnTo>
                <a:lnTo>
                  <a:pt x="919" y="663"/>
                </a:lnTo>
                <a:lnTo>
                  <a:pt x="923" y="667"/>
                </a:lnTo>
                <a:lnTo>
                  <a:pt x="923" y="671"/>
                </a:lnTo>
                <a:lnTo>
                  <a:pt x="919" y="671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5" y="695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4"/>
                </a:lnTo>
                <a:lnTo>
                  <a:pt x="923" y="714"/>
                </a:lnTo>
                <a:lnTo>
                  <a:pt x="931" y="714"/>
                </a:lnTo>
                <a:lnTo>
                  <a:pt x="939" y="714"/>
                </a:lnTo>
                <a:lnTo>
                  <a:pt x="947" y="714"/>
                </a:lnTo>
                <a:lnTo>
                  <a:pt x="950" y="714"/>
                </a:lnTo>
                <a:lnTo>
                  <a:pt x="954" y="714"/>
                </a:lnTo>
                <a:lnTo>
                  <a:pt x="962" y="714"/>
                </a:lnTo>
                <a:lnTo>
                  <a:pt x="966" y="714"/>
                </a:lnTo>
                <a:lnTo>
                  <a:pt x="970" y="714"/>
                </a:lnTo>
                <a:lnTo>
                  <a:pt x="974" y="714"/>
                </a:lnTo>
                <a:lnTo>
                  <a:pt x="978" y="714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4" y="730"/>
                </a:lnTo>
                <a:lnTo>
                  <a:pt x="974" y="734"/>
                </a:lnTo>
                <a:lnTo>
                  <a:pt x="974" y="738"/>
                </a:lnTo>
                <a:lnTo>
                  <a:pt x="970" y="738"/>
                </a:lnTo>
                <a:lnTo>
                  <a:pt x="974" y="742"/>
                </a:lnTo>
                <a:lnTo>
                  <a:pt x="978" y="742"/>
                </a:lnTo>
                <a:lnTo>
                  <a:pt x="982" y="742"/>
                </a:lnTo>
                <a:lnTo>
                  <a:pt x="986" y="746"/>
                </a:lnTo>
                <a:lnTo>
                  <a:pt x="994" y="750"/>
                </a:lnTo>
                <a:lnTo>
                  <a:pt x="998" y="750"/>
                </a:lnTo>
                <a:lnTo>
                  <a:pt x="1002" y="754"/>
                </a:lnTo>
                <a:lnTo>
                  <a:pt x="1005" y="754"/>
                </a:lnTo>
                <a:lnTo>
                  <a:pt x="1009" y="758"/>
                </a:lnTo>
                <a:lnTo>
                  <a:pt x="1013" y="758"/>
                </a:lnTo>
                <a:lnTo>
                  <a:pt x="1017" y="762"/>
                </a:lnTo>
                <a:lnTo>
                  <a:pt x="1021" y="766"/>
                </a:lnTo>
                <a:lnTo>
                  <a:pt x="1025" y="762"/>
                </a:lnTo>
                <a:lnTo>
                  <a:pt x="1025" y="758"/>
                </a:lnTo>
                <a:lnTo>
                  <a:pt x="1029" y="758"/>
                </a:lnTo>
                <a:lnTo>
                  <a:pt x="1033" y="758"/>
                </a:lnTo>
                <a:lnTo>
                  <a:pt x="1033" y="754"/>
                </a:lnTo>
                <a:lnTo>
                  <a:pt x="1037" y="754"/>
                </a:lnTo>
                <a:lnTo>
                  <a:pt x="1041" y="758"/>
                </a:lnTo>
                <a:lnTo>
                  <a:pt x="1045" y="758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69"/>
                </a:lnTo>
                <a:lnTo>
                  <a:pt x="1045" y="773"/>
                </a:lnTo>
                <a:lnTo>
                  <a:pt x="1049" y="773"/>
                </a:lnTo>
                <a:lnTo>
                  <a:pt x="1045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1" y="789"/>
                </a:lnTo>
                <a:lnTo>
                  <a:pt x="1037" y="793"/>
                </a:lnTo>
                <a:lnTo>
                  <a:pt x="1033" y="797"/>
                </a:lnTo>
                <a:lnTo>
                  <a:pt x="1033" y="801"/>
                </a:lnTo>
                <a:lnTo>
                  <a:pt x="1029" y="801"/>
                </a:lnTo>
                <a:lnTo>
                  <a:pt x="1025" y="805"/>
                </a:lnTo>
                <a:lnTo>
                  <a:pt x="1021" y="805"/>
                </a:lnTo>
                <a:lnTo>
                  <a:pt x="1021" y="809"/>
                </a:lnTo>
                <a:lnTo>
                  <a:pt x="1021" y="813"/>
                </a:lnTo>
                <a:lnTo>
                  <a:pt x="1017" y="813"/>
                </a:lnTo>
                <a:lnTo>
                  <a:pt x="1017" y="817"/>
                </a:lnTo>
                <a:lnTo>
                  <a:pt x="1021" y="817"/>
                </a:lnTo>
                <a:lnTo>
                  <a:pt x="1025" y="820"/>
                </a:lnTo>
                <a:lnTo>
                  <a:pt x="1025" y="824"/>
                </a:lnTo>
                <a:lnTo>
                  <a:pt x="1021" y="828"/>
                </a:lnTo>
                <a:lnTo>
                  <a:pt x="1021" y="832"/>
                </a:lnTo>
                <a:lnTo>
                  <a:pt x="1017" y="832"/>
                </a:lnTo>
                <a:lnTo>
                  <a:pt x="1021" y="836"/>
                </a:lnTo>
                <a:lnTo>
                  <a:pt x="1025" y="840"/>
                </a:lnTo>
                <a:lnTo>
                  <a:pt x="1029" y="840"/>
                </a:lnTo>
                <a:lnTo>
                  <a:pt x="1033" y="844"/>
                </a:lnTo>
                <a:lnTo>
                  <a:pt x="1033" y="848"/>
                </a:lnTo>
                <a:lnTo>
                  <a:pt x="1037" y="848"/>
                </a:lnTo>
                <a:lnTo>
                  <a:pt x="1037" y="852"/>
                </a:lnTo>
                <a:lnTo>
                  <a:pt x="1033" y="852"/>
                </a:lnTo>
                <a:lnTo>
                  <a:pt x="1029" y="856"/>
                </a:lnTo>
                <a:lnTo>
                  <a:pt x="1025" y="856"/>
                </a:lnTo>
                <a:lnTo>
                  <a:pt x="1021" y="856"/>
                </a:lnTo>
                <a:lnTo>
                  <a:pt x="1017" y="856"/>
                </a:lnTo>
                <a:lnTo>
                  <a:pt x="1013" y="852"/>
                </a:lnTo>
                <a:lnTo>
                  <a:pt x="1009" y="852"/>
                </a:lnTo>
                <a:lnTo>
                  <a:pt x="1005" y="852"/>
                </a:lnTo>
                <a:lnTo>
                  <a:pt x="1002" y="852"/>
                </a:lnTo>
                <a:lnTo>
                  <a:pt x="998" y="852"/>
                </a:lnTo>
                <a:lnTo>
                  <a:pt x="994" y="852"/>
                </a:lnTo>
                <a:lnTo>
                  <a:pt x="990" y="852"/>
                </a:lnTo>
                <a:lnTo>
                  <a:pt x="990" y="856"/>
                </a:lnTo>
                <a:lnTo>
                  <a:pt x="986" y="856"/>
                </a:lnTo>
                <a:lnTo>
                  <a:pt x="986" y="864"/>
                </a:lnTo>
                <a:lnTo>
                  <a:pt x="986" y="868"/>
                </a:lnTo>
                <a:lnTo>
                  <a:pt x="986" y="872"/>
                </a:lnTo>
                <a:lnTo>
                  <a:pt x="986" y="875"/>
                </a:lnTo>
                <a:lnTo>
                  <a:pt x="982" y="875"/>
                </a:lnTo>
                <a:lnTo>
                  <a:pt x="982" y="879"/>
                </a:lnTo>
                <a:lnTo>
                  <a:pt x="978" y="879"/>
                </a:lnTo>
                <a:lnTo>
                  <a:pt x="974" y="883"/>
                </a:lnTo>
                <a:lnTo>
                  <a:pt x="974" y="887"/>
                </a:lnTo>
                <a:lnTo>
                  <a:pt x="978" y="887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82" y="899"/>
                </a:lnTo>
                <a:lnTo>
                  <a:pt x="982" y="903"/>
                </a:lnTo>
                <a:lnTo>
                  <a:pt x="982" y="907"/>
                </a:lnTo>
                <a:lnTo>
                  <a:pt x="978" y="911"/>
                </a:lnTo>
                <a:lnTo>
                  <a:pt x="974" y="911"/>
                </a:lnTo>
                <a:lnTo>
                  <a:pt x="974" y="915"/>
                </a:lnTo>
                <a:lnTo>
                  <a:pt x="974" y="919"/>
                </a:lnTo>
                <a:lnTo>
                  <a:pt x="970" y="919"/>
                </a:lnTo>
                <a:lnTo>
                  <a:pt x="970" y="923"/>
                </a:lnTo>
                <a:lnTo>
                  <a:pt x="970" y="927"/>
                </a:lnTo>
                <a:lnTo>
                  <a:pt x="966" y="930"/>
                </a:lnTo>
                <a:lnTo>
                  <a:pt x="966" y="934"/>
                </a:lnTo>
                <a:lnTo>
                  <a:pt x="966" y="938"/>
                </a:lnTo>
                <a:lnTo>
                  <a:pt x="970" y="938"/>
                </a:lnTo>
                <a:lnTo>
                  <a:pt x="970" y="942"/>
                </a:lnTo>
                <a:lnTo>
                  <a:pt x="970" y="946"/>
                </a:lnTo>
                <a:lnTo>
                  <a:pt x="966" y="950"/>
                </a:lnTo>
                <a:lnTo>
                  <a:pt x="962" y="950"/>
                </a:lnTo>
                <a:lnTo>
                  <a:pt x="962" y="954"/>
                </a:lnTo>
                <a:lnTo>
                  <a:pt x="958" y="954"/>
                </a:lnTo>
                <a:lnTo>
                  <a:pt x="954" y="958"/>
                </a:lnTo>
                <a:lnTo>
                  <a:pt x="950" y="958"/>
                </a:lnTo>
                <a:lnTo>
                  <a:pt x="950" y="962"/>
                </a:lnTo>
                <a:lnTo>
                  <a:pt x="947" y="962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50" y="978"/>
                </a:lnTo>
                <a:lnTo>
                  <a:pt x="950" y="981"/>
                </a:lnTo>
                <a:lnTo>
                  <a:pt x="950" y="985"/>
                </a:lnTo>
                <a:lnTo>
                  <a:pt x="954" y="989"/>
                </a:lnTo>
                <a:lnTo>
                  <a:pt x="954" y="993"/>
                </a:lnTo>
                <a:lnTo>
                  <a:pt x="958" y="997"/>
                </a:lnTo>
                <a:lnTo>
                  <a:pt x="962" y="997"/>
                </a:lnTo>
                <a:lnTo>
                  <a:pt x="966" y="1001"/>
                </a:lnTo>
                <a:lnTo>
                  <a:pt x="966" y="1005"/>
                </a:lnTo>
                <a:lnTo>
                  <a:pt x="970" y="1009"/>
                </a:lnTo>
                <a:lnTo>
                  <a:pt x="974" y="1013"/>
                </a:lnTo>
                <a:lnTo>
                  <a:pt x="978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4" y="1029"/>
                </a:lnTo>
                <a:lnTo>
                  <a:pt x="974" y="1033"/>
                </a:lnTo>
                <a:lnTo>
                  <a:pt x="970" y="1033"/>
                </a:lnTo>
                <a:lnTo>
                  <a:pt x="970" y="1036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66" y="1091"/>
                </a:lnTo>
                <a:lnTo>
                  <a:pt x="966" y="1095"/>
                </a:lnTo>
                <a:lnTo>
                  <a:pt x="962" y="1095"/>
                </a:lnTo>
                <a:lnTo>
                  <a:pt x="962" y="1099"/>
                </a:lnTo>
                <a:lnTo>
                  <a:pt x="958" y="1103"/>
                </a:lnTo>
                <a:lnTo>
                  <a:pt x="954" y="1107"/>
                </a:lnTo>
                <a:lnTo>
                  <a:pt x="950" y="1107"/>
                </a:lnTo>
                <a:lnTo>
                  <a:pt x="950" y="1111"/>
                </a:lnTo>
                <a:lnTo>
                  <a:pt x="950" y="1115"/>
                </a:lnTo>
                <a:lnTo>
                  <a:pt x="947" y="1119"/>
                </a:lnTo>
                <a:lnTo>
                  <a:pt x="947" y="1123"/>
                </a:lnTo>
                <a:lnTo>
                  <a:pt x="943" y="1123"/>
                </a:lnTo>
                <a:lnTo>
                  <a:pt x="943" y="1127"/>
                </a:lnTo>
                <a:lnTo>
                  <a:pt x="939" y="1131"/>
                </a:lnTo>
                <a:lnTo>
                  <a:pt x="939" y="1135"/>
                </a:lnTo>
                <a:lnTo>
                  <a:pt x="935" y="1135"/>
                </a:lnTo>
                <a:lnTo>
                  <a:pt x="935" y="1139"/>
                </a:lnTo>
                <a:lnTo>
                  <a:pt x="935" y="1142"/>
                </a:lnTo>
                <a:lnTo>
                  <a:pt x="931" y="1146"/>
                </a:lnTo>
                <a:lnTo>
                  <a:pt x="931" y="1142"/>
                </a:lnTo>
                <a:lnTo>
                  <a:pt x="927" y="1142"/>
                </a:lnTo>
                <a:lnTo>
                  <a:pt x="927" y="1139"/>
                </a:lnTo>
                <a:lnTo>
                  <a:pt x="923" y="1142"/>
                </a:lnTo>
                <a:lnTo>
                  <a:pt x="919" y="1142"/>
                </a:lnTo>
                <a:lnTo>
                  <a:pt x="915" y="1139"/>
                </a:lnTo>
                <a:lnTo>
                  <a:pt x="911" y="1139"/>
                </a:lnTo>
                <a:lnTo>
                  <a:pt x="911" y="1142"/>
                </a:lnTo>
                <a:lnTo>
                  <a:pt x="915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1" y="1174"/>
                </a:lnTo>
                <a:lnTo>
                  <a:pt x="907" y="1178"/>
                </a:lnTo>
                <a:lnTo>
                  <a:pt x="903" y="1178"/>
                </a:lnTo>
                <a:lnTo>
                  <a:pt x="899" y="1182"/>
                </a:lnTo>
                <a:lnTo>
                  <a:pt x="899" y="1186"/>
                </a:lnTo>
                <a:lnTo>
                  <a:pt x="895" y="1186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7"/>
                </a:lnTo>
                <a:lnTo>
                  <a:pt x="892" y="1197"/>
                </a:lnTo>
                <a:lnTo>
                  <a:pt x="888" y="1197"/>
                </a:lnTo>
                <a:lnTo>
                  <a:pt x="884" y="1197"/>
                </a:lnTo>
                <a:lnTo>
                  <a:pt x="884" y="1201"/>
                </a:lnTo>
                <a:lnTo>
                  <a:pt x="880" y="1205"/>
                </a:lnTo>
                <a:lnTo>
                  <a:pt x="876" y="1209"/>
                </a:lnTo>
                <a:lnTo>
                  <a:pt x="872" y="1209"/>
                </a:lnTo>
                <a:lnTo>
                  <a:pt x="868" y="1209"/>
                </a:lnTo>
                <a:lnTo>
                  <a:pt x="868" y="1205"/>
                </a:lnTo>
                <a:lnTo>
                  <a:pt x="864" y="1205"/>
                </a:lnTo>
                <a:lnTo>
                  <a:pt x="860" y="1205"/>
                </a:lnTo>
                <a:lnTo>
                  <a:pt x="856" y="1205"/>
                </a:lnTo>
                <a:lnTo>
                  <a:pt x="856" y="1201"/>
                </a:lnTo>
                <a:lnTo>
                  <a:pt x="852" y="1201"/>
                </a:lnTo>
                <a:lnTo>
                  <a:pt x="852" y="1197"/>
                </a:lnTo>
                <a:lnTo>
                  <a:pt x="848" y="1197"/>
                </a:lnTo>
                <a:lnTo>
                  <a:pt x="844" y="1197"/>
                </a:lnTo>
                <a:lnTo>
                  <a:pt x="840" y="1194"/>
                </a:lnTo>
                <a:lnTo>
                  <a:pt x="837" y="1194"/>
                </a:lnTo>
                <a:lnTo>
                  <a:pt x="833" y="1190"/>
                </a:lnTo>
                <a:lnTo>
                  <a:pt x="829" y="1190"/>
                </a:lnTo>
                <a:lnTo>
                  <a:pt x="825" y="1186"/>
                </a:lnTo>
                <a:lnTo>
                  <a:pt x="825" y="1182"/>
                </a:lnTo>
                <a:lnTo>
                  <a:pt x="821" y="1182"/>
                </a:lnTo>
                <a:lnTo>
                  <a:pt x="817" y="1182"/>
                </a:lnTo>
                <a:lnTo>
                  <a:pt x="817" y="1178"/>
                </a:lnTo>
                <a:lnTo>
                  <a:pt x="813" y="1178"/>
                </a:lnTo>
                <a:lnTo>
                  <a:pt x="813" y="1174"/>
                </a:lnTo>
                <a:lnTo>
                  <a:pt x="809" y="1174"/>
                </a:lnTo>
                <a:lnTo>
                  <a:pt x="805" y="1174"/>
                </a:lnTo>
                <a:lnTo>
                  <a:pt x="801" y="1178"/>
                </a:lnTo>
                <a:lnTo>
                  <a:pt x="797" y="1178"/>
                </a:lnTo>
                <a:lnTo>
                  <a:pt x="797" y="1174"/>
                </a:lnTo>
                <a:lnTo>
                  <a:pt x="793" y="1174"/>
                </a:lnTo>
                <a:lnTo>
                  <a:pt x="793" y="1170"/>
                </a:lnTo>
                <a:lnTo>
                  <a:pt x="789" y="1170"/>
                </a:lnTo>
                <a:lnTo>
                  <a:pt x="785" y="1166"/>
                </a:lnTo>
                <a:lnTo>
                  <a:pt x="782" y="1166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8" y="1154"/>
                </a:lnTo>
                <a:lnTo>
                  <a:pt x="774" y="1154"/>
                </a:lnTo>
                <a:lnTo>
                  <a:pt x="774" y="1150"/>
                </a:lnTo>
                <a:lnTo>
                  <a:pt x="770" y="1150"/>
                </a:lnTo>
                <a:lnTo>
                  <a:pt x="766" y="1150"/>
                </a:lnTo>
                <a:lnTo>
                  <a:pt x="762" y="1150"/>
                </a:lnTo>
                <a:lnTo>
                  <a:pt x="758" y="1150"/>
                </a:lnTo>
                <a:lnTo>
                  <a:pt x="758" y="1146"/>
                </a:lnTo>
                <a:lnTo>
                  <a:pt x="754" y="1146"/>
                </a:lnTo>
                <a:lnTo>
                  <a:pt x="750" y="1142"/>
                </a:lnTo>
                <a:lnTo>
                  <a:pt x="746" y="1142"/>
                </a:lnTo>
                <a:lnTo>
                  <a:pt x="742" y="1142"/>
                </a:lnTo>
                <a:lnTo>
                  <a:pt x="738" y="1146"/>
                </a:lnTo>
                <a:lnTo>
                  <a:pt x="734" y="1146"/>
                </a:lnTo>
                <a:lnTo>
                  <a:pt x="730" y="1146"/>
                </a:lnTo>
                <a:lnTo>
                  <a:pt x="727" y="1146"/>
                </a:lnTo>
                <a:lnTo>
                  <a:pt x="727" y="1142"/>
                </a:lnTo>
                <a:lnTo>
                  <a:pt x="723" y="1142"/>
                </a:lnTo>
                <a:lnTo>
                  <a:pt x="719" y="1139"/>
                </a:lnTo>
                <a:lnTo>
                  <a:pt x="715" y="1139"/>
                </a:lnTo>
                <a:lnTo>
                  <a:pt x="711" y="1142"/>
                </a:lnTo>
                <a:lnTo>
                  <a:pt x="707" y="1142"/>
                </a:lnTo>
                <a:lnTo>
                  <a:pt x="703" y="1139"/>
                </a:lnTo>
                <a:lnTo>
                  <a:pt x="699" y="1135"/>
                </a:lnTo>
                <a:lnTo>
                  <a:pt x="695" y="1135"/>
                </a:lnTo>
                <a:lnTo>
                  <a:pt x="691" y="1135"/>
                </a:lnTo>
                <a:lnTo>
                  <a:pt x="687" y="1135"/>
                </a:lnTo>
                <a:lnTo>
                  <a:pt x="683" y="1135"/>
                </a:lnTo>
                <a:lnTo>
                  <a:pt x="679" y="1135"/>
                </a:lnTo>
                <a:lnTo>
                  <a:pt x="675" y="1135"/>
                </a:lnTo>
                <a:lnTo>
                  <a:pt x="672" y="1139"/>
                </a:lnTo>
                <a:lnTo>
                  <a:pt x="668" y="1139"/>
                </a:lnTo>
                <a:lnTo>
                  <a:pt x="664" y="1139"/>
                </a:lnTo>
                <a:lnTo>
                  <a:pt x="660" y="1139"/>
                </a:lnTo>
                <a:lnTo>
                  <a:pt x="656" y="1135"/>
                </a:lnTo>
                <a:lnTo>
                  <a:pt x="652" y="1135"/>
                </a:lnTo>
                <a:lnTo>
                  <a:pt x="648" y="1131"/>
                </a:lnTo>
                <a:lnTo>
                  <a:pt x="644" y="1131"/>
                </a:lnTo>
                <a:lnTo>
                  <a:pt x="640" y="1131"/>
                </a:lnTo>
                <a:lnTo>
                  <a:pt x="636" y="1131"/>
                </a:lnTo>
                <a:lnTo>
                  <a:pt x="636" y="1127"/>
                </a:lnTo>
                <a:lnTo>
                  <a:pt x="632" y="1127"/>
                </a:lnTo>
                <a:lnTo>
                  <a:pt x="632" y="1123"/>
                </a:lnTo>
                <a:lnTo>
                  <a:pt x="628" y="1123"/>
                </a:lnTo>
                <a:lnTo>
                  <a:pt x="628" y="1119"/>
                </a:lnTo>
                <a:lnTo>
                  <a:pt x="624" y="1119"/>
                </a:lnTo>
                <a:lnTo>
                  <a:pt x="624" y="1115"/>
                </a:lnTo>
                <a:lnTo>
                  <a:pt x="620" y="1111"/>
                </a:lnTo>
                <a:lnTo>
                  <a:pt x="620" y="1115"/>
                </a:lnTo>
                <a:lnTo>
                  <a:pt x="617" y="1115"/>
                </a:lnTo>
                <a:lnTo>
                  <a:pt x="613" y="1119"/>
                </a:lnTo>
                <a:lnTo>
                  <a:pt x="609" y="1115"/>
                </a:lnTo>
                <a:lnTo>
                  <a:pt x="609" y="1111"/>
                </a:lnTo>
                <a:lnTo>
                  <a:pt x="605" y="1107"/>
                </a:lnTo>
                <a:lnTo>
                  <a:pt x="605" y="1103"/>
                </a:lnTo>
                <a:lnTo>
                  <a:pt x="601" y="1103"/>
                </a:lnTo>
                <a:lnTo>
                  <a:pt x="597" y="1103"/>
                </a:lnTo>
                <a:lnTo>
                  <a:pt x="593" y="1103"/>
                </a:lnTo>
                <a:lnTo>
                  <a:pt x="593" y="1107"/>
                </a:lnTo>
                <a:lnTo>
                  <a:pt x="589" y="1107"/>
                </a:lnTo>
                <a:lnTo>
                  <a:pt x="585" y="1107"/>
                </a:lnTo>
                <a:lnTo>
                  <a:pt x="581" y="1103"/>
                </a:lnTo>
                <a:lnTo>
                  <a:pt x="581" y="1107"/>
                </a:lnTo>
                <a:lnTo>
                  <a:pt x="577" y="1107"/>
                </a:lnTo>
                <a:lnTo>
                  <a:pt x="573" y="1107"/>
                </a:lnTo>
                <a:lnTo>
                  <a:pt x="569" y="1103"/>
                </a:lnTo>
                <a:lnTo>
                  <a:pt x="565" y="1099"/>
                </a:lnTo>
                <a:lnTo>
                  <a:pt x="562" y="1095"/>
                </a:lnTo>
                <a:lnTo>
                  <a:pt x="562" y="1091"/>
                </a:lnTo>
                <a:lnTo>
                  <a:pt x="558" y="1091"/>
                </a:lnTo>
                <a:lnTo>
                  <a:pt x="554" y="1091"/>
                </a:lnTo>
                <a:lnTo>
                  <a:pt x="550" y="1091"/>
                </a:lnTo>
                <a:lnTo>
                  <a:pt x="546" y="1091"/>
                </a:lnTo>
                <a:lnTo>
                  <a:pt x="542" y="1091"/>
                </a:lnTo>
                <a:lnTo>
                  <a:pt x="542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38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2" y="1044"/>
                </a:lnTo>
                <a:lnTo>
                  <a:pt x="546" y="1040"/>
                </a:lnTo>
                <a:lnTo>
                  <a:pt x="546" y="1036"/>
                </a:lnTo>
                <a:lnTo>
                  <a:pt x="546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50" y="1013"/>
                </a:lnTo>
                <a:lnTo>
                  <a:pt x="546" y="1013"/>
                </a:lnTo>
                <a:lnTo>
                  <a:pt x="546" y="1009"/>
                </a:lnTo>
                <a:lnTo>
                  <a:pt x="542" y="1009"/>
                </a:lnTo>
                <a:lnTo>
                  <a:pt x="542" y="1005"/>
                </a:lnTo>
                <a:lnTo>
                  <a:pt x="538" y="1005"/>
                </a:lnTo>
                <a:lnTo>
                  <a:pt x="534" y="1001"/>
                </a:lnTo>
                <a:lnTo>
                  <a:pt x="530" y="1001"/>
                </a:lnTo>
                <a:lnTo>
                  <a:pt x="526" y="1001"/>
                </a:lnTo>
                <a:lnTo>
                  <a:pt x="526" y="997"/>
                </a:lnTo>
                <a:lnTo>
                  <a:pt x="522" y="997"/>
                </a:lnTo>
                <a:lnTo>
                  <a:pt x="518" y="993"/>
                </a:lnTo>
                <a:lnTo>
                  <a:pt x="514" y="989"/>
                </a:lnTo>
                <a:lnTo>
                  <a:pt x="510" y="989"/>
                </a:lnTo>
                <a:lnTo>
                  <a:pt x="507" y="985"/>
                </a:lnTo>
                <a:lnTo>
                  <a:pt x="503" y="985"/>
                </a:lnTo>
                <a:lnTo>
                  <a:pt x="499" y="981"/>
                </a:lnTo>
                <a:lnTo>
                  <a:pt x="495" y="978"/>
                </a:lnTo>
                <a:lnTo>
                  <a:pt x="491" y="978"/>
                </a:lnTo>
                <a:lnTo>
                  <a:pt x="487" y="978"/>
                </a:lnTo>
                <a:lnTo>
                  <a:pt x="483" y="978"/>
                </a:lnTo>
                <a:lnTo>
                  <a:pt x="479" y="978"/>
                </a:lnTo>
                <a:lnTo>
                  <a:pt x="479" y="974"/>
                </a:lnTo>
                <a:lnTo>
                  <a:pt x="475" y="970"/>
                </a:lnTo>
                <a:lnTo>
                  <a:pt x="471" y="966"/>
                </a:lnTo>
                <a:lnTo>
                  <a:pt x="471" y="962"/>
                </a:lnTo>
                <a:lnTo>
                  <a:pt x="471" y="958"/>
                </a:lnTo>
                <a:lnTo>
                  <a:pt x="467" y="958"/>
                </a:lnTo>
                <a:lnTo>
                  <a:pt x="463" y="958"/>
                </a:lnTo>
                <a:lnTo>
                  <a:pt x="459" y="954"/>
                </a:lnTo>
                <a:lnTo>
                  <a:pt x="455" y="950"/>
                </a:lnTo>
                <a:lnTo>
                  <a:pt x="452" y="950"/>
                </a:lnTo>
                <a:lnTo>
                  <a:pt x="448" y="946"/>
                </a:lnTo>
                <a:lnTo>
                  <a:pt x="444" y="942"/>
                </a:lnTo>
                <a:lnTo>
                  <a:pt x="444" y="938"/>
                </a:lnTo>
                <a:lnTo>
                  <a:pt x="444" y="934"/>
                </a:lnTo>
                <a:lnTo>
                  <a:pt x="440" y="934"/>
                </a:lnTo>
                <a:lnTo>
                  <a:pt x="440" y="930"/>
                </a:lnTo>
                <a:lnTo>
                  <a:pt x="436" y="927"/>
                </a:lnTo>
                <a:lnTo>
                  <a:pt x="436" y="923"/>
                </a:lnTo>
                <a:lnTo>
                  <a:pt x="432" y="919"/>
                </a:lnTo>
                <a:lnTo>
                  <a:pt x="432" y="915"/>
                </a:lnTo>
                <a:lnTo>
                  <a:pt x="428" y="911"/>
                </a:lnTo>
                <a:lnTo>
                  <a:pt x="428" y="907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4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0" y="875"/>
                </a:lnTo>
                <a:lnTo>
                  <a:pt x="424" y="875"/>
                </a:lnTo>
                <a:lnTo>
                  <a:pt x="424" y="872"/>
                </a:lnTo>
                <a:lnTo>
                  <a:pt x="420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4" y="856"/>
                </a:lnTo>
                <a:lnTo>
                  <a:pt x="428" y="856"/>
                </a:lnTo>
                <a:lnTo>
                  <a:pt x="428" y="852"/>
                </a:lnTo>
                <a:lnTo>
                  <a:pt x="428" y="848"/>
                </a:lnTo>
                <a:lnTo>
                  <a:pt x="432" y="848"/>
                </a:lnTo>
                <a:lnTo>
                  <a:pt x="432" y="844"/>
                </a:lnTo>
                <a:lnTo>
                  <a:pt x="436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0" y="824"/>
                </a:lnTo>
                <a:lnTo>
                  <a:pt x="444" y="820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48" y="805"/>
                </a:lnTo>
                <a:lnTo>
                  <a:pt x="452" y="805"/>
                </a:lnTo>
                <a:lnTo>
                  <a:pt x="452" y="801"/>
                </a:lnTo>
                <a:lnTo>
                  <a:pt x="455" y="797"/>
                </a:lnTo>
                <a:lnTo>
                  <a:pt x="459" y="793"/>
                </a:lnTo>
                <a:lnTo>
                  <a:pt x="459" y="789"/>
                </a:lnTo>
                <a:lnTo>
                  <a:pt x="459" y="785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5" y="773"/>
                </a:lnTo>
                <a:lnTo>
                  <a:pt x="459" y="769"/>
                </a:lnTo>
                <a:lnTo>
                  <a:pt x="463" y="769"/>
                </a:lnTo>
                <a:lnTo>
                  <a:pt x="467" y="766"/>
                </a:lnTo>
                <a:lnTo>
                  <a:pt x="467" y="762"/>
                </a:lnTo>
                <a:lnTo>
                  <a:pt x="463" y="762"/>
                </a:lnTo>
                <a:lnTo>
                  <a:pt x="463" y="754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7" y="730"/>
                </a:lnTo>
                <a:lnTo>
                  <a:pt x="463" y="730"/>
                </a:lnTo>
                <a:lnTo>
                  <a:pt x="459" y="726"/>
                </a:lnTo>
                <a:lnTo>
                  <a:pt x="459" y="722"/>
                </a:lnTo>
                <a:lnTo>
                  <a:pt x="459" y="718"/>
                </a:lnTo>
                <a:lnTo>
                  <a:pt x="463" y="718"/>
                </a:lnTo>
                <a:lnTo>
                  <a:pt x="467" y="714"/>
                </a:lnTo>
                <a:lnTo>
                  <a:pt x="471" y="711"/>
                </a:lnTo>
                <a:lnTo>
                  <a:pt x="475" y="707"/>
                </a:lnTo>
                <a:lnTo>
                  <a:pt x="475" y="703"/>
                </a:lnTo>
                <a:lnTo>
                  <a:pt x="475" y="699"/>
                </a:lnTo>
                <a:lnTo>
                  <a:pt x="479" y="699"/>
                </a:lnTo>
                <a:lnTo>
                  <a:pt x="479" y="695"/>
                </a:lnTo>
                <a:lnTo>
                  <a:pt x="483" y="695"/>
                </a:lnTo>
                <a:lnTo>
                  <a:pt x="487" y="691"/>
                </a:lnTo>
                <a:lnTo>
                  <a:pt x="487" y="687"/>
                </a:lnTo>
                <a:lnTo>
                  <a:pt x="487" y="683"/>
                </a:lnTo>
                <a:lnTo>
                  <a:pt x="491" y="683"/>
                </a:lnTo>
                <a:lnTo>
                  <a:pt x="487" y="683"/>
                </a:lnTo>
                <a:lnTo>
                  <a:pt x="487" y="679"/>
                </a:lnTo>
                <a:lnTo>
                  <a:pt x="483" y="679"/>
                </a:lnTo>
                <a:lnTo>
                  <a:pt x="479" y="679"/>
                </a:lnTo>
                <a:lnTo>
                  <a:pt x="475" y="675"/>
                </a:lnTo>
                <a:lnTo>
                  <a:pt x="471" y="675"/>
                </a:lnTo>
                <a:lnTo>
                  <a:pt x="467" y="671"/>
                </a:lnTo>
                <a:lnTo>
                  <a:pt x="467" y="667"/>
                </a:lnTo>
                <a:lnTo>
                  <a:pt x="463" y="667"/>
                </a:lnTo>
                <a:lnTo>
                  <a:pt x="463" y="663"/>
                </a:lnTo>
                <a:lnTo>
                  <a:pt x="459" y="663"/>
                </a:lnTo>
                <a:lnTo>
                  <a:pt x="459" y="659"/>
                </a:lnTo>
                <a:lnTo>
                  <a:pt x="455" y="656"/>
                </a:lnTo>
                <a:lnTo>
                  <a:pt x="452" y="652"/>
                </a:lnTo>
                <a:lnTo>
                  <a:pt x="448" y="652"/>
                </a:lnTo>
                <a:lnTo>
                  <a:pt x="444" y="652"/>
                </a:lnTo>
                <a:lnTo>
                  <a:pt x="444" y="648"/>
                </a:lnTo>
                <a:lnTo>
                  <a:pt x="444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40" y="628"/>
                </a:lnTo>
                <a:lnTo>
                  <a:pt x="436" y="628"/>
                </a:lnTo>
                <a:lnTo>
                  <a:pt x="432" y="624"/>
                </a:lnTo>
                <a:lnTo>
                  <a:pt x="432" y="620"/>
                </a:lnTo>
                <a:lnTo>
                  <a:pt x="428" y="620"/>
                </a:lnTo>
                <a:lnTo>
                  <a:pt x="424" y="620"/>
                </a:lnTo>
                <a:lnTo>
                  <a:pt x="420" y="620"/>
                </a:lnTo>
                <a:lnTo>
                  <a:pt x="416" y="620"/>
                </a:lnTo>
                <a:lnTo>
                  <a:pt x="412" y="620"/>
                </a:lnTo>
                <a:lnTo>
                  <a:pt x="408" y="620"/>
                </a:lnTo>
                <a:lnTo>
                  <a:pt x="408" y="616"/>
                </a:lnTo>
                <a:lnTo>
                  <a:pt x="404" y="616"/>
                </a:lnTo>
                <a:lnTo>
                  <a:pt x="400" y="616"/>
                </a:lnTo>
                <a:lnTo>
                  <a:pt x="400" y="612"/>
                </a:lnTo>
                <a:lnTo>
                  <a:pt x="397" y="612"/>
                </a:lnTo>
                <a:lnTo>
                  <a:pt x="393" y="612"/>
                </a:lnTo>
                <a:lnTo>
                  <a:pt x="389" y="612"/>
                </a:lnTo>
                <a:lnTo>
                  <a:pt x="385" y="608"/>
                </a:lnTo>
                <a:lnTo>
                  <a:pt x="381" y="608"/>
                </a:lnTo>
                <a:lnTo>
                  <a:pt x="377" y="608"/>
                </a:lnTo>
                <a:lnTo>
                  <a:pt x="373" y="608"/>
                </a:lnTo>
                <a:lnTo>
                  <a:pt x="373" y="604"/>
                </a:lnTo>
                <a:lnTo>
                  <a:pt x="369" y="601"/>
                </a:lnTo>
                <a:lnTo>
                  <a:pt x="365" y="601"/>
                </a:lnTo>
                <a:lnTo>
                  <a:pt x="361" y="597"/>
                </a:lnTo>
                <a:lnTo>
                  <a:pt x="357" y="597"/>
                </a:lnTo>
                <a:lnTo>
                  <a:pt x="353" y="597"/>
                </a:lnTo>
                <a:lnTo>
                  <a:pt x="353" y="593"/>
                </a:lnTo>
                <a:lnTo>
                  <a:pt x="349" y="593"/>
                </a:lnTo>
                <a:lnTo>
                  <a:pt x="345" y="589"/>
                </a:lnTo>
                <a:lnTo>
                  <a:pt x="342" y="589"/>
                </a:lnTo>
                <a:lnTo>
                  <a:pt x="338" y="585"/>
                </a:lnTo>
                <a:lnTo>
                  <a:pt x="334" y="581"/>
                </a:lnTo>
                <a:lnTo>
                  <a:pt x="334" y="577"/>
                </a:lnTo>
                <a:lnTo>
                  <a:pt x="330" y="573"/>
                </a:lnTo>
                <a:lnTo>
                  <a:pt x="330" y="569"/>
                </a:lnTo>
                <a:lnTo>
                  <a:pt x="330" y="565"/>
                </a:lnTo>
                <a:lnTo>
                  <a:pt x="326" y="565"/>
                </a:lnTo>
                <a:lnTo>
                  <a:pt x="326" y="561"/>
                </a:lnTo>
                <a:lnTo>
                  <a:pt x="326" y="557"/>
                </a:lnTo>
                <a:lnTo>
                  <a:pt x="322" y="557"/>
                </a:lnTo>
                <a:lnTo>
                  <a:pt x="322" y="553"/>
                </a:lnTo>
                <a:lnTo>
                  <a:pt x="318" y="553"/>
                </a:lnTo>
                <a:lnTo>
                  <a:pt x="318" y="557"/>
                </a:lnTo>
                <a:lnTo>
                  <a:pt x="314" y="557"/>
                </a:lnTo>
                <a:lnTo>
                  <a:pt x="310" y="557"/>
                </a:lnTo>
                <a:lnTo>
                  <a:pt x="310" y="561"/>
                </a:lnTo>
                <a:lnTo>
                  <a:pt x="306" y="561"/>
                </a:lnTo>
                <a:lnTo>
                  <a:pt x="302" y="561"/>
                </a:lnTo>
                <a:lnTo>
                  <a:pt x="298" y="561"/>
                </a:lnTo>
                <a:lnTo>
                  <a:pt x="294" y="561"/>
                </a:lnTo>
                <a:lnTo>
                  <a:pt x="291" y="561"/>
                </a:lnTo>
                <a:lnTo>
                  <a:pt x="287" y="561"/>
                </a:lnTo>
                <a:lnTo>
                  <a:pt x="283" y="561"/>
                </a:lnTo>
                <a:lnTo>
                  <a:pt x="279" y="561"/>
                </a:lnTo>
                <a:lnTo>
                  <a:pt x="275" y="561"/>
                </a:lnTo>
                <a:lnTo>
                  <a:pt x="271" y="565"/>
                </a:lnTo>
                <a:lnTo>
                  <a:pt x="267" y="565"/>
                </a:lnTo>
                <a:lnTo>
                  <a:pt x="267" y="569"/>
                </a:lnTo>
                <a:lnTo>
                  <a:pt x="263" y="569"/>
                </a:lnTo>
                <a:lnTo>
                  <a:pt x="259" y="569"/>
                </a:lnTo>
                <a:lnTo>
                  <a:pt x="255" y="573"/>
                </a:lnTo>
                <a:lnTo>
                  <a:pt x="251" y="577"/>
                </a:lnTo>
                <a:lnTo>
                  <a:pt x="247" y="577"/>
                </a:lnTo>
                <a:lnTo>
                  <a:pt x="247" y="581"/>
                </a:lnTo>
                <a:lnTo>
                  <a:pt x="243" y="585"/>
                </a:lnTo>
                <a:lnTo>
                  <a:pt x="239" y="585"/>
                </a:lnTo>
                <a:lnTo>
                  <a:pt x="236" y="585"/>
                </a:lnTo>
                <a:lnTo>
                  <a:pt x="232" y="585"/>
                </a:lnTo>
                <a:lnTo>
                  <a:pt x="232" y="589"/>
                </a:lnTo>
                <a:lnTo>
                  <a:pt x="228" y="593"/>
                </a:lnTo>
                <a:lnTo>
                  <a:pt x="224" y="597"/>
                </a:lnTo>
                <a:lnTo>
                  <a:pt x="224" y="601"/>
                </a:lnTo>
                <a:lnTo>
                  <a:pt x="220" y="601"/>
                </a:lnTo>
                <a:lnTo>
                  <a:pt x="220" y="604"/>
                </a:lnTo>
                <a:lnTo>
                  <a:pt x="220" y="608"/>
                </a:lnTo>
                <a:lnTo>
                  <a:pt x="220" y="612"/>
                </a:lnTo>
                <a:lnTo>
                  <a:pt x="216" y="616"/>
                </a:lnTo>
                <a:lnTo>
                  <a:pt x="216" y="620"/>
                </a:lnTo>
                <a:lnTo>
                  <a:pt x="212" y="620"/>
                </a:lnTo>
                <a:lnTo>
                  <a:pt x="208" y="624"/>
                </a:lnTo>
                <a:lnTo>
                  <a:pt x="204" y="628"/>
                </a:lnTo>
                <a:lnTo>
                  <a:pt x="200" y="632"/>
                </a:lnTo>
                <a:lnTo>
                  <a:pt x="200" y="636"/>
                </a:lnTo>
                <a:lnTo>
                  <a:pt x="196" y="640"/>
                </a:lnTo>
                <a:lnTo>
                  <a:pt x="192" y="644"/>
                </a:lnTo>
                <a:lnTo>
                  <a:pt x="188" y="644"/>
                </a:lnTo>
                <a:lnTo>
                  <a:pt x="188" y="648"/>
                </a:lnTo>
                <a:lnTo>
                  <a:pt x="188" y="652"/>
                </a:lnTo>
                <a:lnTo>
                  <a:pt x="184" y="656"/>
                </a:lnTo>
                <a:lnTo>
                  <a:pt x="184" y="659"/>
                </a:lnTo>
                <a:lnTo>
                  <a:pt x="181" y="659"/>
                </a:lnTo>
                <a:lnTo>
                  <a:pt x="177" y="656"/>
                </a:lnTo>
                <a:lnTo>
                  <a:pt x="173" y="652"/>
                </a:lnTo>
                <a:lnTo>
                  <a:pt x="169" y="652"/>
                </a:lnTo>
                <a:lnTo>
                  <a:pt x="165" y="648"/>
                </a:lnTo>
                <a:lnTo>
                  <a:pt x="161" y="648"/>
                </a:lnTo>
                <a:lnTo>
                  <a:pt x="157" y="644"/>
                </a:lnTo>
                <a:lnTo>
                  <a:pt x="153" y="644"/>
                </a:lnTo>
                <a:lnTo>
                  <a:pt x="149" y="644"/>
                </a:lnTo>
                <a:lnTo>
                  <a:pt x="145" y="644"/>
                </a:lnTo>
                <a:lnTo>
                  <a:pt x="141" y="648"/>
                </a:lnTo>
                <a:lnTo>
                  <a:pt x="137" y="648"/>
                </a:lnTo>
                <a:lnTo>
                  <a:pt x="129" y="648"/>
                </a:lnTo>
                <a:lnTo>
                  <a:pt x="126" y="648"/>
                </a:lnTo>
                <a:lnTo>
                  <a:pt x="122" y="648"/>
                </a:lnTo>
                <a:lnTo>
                  <a:pt x="118" y="648"/>
                </a:lnTo>
                <a:lnTo>
                  <a:pt x="114" y="652"/>
                </a:lnTo>
                <a:lnTo>
                  <a:pt x="110" y="656"/>
                </a:lnTo>
                <a:lnTo>
                  <a:pt x="106" y="656"/>
                </a:lnTo>
                <a:lnTo>
                  <a:pt x="102" y="656"/>
                </a:lnTo>
                <a:lnTo>
                  <a:pt x="98" y="656"/>
                </a:lnTo>
                <a:lnTo>
                  <a:pt x="98" y="652"/>
                </a:lnTo>
                <a:lnTo>
                  <a:pt x="94" y="652"/>
                </a:lnTo>
                <a:lnTo>
                  <a:pt x="90" y="652"/>
                </a:lnTo>
                <a:lnTo>
                  <a:pt x="90" y="656"/>
                </a:lnTo>
                <a:lnTo>
                  <a:pt x="86" y="656"/>
                </a:lnTo>
                <a:lnTo>
                  <a:pt x="82" y="656"/>
                </a:lnTo>
                <a:lnTo>
                  <a:pt x="82" y="652"/>
                </a:lnTo>
                <a:lnTo>
                  <a:pt x="78" y="652"/>
                </a:lnTo>
                <a:lnTo>
                  <a:pt x="78" y="648"/>
                </a:lnTo>
                <a:lnTo>
                  <a:pt x="78" y="644"/>
                </a:lnTo>
                <a:lnTo>
                  <a:pt x="74" y="644"/>
                </a:lnTo>
                <a:lnTo>
                  <a:pt x="74" y="640"/>
                </a:lnTo>
                <a:lnTo>
                  <a:pt x="71" y="640"/>
                </a:lnTo>
                <a:lnTo>
                  <a:pt x="71" y="636"/>
                </a:lnTo>
                <a:lnTo>
                  <a:pt x="67" y="636"/>
                </a:lnTo>
                <a:lnTo>
                  <a:pt x="63" y="636"/>
                </a:lnTo>
                <a:lnTo>
                  <a:pt x="63" y="632"/>
                </a:lnTo>
                <a:lnTo>
                  <a:pt x="59" y="628"/>
                </a:lnTo>
                <a:lnTo>
                  <a:pt x="59" y="624"/>
                </a:lnTo>
                <a:lnTo>
                  <a:pt x="55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51" y="608"/>
                </a:lnTo>
                <a:lnTo>
                  <a:pt x="47" y="604"/>
                </a:lnTo>
                <a:lnTo>
                  <a:pt x="47" y="601"/>
                </a:lnTo>
                <a:lnTo>
                  <a:pt x="47" y="597"/>
                </a:lnTo>
                <a:lnTo>
                  <a:pt x="47" y="593"/>
                </a:lnTo>
                <a:lnTo>
                  <a:pt x="43" y="589"/>
                </a:lnTo>
                <a:lnTo>
                  <a:pt x="47" y="585"/>
                </a:lnTo>
                <a:lnTo>
                  <a:pt x="47" y="581"/>
                </a:lnTo>
                <a:lnTo>
                  <a:pt x="43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9" y="557"/>
                </a:lnTo>
                <a:lnTo>
                  <a:pt x="35" y="557"/>
                </a:lnTo>
                <a:lnTo>
                  <a:pt x="31" y="557"/>
                </a:lnTo>
                <a:lnTo>
                  <a:pt x="27" y="557"/>
                </a:lnTo>
                <a:lnTo>
                  <a:pt x="23" y="557"/>
                </a:lnTo>
                <a:lnTo>
                  <a:pt x="23" y="553"/>
                </a:lnTo>
                <a:lnTo>
                  <a:pt x="23" y="550"/>
                </a:lnTo>
                <a:lnTo>
                  <a:pt x="19" y="550"/>
                </a:lnTo>
                <a:lnTo>
                  <a:pt x="19" y="546"/>
                </a:lnTo>
                <a:lnTo>
                  <a:pt x="19" y="542"/>
                </a:lnTo>
                <a:lnTo>
                  <a:pt x="16" y="546"/>
                </a:lnTo>
                <a:lnTo>
                  <a:pt x="12" y="546"/>
                </a:lnTo>
                <a:lnTo>
                  <a:pt x="8" y="546"/>
                </a:lnTo>
                <a:lnTo>
                  <a:pt x="4" y="550"/>
                </a:lnTo>
                <a:lnTo>
                  <a:pt x="4" y="546"/>
                </a:lnTo>
                <a:lnTo>
                  <a:pt x="8" y="546"/>
                </a:lnTo>
                <a:lnTo>
                  <a:pt x="8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12" y="518"/>
                </a:lnTo>
                <a:lnTo>
                  <a:pt x="8" y="518"/>
                </a:lnTo>
                <a:lnTo>
                  <a:pt x="8" y="514"/>
                </a:lnTo>
                <a:lnTo>
                  <a:pt x="4" y="514"/>
                </a:lnTo>
                <a:lnTo>
                  <a:pt x="4" y="510"/>
                </a:lnTo>
                <a:lnTo>
                  <a:pt x="4" y="506"/>
                </a:lnTo>
                <a:lnTo>
                  <a:pt x="0" y="506"/>
                </a:lnTo>
                <a:lnTo>
                  <a:pt x="0" y="502"/>
                </a:lnTo>
                <a:lnTo>
                  <a:pt x="0" y="498"/>
                </a:lnTo>
                <a:lnTo>
                  <a:pt x="0" y="495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4" y="471"/>
                </a:lnTo>
                <a:lnTo>
                  <a:pt x="0" y="463"/>
                </a:lnTo>
                <a:lnTo>
                  <a:pt x="4" y="459"/>
                </a:lnTo>
                <a:lnTo>
                  <a:pt x="8" y="459"/>
                </a:lnTo>
                <a:lnTo>
                  <a:pt x="12" y="455"/>
                </a:lnTo>
                <a:lnTo>
                  <a:pt x="19" y="451"/>
                </a:lnTo>
                <a:lnTo>
                  <a:pt x="27" y="451"/>
                </a:lnTo>
                <a:lnTo>
                  <a:pt x="31" y="447"/>
                </a:lnTo>
                <a:lnTo>
                  <a:pt x="39" y="443"/>
                </a:lnTo>
                <a:lnTo>
                  <a:pt x="43" y="443"/>
                </a:lnTo>
                <a:lnTo>
                  <a:pt x="47" y="436"/>
                </a:lnTo>
                <a:lnTo>
                  <a:pt x="55" y="432"/>
                </a:lnTo>
                <a:lnTo>
                  <a:pt x="63" y="424"/>
                </a:lnTo>
                <a:lnTo>
                  <a:pt x="67" y="420"/>
                </a:lnTo>
                <a:lnTo>
                  <a:pt x="74" y="416"/>
                </a:lnTo>
                <a:lnTo>
                  <a:pt x="82" y="408"/>
                </a:lnTo>
                <a:lnTo>
                  <a:pt x="86" y="404"/>
                </a:lnTo>
                <a:lnTo>
                  <a:pt x="90" y="404"/>
                </a:lnTo>
                <a:lnTo>
                  <a:pt x="98" y="400"/>
                </a:lnTo>
                <a:lnTo>
                  <a:pt x="106" y="396"/>
                </a:lnTo>
                <a:lnTo>
                  <a:pt x="114" y="392"/>
                </a:lnTo>
                <a:lnTo>
                  <a:pt x="118" y="392"/>
                </a:lnTo>
                <a:lnTo>
                  <a:pt x="126" y="389"/>
                </a:lnTo>
                <a:lnTo>
                  <a:pt x="133" y="385"/>
                </a:lnTo>
                <a:lnTo>
                  <a:pt x="137" y="381"/>
                </a:lnTo>
                <a:lnTo>
                  <a:pt x="145" y="381"/>
                </a:lnTo>
                <a:lnTo>
                  <a:pt x="153" y="377"/>
                </a:lnTo>
                <a:lnTo>
                  <a:pt x="161" y="373"/>
                </a:lnTo>
                <a:lnTo>
                  <a:pt x="165" y="369"/>
                </a:lnTo>
                <a:lnTo>
                  <a:pt x="169" y="369"/>
                </a:lnTo>
                <a:lnTo>
                  <a:pt x="173" y="369"/>
                </a:lnTo>
                <a:lnTo>
                  <a:pt x="181" y="365"/>
                </a:lnTo>
                <a:lnTo>
                  <a:pt x="184" y="361"/>
                </a:lnTo>
                <a:lnTo>
                  <a:pt x="192" y="357"/>
                </a:lnTo>
                <a:lnTo>
                  <a:pt x="200" y="357"/>
                </a:lnTo>
                <a:lnTo>
                  <a:pt x="208" y="353"/>
                </a:lnTo>
                <a:lnTo>
                  <a:pt x="212" y="349"/>
                </a:lnTo>
                <a:lnTo>
                  <a:pt x="220" y="349"/>
                </a:lnTo>
                <a:lnTo>
                  <a:pt x="220" y="345"/>
                </a:lnTo>
                <a:lnTo>
                  <a:pt x="224" y="345"/>
                </a:lnTo>
                <a:lnTo>
                  <a:pt x="228" y="345"/>
                </a:lnTo>
                <a:lnTo>
                  <a:pt x="232" y="345"/>
                </a:lnTo>
                <a:lnTo>
                  <a:pt x="236" y="345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5" y="345"/>
                </a:lnTo>
                <a:lnTo>
                  <a:pt x="259" y="345"/>
                </a:lnTo>
                <a:lnTo>
                  <a:pt x="263" y="341"/>
                </a:lnTo>
                <a:lnTo>
                  <a:pt x="263" y="33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3" name="Freeform 19"/>
          <p:cNvSpPr>
            <a:spLocks/>
          </p:cNvSpPr>
          <p:nvPr/>
        </p:nvSpPr>
        <p:spPr bwMode="auto">
          <a:xfrm>
            <a:off x="3560763" y="1143000"/>
            <a:ext cx="833437" cy="722313"/>
          </a:xfrm>
          <a:custGeom>
            <a:avLst/>
            <a:gdLst>
              <a:gd name="T0" fmla="*/ 0 w 393"/>
              <a:gd name="T1" fmla="*/ 334 h 341"/>
              <a:gd name="T2" fmla="*/ 8 w 393"/>
              <a:gd name="T3" fmla="*/ 330 h 341"/>
              <a:gd name="T4" fmla="*/ 16 w 393"/>
              <a:gd name="T5" fmla="*/ 326 h 341"/>
              <a:gd name="T6" fmla="*/ 20 w 393"/>
              <a:gd name="T7" fmla="*/ 318 h 341"/>
              <a:gd name="T8" fmla="*/ 24 w 393"/>
              <a:gd name="T9" fmla="*/ 306 h 341"/>
              <a:gd name="T10" fmla="*/ 28 w 393"/>
              <a:gd name="T11" fmla="*/ 298 h 341"/>
              <a:gd name="T12" fmla="*/ 31 w 393"/>
              <a:gd name="T13" fmla="*/ 286 h 341"/>
              <a:gd name="T14" fmla="*/ 31 w 393"/>
              <a:gd name="T15" fmla="*/ 275 h 341"/>
              <a:gd name="T16" fmla="*/ 28 w 393"/>
              <a:gd name="T17" fmla="*/ 267 h 341"/>
              <a:gd name="T18" fmla="*/ 28 w 393"/>
              <a:gd name="T19" fmla="*/ 255 h 341"/>
              <a:gd name="T20" fmla="*/ 28 w 393"/>
              <a:gd name="T21" fmla="*/ 243 h 341"/>
              <a:gd name="T22" fmla="*/ 31 w 393"/>
              <a:gd name="T23" fmla="*/ 235 h 341"/>
              <a:gd name="T24" fmla="*/ 31 w 393"/>
              <a:gd name="T25" fmla="*/ 228 h 341"/>
              <a:gd name="T26" fmla="*/ 31 w 393"/>
              <a:gd name="T27" fmla="*/ 216 h 341"/>
              <a:gd name="T28" fmla="*/ 31 w 393"/>
              <a:gd name="T29" fmla="*/ 204 h 341"/>
              <a:gd name="T30" fmla="*/ 35 w 393"/>
              <a:gd name="T31" fmla="*/ 192 h 341"/>
              <a:gd name="T32" fmla="*/ 39 w 393"/>
              <a:gd name="T33" fmla="*/ 180 h 341"/>
              <a:gd name="T34" fmla="*/ 35 w 393"/>
              <a:gd name="T35" fmla="*/ 173 h 341"/>
              <a:gd name="T36" fmla="*/ 35 w 393"/>
              <a:gd name="T37" fmla="*/ 161 h 341"/>
              <a:gd name="T38" fmla="*/ 43 w 393"/>
              <a:gd name="T39" fmla="*/ 149 h 341"/>
              <a:gd name="T40" fmla="*/ 51 w 393"/>
              <a:gd name="T41" fmla="*/ 141 h 341"/>
              <a:gd name="T42" fmla="*/ 55 w 393"/>
              <a:gd name="T43" fmla="*/ 133 h 341"/>
              <a:gd name="T44" fmla="*/ 63 w 393"/>
              <a:gd name="T45" fmla="*/ 129 h 341"/>
              <a:gd name="T46" fmla="*/ 71 w 393"/>
              <a:gd name="T47" fmla="*/ 125 h 341"/>
              <a:gd name="T48" fmla="*/ 82 w 393"/>
              <a:gd name="T49" fmla="*/ 125 h 341"/>
              <a:gd name="T50" fmla="*/ 94 w 393"/>
              <a:gd name="T51" fmla="*/ 125 h 341"/>
              <a:gd name="T52" fmla="*/ 102 w 393"/>
              <a:gd name="T53" fmla="*/ 118 h 341"/>
              <a:gd name="T54" fmla="*/ 106 w 393"/>
              <a:gd name="T55" fmla="*/ 110 h 341"/>
              <a:gd name="T56" fmla="*/ 110 w 393"/>
              <a:gd name="T57" fmla="*/ 102 h 341"/>
              <a:gd name="T58" fmla="*/ 118 w 393"/>
              <a:gd name="T59" fmla="*/ 98 h 341"/>
              <a:gd name="T60" fmla="*/ 126 w 393"/>
              <a:gd name="T61" fmla="*/ 94 h 341"/>
              <a:gd name="T62" fmla="*/ 134 w 393"/>
              <a:gd name="T63" fmla="*/ 90 h 341"/>
              <a:gd name="T64" fmla="*/ 145 w 393"/>
              <a:gd name="T65" fmla="*/ 78 h 341"/>
              <a:gd name="T66" fmla="*/ 153 w 393"/>
              <a:gd name="T67" fmla="*/ 74 h 341"/>
              <a:gd name="T68" fmla="*/ 161 w 393"/>
              <a:gd name="T69" fmla="*/ 67 h 341"/>
              <a:gd name="T70" fmla="*/ 169 w 393"/>
              <a:gd name="T71" fmla="*/ 63 h 341"/>
              <a:gd name="T72" fmla="*/ 181 w 393"/>
              <a:gd name="T73" fmla="*/ 59 h 341"/>
              <a:gd name="T74" fmla="*/ 192 w 393"/>
              <a:gd name="T75" fmla="*/ 55 h 341"/>
              <a:gd name="T76" fmla="*/ 200 w 393"/>
              <a:gd name="T77" fmla="*/ 47 h 341"/>
              <a:gd name="T78" fmla="*/ 208 w 393"/>
              <a:gd name="T79" fmla="*/ 43 h 341"/>
              <a:gd name="T80" fmla="*/ 220 w 393"/>
              <a:gd name="T81" fmla="*/ 43 h 341"/>
              <a:gd name="T82" fmla="*/ 228 w 393"/>
              <a:gd name="T83" fmla="*/ 39 h 341"/>
              <a:gd name="T84" fmla="*/ 240 w 393"/>
              <a:gd name="T85" fmla="*/ 35 h 341"/>
              <a:gd name="T86" fmla="*/ 251 w 393"/>
              <a:gd name="T87" fmla="*/ 35 h 341"/>
              <a:gd name="T88" fmla="*/ 263 w 393"/>
              <a:gd name="T89" fmla="*/ 35 h 341"/>
              <a:gd name="T90" fmla="*/ 271 w 393"/>
              <a:gd name="T91" fmla="*/ 27 h 341"/>
              <a:gd name="T92" fmla="*/ 279 w 393"/>
              <a:gd name="T93" fmla="*/ 19 h 341"/>
              <a:gd name="T94" fmla="*/ 291 w 393"/>
              <a:gd name="T95" fmla="*/ 19 h 341"/>
              <a:gd name="T96" fmla="*/ 302 w 393"/>
              <a:gd name="T97" fmla="*/ 19 h 341"/>
              <a:gd name="T98" fmla="*/ 310 w 393"/>
              <a:gd name="T99" fmla="*/ 23 h 341"/>
              <a:gd name="T100" fmla="*/ 322 w 393"/>
              <a:gd name="T101" fmla="*/ 19 h 341"/>
              <a:gd name="T102" fmla="*/ 330 w 393"/>
              <a:gd name="T103" fmla="*/ 16 h 341"/>
              <a:gd name="T104" fmla="*/ 342 w 393"/>
              <a:gd name="T105" fmla="*/ 12 h 341"/>
              <a:gd name="T106" fmla="*/ 354 w 393"/>
              <a:gd name="T107" fmla="*/ 12 h 341"/>
              <a:gd name="T108" fmla="*/ 361 w 393"/>
              <a:gd name="T109" fmla="*/ 8 h 341"/>
              <a:gd name="T110" fmla="*/ 373 w 393"/>
              <a:gd name="T111" fmla="*/ 4 h 341"/>
              <a:gd name="T112" fmla="*/ 381 w 393"/>
              <a:gd name="T113" fmla="*/ 0 h 341"/>
              <a:gd name="T114" fmla="*/ 393 w 393"/>
              <a:gd name="T115" fmla="*/ 4 h 34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93"/>
              <a:gd name="T175" fmla="*/ 0 h 341"/>
              <a:gd name="T176" fmla="*/ 393 w 393"/>
              <a:gd name="T177" fmla="*/ 341 h 34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93" h="341">
                <a:moveTo>
                  <a:pt x="0" y="341"/>
                </a:moveTo>
                <a:lnTo>
                  <a:pt x="0" y="338"/>
                </a:lnTo>
                <a:lnTo>
                  <a:pt x="0" y="334"/>
                </a:lnTo>
                <a:lnTo>
                  <a:pt x="4" y="334"/>
                </a:lnTo>
                <a:lnTo>
                  <a:pt x="4" y="330"/>
                </a:lnTo>
                <a:lnTo>
                  <a:pt x="8" y="330"/>
                </a:lnTo>
                <a:lnTo>
                  <a:pt x="12" y="330"/>
                </a:lnTo>
                <a:lnTo>
                  <a:pt x="12" y="326"/>
                </a:lnTo>
                <a:lnTo>
                  <a:pt x="16" y="326"/>
                </a:lnTo>
                <a:lnTo>
                  <a:pt x="16" y="322"/>
                </a:lnTo>
                <a:lnTo>
                  <a:pt x="20" y="322"/>
                </a:lnTo>
                <a:lnTo>
                  <a:pt x="20" y="318"/>
                </a:lnTo>
                <a:lnTo>
                  <a:pt x="24" y="314"/>
                </a:lnTo>
                <a:lnTo>
                  <a:pt x="24" y="310"/>
                </a:lnTo>
                <a:lnTo>
                  <a:pt x="24" y="306"/>
                </a:lnTo>
                <a:lnTo>
                  <a:pt x="24" y="302"/>
                </a:lnTo>
                <a:lnTo>
                  <a:pt x="24" y="298"/>
                </a:lnTo>
                <a:lnTo>
                  <a:pt x="28" y="298"/>
                </a:lnTo>
                <a:lnTo>
                  <a:pt x="28" y="294"/>
                </a:lnTo>
                <a:lnTo>
                  <a:pt x="31" y="290"/>
                </a:lnTo>
                <a:lnTo>
                  <a:pt x="31" y="286"/>
                </a:lnTo>
                <a:lnTo>
                  <a:pt x="31" y="283"/>
                </a:lnTo>
                <a:lnTo>
                  <a:pt x="31" y="279"/>
                </a:lnTo>
                <a:lnTo>
                  <a:pt x="31" y="275"/>
                </a:lnTo>
                <a:lnTo>
                  <a:pt x="31" y="271"/>
                </a:lnTo>
                <a:lnTo>
                  <a:pt x="28" y="271"/>
                </a:lnTo>
                <a:lnTo>
                  <a:pt x="28" y="267"/>
                </a:lnTo>
                <a:lnTo>
                  <a:pt x="28" y="263"/>
                </a:lnTo>
                <a:lnTo>
                  <a:pt x="28" y="259"/>
                </a:lnTo>
                <a:lnTo>
                  <a:pt x="28" y="255"/>
                </a:lnTo>
                <a:lnTo>
                  <a:pt x="28" y="251"/>
                </a:lnTo>
                <a:lnTo>
                  <a:pt x="28" y="247"/>
                </a:lnTo>
                <a:lnTo>
                  <a:pt x="28" y="243"/>
                </a:lnTo>
                <a:lnTo>
                  <a:pt x="31" y="243"/>
                </a:lnTo>
                <a:lnTo>
                  <a:pt x="31" y="239"/>
                </a:lnTo>
                <a:lnTo>
                  <a:pt x="31" y="235"/>
                </a:lnTo>
                <a:lnTo>
                  <a:pt x="35" y="231"/>
                </a:lnTo>
                <a:lnTo>
                  <a:pt x="35" y="228"/>
                </a:lnTo>
                <a:lnTo>
                  <a:pt x="31" y="228"/>
                </a:lnTo>
                <a:lnTo>
                  <a:pt x="31" y="224"/>
                </a:lnTo>
                <a:lnTo>
                  <a:pt x="31" y="220"/>
                </a:lnTo>
                <a:lnTo>
                  <a:pt x="31" y="216"/>
                </a:lnTo>
                <a:lnTo>
                  <a:pt x="31" y="212"/>
                </a:lnTo>
                <a:lnTo>
                  <a:pt x="31" y="208"/>
                </a:lnTo>
                <a:lnTo>
                  <a:pt x="31" y="204"/>
                </a:lnTo>
                <a:lnTo>
                  <a:pt x="31" y="200"/>
                </a:lnTo>
                <a:lnTo>
                  <a:pt x="31" y="196"/>
                </a:lnTo>
                <a:lnTo>
                  <a:pt x="35" y="192"/>
                </a:lnTo>
                <a:lnTo>
                  <a:pt x="35" y="188"/>
                </a:lnTo>
                <a:lnTo>
                  <a:pt x="39" y="184"/>
                </a:lnTo>
                <a:lnTo>
                  <a:pt x="39" y="180"/>
                </a:lnTo>
                <a:lnTo>
                  <a:pt x="35" y="180"/>
                </a:lnTo>
                <a:lnTo>
                  <a:pt x="35" y="177"/>
                </a:lnTo>
                <a:lnTo>
                  <a:pt x="35" y="173"/>
                </a:lnTo>
                <a:lnTo>
                  <a:pt x="35" y="169"/>
                </a:lnTo>
                <a:lnTo>
                  <a:pt x="35" y="165"/>
                </a:lnTo>
                <a:lnTo>
                  <a:pt x="35" y="161"/>
                </a:lnTo>
                <a:lnTo>
                  <a:pt x="35" y="157"/>
                </a:lnTo>
                <a:lnTo>
                  <a:pt x="39" y="153"/>
                </a:lnTo>
                <a:lnTo>
                  <a:pt x="43" y="149"/>
                </a:lnTo>
                <a:lnTo>
                  <a:pt x="47" y="145"/>
                </a:lnTo>
                <a:lnTo>
                  <a:pt x="47" y="141"/>
                </a:lnTo>
                <a:lnTo>
                  <a:pt x="51" y="141"/>
                </a:lnTo>
                <a:lnTo>
                  <a:pt x="51" y="137"/>
                </a:lnTo>
                <a:lnTo>
                  <a:pt x="55" y="137"/>
                </a:lnTo>
                <a:lnTo>
                  <a:pt x="55" y="133"/>
                </a:lnTo>
                <a:lnTo>
                  <a:pt x="59" y="133"/>
                </a:lnTo>
                <a:lnTo>
                  <a:pt x="59" y="129"/>
                </a:lnTo>
                <a:lnTo>
                  <a:pt x="63" y="129"/>
                </a:lnTo>
                <a:lnTo>
                  <a:pt x="67" y="129"/>
                </a:lnTo>
                <a:lnTo>
                  <a:pt x="67" y="125"/>
                </a:lnTo>
                <a:lnTo>
                  <a:pt x="71" y="125"/>
                </a:lnTo>
                <a:lnTo>
                  <a:pt x="75" y="125"/>
                </a:lnTo>
                <a:lnTo>
                  <a:pt x="79" y="125"/>
                </a:lnTo>
                <a:lnTo>
                  <a:pt x="82" y="125"/>
                </a:lnTo>
                <a:lnTo>
                  <a:pt x="86" y="125"/>
                </a:lnTo>
                <a:lnTo>
                  <a:pt x="90" y="125"/>
                </a:lnTo>
                <a:lnTo>
                  <a:pt x="94" y="125"/>
                </a:lnTo>
                <a:lnTo>
                  <a:pt x="98" y="125"/>
                </a:lnTo>
                <a:lnTo>
                  <a:pt x="102" y="122"/>
                </a:lnTo>
                <a:lnTo>
                  <a:pt x="102" y="118"/>
                </a:lnTo>
                <a:lnTo>
                  <a:pt x="106" y="118"/>
                </a:lnTo>
                <a:lnTo>
                  <a:pt x="106" y="114"/>
                </a:lnTo>
                <a:lnTo>
                  <a:pt x="106" y="110"/>
                </a:lnTo>
                <a:lnTo>
                  <a:pt x="110" y="110"/>
                </a:lnTo>
                <a:lnTo>
                  <a:pt x="110" y="106"/>
                </a:lnTo>
                <a:lnTo>
                  <a:pt x="110" y="102"/>
                </a:lnTo>
                <a:lnTo>
                  <a:pt x="114" y="102"/>
                </a:lnTo>
                <a:lnTo>
                  <a:pt x="114" y="98"/>
                </a:lnTo>
                <a:lnTo>
                  <a:pt x="118" y="98"/>
                </a:lnTo>
                <a:lnTo>
                  <a:pt x="122" y="98"/>
                </a:lnTo>
                <a:lnTo>
                  <a:pt x="122" y="94"/>
                </a:lnTo>
                <a:lnTo>
                  <a:pt x="126" y="94"/>
                </a:lnTo>
                <a:lnTo>
                  <a:pt x="130" y="94"/>
                </a:lnTo>
                <a:lnTo>
                  <a:pt x="130" y="90"/>
                </a:lnTo>
                <a:lnTo>
                  <a:pt x="134" y="90"/>
                </a:lnTo>
                <a:lnTo>
                  <a:pt x="137" y="86"/>
                </a:lnTo>
                <a:lnTo>
                  <a:pt x="141" y="82"/>
                </a:lnTo>
                <a:lnTo>
                  <a:pt x="145" y="78"/>
                </a:lnTo>
                <a:lnTo>
                  <a:pt x="149" y="78"/>
                </a:lnTo>
                <a:lnTo>
                  <a:pt x="149" y="74"/>
                </a:lnTo>
                <a:lnTo>
                  <a:pt x="153" y="74"/>
                </a:lnTo>
                <a:lnTo>
                  <a:pt x="157" y="70"/>
                </a:lnTo>
                <a:lnTo>
                  <a:pt x="161" y="70"/>
                </a:lnTo>
                <a:lnTo>
                  <a:pt x="161" y="67"/>
                </a:lnTo>
                <a:lnTo>
                  <a:pt x="165" y="67"/>
                </a:lnTo>
                <a:lnTo>
                  <a:pt x="165" y="63"/>
                </a:lnTo>
                <a:lnTo>
                  <a:pt x="169" y="63"/>
                </a:lnTo>
                <a:lnTo>
                  <a:pt x="173" y="59"/>
                </a:lnTo>
                <a:lnTo>
                  <a:pt x="177" y="59"/>
                </a:lnTo>
                <a:lnTo>
                  <a:pt x="181" y="59"/>
                </a:lnTo>
                <a:lnTo>
                  <a:pt x="185" y="55"/>
                </a:lnTo>
                <a:lnTo>
                  <a:pt x="189" y="55"/>
                </a:lnTo>
                <a:lnTo>
                  <a:pt x="192" y="55"/>
                </a:lnTo>
                <a:lnTo>
                  <a:pt x="192" y="51"/>
                </a:lnTo>
                <a:lnTo>
                  <a:pt x="196" y="51"/>
                </a:lnTo>
                <a:lnTo>
                  <a:pt x="200" y="47"/>
                </a:lnTo>
                <a:lnTo>
                  <a:pt x="204" y="47"/>
                </a:lnTo>
                <a:lnTo>
                  <a:pt x="208" y="47"/>
                </a:lnTo>
                <a:lnTo>
                  <a:pt x="208" y="43"/>
                </a:lnTo>
                <a:lnTo>
                  <a:pt x="212" y="43"/>
                </a:lnTo>
                <a:lnTo>
                  <a:pt x="216" y="43"/>
                </a:lnTo>
                <a:lnTo>
                  <a:pt x="220" y="43"/>
                </a:lnTo>
                <a:lnTo>
                  <a:pt x="224" y="43"/>
                </a:lnTo>
                <a:lnTo>
                  <a:pt x="228" y="43"/>
                </a:lnTo>
                <a:lnTo>
                  <a:pt x="228" y="39"/>
                </a:lnTo>
                <a:lnTo>
                  <a:pt x="232" y="39"/>
                </a:lnTo>
                <a:lnTo>
                  <a:pt x="236" y="35"/>
                </a:lnTo>
                <a:lnTo>
                  <a:pt x="240" y="35"/>
                </a:lnTo>
                <a:lnTo>
                  <a:pt x="244" y="35"/>
                </a:lnTo>
                <a:lnTo>
                  <a:pt x="247" y="35"/>
                </a:lnTo>
                <a:lnTo>
                  <a:pt x="251" y="35"/>
                </a:lnTo>
                <a:lnTo>
                  <a:pt x="255" y="35"/>
                </a:lnTo>
                <a:lnTo>
                  <a:pt x="259" y="35"/>
                </a:lnTo>
                <a:lnTo>
                  <a:pt x="263" y="35"/>
                </a:lnTo>
                <a:lnTo>
                  <a:pt x="267" y="31"/>
                </a:lnTo>
                <a:lnTo>
                  <a:pt x="271" y="31"/>
                </a:lnTo>
                <a:lnTo>
                  <a:pt x="271" y="27"/>
                </a:lnTo>
                <a:lnTo>
                  <a:pt x="275" y="27"/>
                </a:lnTo>
                <a:lnTo>
                  <a:pt x="275" y="23"/>
                </a:lnTo>
                <a:lnTo>
                  <a:pt x="279" y="19"/>
                </a:lnTo>
                <a:lnTo>
                  <a:pt x="283" y="19"/>
                </a:lnTo>
                <a:lnTo>
                  <a:pt x="287" y="19"/>
                </a:lnTo>
                <a:lnTo>
                  <a:pt x="291" y="19"/>
                </a:lnTo>
                <a:lnTo>
                  <a:pt x="295" y="19"/>
                </a:lnTo>
                <a:lnTo>
                  <a:pt x="299" y="19"/>
                </a:lnTo>
                <a:lnTo>
                  <a:pt x="302" y="19"/>
                </a:lnTo>
                <a:lnTo>
                  <a:pt x="302" y="23"/>
                </a:lnTo>
                <a:lnTo>
                  <a:pt x="306" y="23"/>
                </a:lnTo>
                <a:lnTo>
                  <a:pt x="310" y="23"/>
                </a:lnTo>
                <a:lnTo>
                  <a:pt x="314" y="23"/>
                </a:lnTo>
                <a:lnTo>
                  <a:pt x="318" y="19"/>
                </a:lnTo>
                <a:lnTo>
                  <a:pt x="322" y="19"/>
                </a:lnTo>
                <a:lnTo>
                  <a:pt x="322" y="16"/>
                </a:lnTo>
                <a:lnTo>
                  <a:pt x="326" y="16"/>
                </a:lnTo>
                <a:lnTo>
                  <a:pt x="330" y="16"/>
                </a:lnTo>
                <a:lnTo>
                  <a:pt x="334" y="16"/>
                </a:lnTo>
                <a:lnTo>
                  <a:pt x="338" y="16"/>
                </a:lnTo>
                <a:lnTo>
                  <a:pt x="342" y="12"/>
                </a:lnTo>
                <a:lnTo>
                  <a:pt x="346" y="12"/>
                </a:lnTo>
                <a:lnTo>
                  <a:pt x="350" y="12"/>
                </a:lnTo>
                <a:lnTo>
                  <a:pt x="354" y="12"/>
                </a:lnTo>
                <a:lnTo>
                  <a:pt x="357" y="12"/>
                </a:lnTo>
                <a:lnTo>
                  <a:pt x="357" y="8"/>
                </a:lnTo>
                <a:lnTo>
                  <a:pt x="361" y="8"/>
                </a:lnTo>
                <a:lnTo>
                  <a:pt x="365" y="4"/>
                </a:lnTo>
                <a:lnTo>
                  <a:pt x="369" y="4"/>
                </a:lnTo>
                <a:lnTo>
                  <a:pt x="373" y="4"/>
                </a:lnTo>
                <a:lnTo>
                  <a:pt x="377" y="4"/>
                </a:lnTo>
                <a:lnTo>
                  <a:pt x="377" y="0"/>
                </a:lnTo>
                <a:lnTo>
                  <a:pt x="381" y="0"/>
                </a:lnTo>
                <a:lnTo>
                  <a:pt x="385" y="4"/>
                </a:lnTo>
                <a:lnTo>
                  <a:pt x="389" y="4"/>
                </a:lnTo>
                <a:lnTo>
                  <a:pt x="393" y="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4" name="Freeform 20"/>
          <p:cNvSpPr>
            <a:spLocks/>
          </p:cNvSpPr>
          <p:nvPr/>
        </p:nvSpPr>
        <p:spPr bwMode="auto">
          <a:xfrm>
            <a:off x="4294188" y="3921125"/>
            <a:ext cx="2003425" cy="2628900"/>
          </a:xfrm>
          <a:custGeom>
            <a:avLst/>
            <a:gdLst>
              <a:gd name="T0" fmla="*/ 467 w 946"/>
              <a:gd name="T1" fmla="*/ 36 h 1241"/>
              <a:gd name="T2" fmla="*/ 534 w 946"/>
              <a:gd name="T3" fmla="*/ 40 h 1241"/>
              <a:gd name="T4" fmla="*/ 585 w 946"/>
              <a:gd name="T5" fmla="*/ 75 h 1241"/>
              <a:gd name="T6" fmla="*/ 632 w 946"/>
              <a:gd name="T7" fmla="*/ 95 h 1241"/>
              <a:gd name="T8" fmla="*/ 679 w 946"/>
              <a:gd name="T9" fmla="*/ 118 h 1241"/>
              <a:gd name="T10" fmla="*/ 711 w 946"/>
              <a:gd name="T11" fmla="*/ 161 h 1241"/>
              <a:gd name="T12" fmla="*/ 750 w 946"/>
              <a:gd name="T13" fmla="*/ 205 h 1241"/>
              <a:gd name="T14" fmla="*/ 789 w 946"/>
              <a:gd name="T15" fmla="*/ 252 h 1241"/>
              <a:gd name="T16" fmla="*/ 836 w 946"/>
              <a:gd name="T17" fmla="*/ 283 h 1241"/>
              <a:gd name="T18" fmla="*/ 880 w 946"/>
              <a:gd name="T19" fmla="*/ 299 h 1241"/>
              <a:gd name="T20" fmla="*/ 919 w 946"/>
              <a:gd name="T21" fmla="*/ 319 h 1241"/>
              <a:gd name="T22" fmla="*/ 919 w 946"/>
              <a:gd name="T23" fmla="*/ 377 h 1241"/>
              <a:gd name="T24" fmla="*/ 907 w 946"/>
              <a:gd name="T25" fmla="*/ 436 h 1241"/>
              <a:gd name="T26" fmla="*/ 903 w 946"/>
              <a:gd name="T27" fmla="*/ 491 h 1241"/>
              <a:gd name="T28" fmla="*/ 895 w 946"/>
              <a:gd name="T29" fmla="*/ 538 h 1241"/>
              <a:gd name="T30" fmla="*/ 880 w 946"/>
              <a:gd name="T31" fmla="*/ 582 h 1241"/>
              <a:gd name="T32" fmla="*/ 868 w 946"/>
              <a:gd name="T33" fmla="*/ 637 h 1241"/>
              <a:gd name="T34" fmla="*/ 856 w 946"/>
              <a:gd name="T35" fmla="*/ 688 h 1241"/>
              <a:gd name="T36" fmla="*/ 880 w 946"/>
              <a:gd name="T37" fmla="*/ 727 h 1241"/>
              <a:gd name="T38" fmla="*/ 903 w 946"/>
              <a:gd name="T39" fmla="*/ 770 h 1241"/>
              <a:gd name="T40" fmla="*/ 887 w 946"/>
              <a:gd name="T41" fmla="*/ 880 h 1241"/>
              <a:gd name="T42" fmla="*/ 542 w 946"/>
              <a:gd name="T43" fmla="*/ 1226 h 1241"/>
              <a:gd name="T44" fmla="*/ 483 w 946"/>
              <a:gd name="T45" fmla="*/ 1206 h 1241"/>
              <a:gd name="T46" fmla="*/ 451 w 946"/>
              <a:gd name="T47" fmla="*/ 1163 h 1241"/>
              <a:gd name="T48" fmla="*/ 428 w 946"/>
              <a:gd name="T49" fmla="*/ 1127 h 1241"/>
              <a:gd name="T50" fmla="*/ 400 w 946"/>
              <a:gd name="T51" fmla="*/ 1096 h 1241"/>
              <a:gd name="T52" fmla="*/ 377 w 946"/>
              <a:gd name="T53" fmla="*/ 1061 h 1241"/>
              <a:gd name="T54" fmla="*/ 349 w 946"/>
              <a:gd name="T55" fmla="*/ 1025 h 1241"/>
              <a:gd name="T56" fmla="*/ 318 w 946"/>
              <a:gd name="T57" fmla="*/ 982 h 1241"/>
              <a:gd name="T58" fmla="*/ 286 w 946"/>
              <a:gd name="T59" fmla="*/ 970 h 1241"/>
              <a:gd name="T60" fmla="*/ 255 w 946"/>
              <a:gd name="T61" fmla="*/ 943 h 1241"/>
              <a:gd name="T62" fmla="*/ 200 w 946"/>
              <a:gd name="T63" fmla="*/ 923 h 1241"/>
              <a:gd name="T64" fmla="*/ 161 w 946"/>
              <a:gd name="T65" fmla="*/ 900 h 1241"/>
              <a:gd name="T66" fmla="*/ 125 w 946"/>
              <a:gd name="T67" fmla="*/ 876 h 1241"/>
              <a:gd name="T68" fmla="*/ 82 w 946"/>
              <a:gd name="T69" fmla="*/ 833 h 1241"/>
              <a:gd name="T70" fmla="*/ 55 w 946"/>
              <a:gd name="T71" fmla="*/ 794 h 1241"/>
              <a:gd name="T72" fmla="*/ 31 w 946"/>
              <a:gd name="T73" fmla="*/ 750 h 1241"/>
              <a:gd name="T74" fmla="*/ 0 w 946"/>
              <a:gd name="T75" fmla="*/ 707 h 1241"/>
              <a:gd name="T76" fmla="*/ 59 w 946"/>
              <a:gd name="T77" fmla="*/ 676 h 1241"/>
              <a:gd name="T78" fmla="*/ 110 w 946"/>
              <a:gd name="T79" fmla="*/ 684 h 1241"/>
              <a:gd name="T80" fmla="*/ 165 w 946"/>
              <a:gd name="T81" fmla="*/ 711 h 1241"/>
              <a:gd name="T82" fmla="*/ 220 w 946"/>
              <a:gd name="T83" fmla="*/ 715 h 1241"/>
              <a:gd name="T84" fmla="*/ 251 w 946"/>
              <a:gd name="T85" fmla="*/ 668 h 1241"/>
              <a:gd name="T86" fmla="*/ 263 w 946"/>
              <a:gd name="T87" fmla="*/ 609 h 1241"/>
              <a:gd name="T88" fmla="*/ 259 w 946"/>
              <a:gd name="T89" fmla="*/ 570 h 1241"/>
              <a:gd name="T90" fmla="*/ 243 w 946"/>
              <a:gd name="T91" fmla="*/ 511 h 1241"/>
              <a:gd name="T92" fmla="*/ 208 w 946"/>
              <a:gd name="T93" fmla="*/ 468 h 1241"/>
              <a:gd name="T94" fmla="*/ 180 w 946"/>
              <a:gd name="T95" fmla="*/ 428 h 1241"/>
              <a:gd name="T96" fmla="*/ 165 w 946"/>
              <a:gd name="T97" fmla="*/ 385 h 1241"/>
              <a:gd name="T98" fmla="*/ 153 w 946"/>
              <a:gd name="T99" fmla="*/ 362 h 1241"/>
              <a:gd name="T100" fmla="*/ 173 w 946"/>
              <a:gd name="T101" fmla="*/ 326 h 1241"/>
              <a:gd name="T102" fmla="*/ 224 w 946"/>
              <a:gd name="T103" fmla="*/ 319 h 1241"/>
              <a:gd name="T104" fmla="*/ 255 w 946"/>
              <a:gd name="T105" fmla="*/ 291 h 1241"/>
              <a:gd name="T106" fmla="*/ 279 w 946"/>
              <a:gd name="T107" fmla="*/ 260 h 1241"/>
              <a:gd name="T108" fmla="*/ 334 w 946"/>
              <a:gd name="T109" fmla="*/ 260 h 1241"/>
              <a:gd name="T110" fmla="*/ 341 w 946"/>
              <a:gd name="T111" fmla="*/ 197 h 1241"/>
              <a:gd name="T112" fmla="*/ 345 w 946"/>
              <a:gd name="T113" fmla="*/ 134 h 1241"/>
              <a:gd name="T114" fmla="*/ 353 w 946"/>
              <a:gd name="T115" fmla="*/ 95 h 1241"/>
              <a:gd name="T116" fmla="*/ 377 w 946"/>
              <a:gd name="T117" fmla="*/ 63 h 1241"/>
              <a:gd name="T118" fmla="*/ 408 w 946"/>
              <a:gd name="T119" fmla="*/ 24 h 124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46"/>
              <a:gd name="T181" fmla="*/ 0 h 1241"/>
              <a:gd name="T182" fmla="*/ 946 w 946"/>
              <a:gd name="T183" fmla="*/ 1241 h 124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46" h="1241">
                <a:moveTo>
                  <a:pt x="432" y="4"/>
                </a:moveTo>
                <a:lnTo>
                  <a:pt x="440" y="4"/>
                </a:lnTo>
                <a:lnTo>
                  <a:pt x="444" y="4"/>
                </a:lnTo>
                <a:lnTo>
                  <a:pt x="444" y="8"/>
                </a:lnTo>
                <a:lnTo>
                  <a:pt x="444" y="16"/>
                </a:lnTo>
                <a:lnTo>
                  <a:pt x="444" y="20"/>
                </a:lnTo>
                <a:lnTo>
                  <a:pt x="444" y="28"/>
                </a:lnTo>
                <a:lnTo>
                  <a:pt x="444" y="32"/>
                </a:lnTo>
                <a:lnTo>
                  <a:pt x="444" y="36"/>
                </a:lnTo>
                <a:lnTo>
                  <a:pt x="444" y="40"/>
                </a:lnTo>
                <a:lnTo>
                  <a:pt x="451" y="40"/>
                </a:lnTo>
                <a:lnTo>
                  <a:pt x="459" y="40"/>
                </a:lnTo>
                <a:lnTo>
                  <a:pt x="463" y="40"/>
                </a:lnTo>
                <a:lnTo>
                  <a:pt x="467" y="36"/>
                </a:lnTo>
                <a:lnTo>
                  <a:pt x="475" y="36"/>
                </a:lnTo>
                <a:lnTo>
                  <a:pt x="479" y="36"/>
                </a:lnTo>
                <a:lnTo>
                  <a:pt x="483" y="36"/>
                </a:lnTo>
                <a:lnTo>
                  <a:pt x="487" y="36"/>
                </a:lnTo>
                <a:lnTo>
                  <a:pt x="491" y="36"/>
                </a:lnTo>
                <a:lnTo>
                  <a:pt x="499" y="36"/>
                </a:lnTo>
                <a:lnTo>
                  <a:pt x="506" y="32"/>
                </a:lnTo>
                <a:lnTo>
                  <a:pt x="510" y="32"/>
                </a:lnTo>
                <a:lnTo>
                  <a:pt x="514" y="32"/>
                </a:lnTo>
                <a:lnTo>
                  <a:pt x="518" y="32"/>
                </a:lnTo>
                <a:lnTo>
                  <a:pt x="522" y="32"/>
                </a:lnTo>
                <a:lnTo>
                  <a:pt x="526" y="36"/>
                </a:lnTo>
                <a:lnTo>
                  <a:pt x="530" y="36"/>
                </a:lnTo>
                <a:lnTo>
                  <a:pt x="534" y="40"/>
                </a:lnTo>
                <a:lnTo>
                  <a:pt x="538" y="44"/>
                </a:lnTo>
                <a:lnTo>
                  <a:pt x="542" y="44"/>
                </a:lnTo>
                <a:lnTo>
                  <a:pt x="546" y="48"/>
                </a:lnTo>
                <a:lnTo>
                  <a:pt x="550" y="51"/>
                </a:lnTo>
                <a:lnTo>
                  <a:pt x="554" y="51"/>
                </a:lnTo>
                <a:lnTo>
                  <a:pt x="557" y="55"/>
                </a:lnTo>
                <a:lnTo>
                  <a:pt x="561" y="59"/>
                </a:lnTo>
                <a:lnTo>
                  <a:pt x="565" y="63"/>
                </a:lnTo>
                <a:lnTo>
                  <a:pt x="569" y="63"/>
                </a:lnTo>
                <a:lnTo>
                  <a:pt x="573" y="67"/>
                </a:lnTo>
                <a:lnTo>
                  <a:pt x="577" y="67"/>
                </a:lnTo>
                <a:lnTo>
                  <a:pt x="581" y="71"/>
                </a:lnTo>
                <a:lnTo>
                  <a:pt x="581" y="75"/>
                </a:lnTo>
                <a:lnTo>
                  <a:pt x="585" y="75"/>
                </a:lnTo>
                <a:lnTo>
                  <a:pt x="585" y="79"/>
                </a:lnTo>
                <a:lnTo>
                  <a:pt x="589" y="83"/>
                </a:lnTo>
                <a:lnTo>
                  <a:pt x="593" y="83"/>
                </a:lnTo>
                <a:lnTo>
                  <a:pt x="597" y="83"/>
                </a:lnTo>
                <a:lnTo>
                  <a:pt x="601" y="83"/>
                </a:lnTo>
                <a:lnTo>
                  <a:pt x="605" y="83"/>
                </a:lnTo>
                <a:lnTo>
                  <a:pt x="609" y="83"/>
                </a:lnTo>
                <a:lnTo>
                  <a:pt x="612" y="83"/>
                </a:lnTo>
                <a:lnTo>
                  <a:pt x="616" y="83"/>
                </a:lnTo>
                <a:lnTo>
                  <a:pt x="616" y="87"/>
                </a:lnTo>
                <a:lnTo>
                  <a:pt x="620" y="87"/>
                </a:lnTo>
                <a:lnTo>
                  <a:pt x="624" y="87"/>
                </a:lnTo>
                <a:lnTo>
                  <a:pt x="628" y="91"/>
                </a:lnTo>
                <a:lnTo>
                  <a:pt x="632" y="95"/>
                </a:lnTo>
                <a:lnTo>
                  <a:pt x="636" y="99"/>
                </a:lnTo>
                <a:lnTo>
                  <a:pt x="640" y="99"/>
                </a:lnTo>
                <a:lnTo>
                  <a:pt x="640" y="103"/>
                </a:lnTo>
                <a:lnTo>
                  <a:pt x="644" y="106"/>
                </a:lnTo>
                <a:lnTo>
                  <a:pt x="648" y="110"/>
                </a:lnTo>
                <a:lnTo>
                  <a:pt x="648" y="114"/>
                </a:lnTo>
                <a:lnTo>
                  <a:pt x="652" y="114"/>
                </a:lnTo>
                <a:lnTo>
                  <a:pt x="656" y="114"/>
                </a:lnTo>
                <a:lnTo>
                  <a:pt x="660" y="114"/>
                </a:lnTo>
                <a:lnTo>
                  <a:pt x="664" y="114"/>
                </a:lnTo>
                <a:lnTo>
                  <a:pt x="667" y="114"/>
                </a:lnTo>
                <a:lnTo>
                  <a:pt x="671" y="114"/>
                </a:lnTo>
                <a:lnTo>
                  <a:pt x="675" y="118"/>
                </a:lnTo>
                <a:lnTo>
                  <a:pt x="679" y="118"/>
                </a:lnTo>
                <a:lnTo>
                  <a:pt x="683" y="118"/>
                </a:lnTo>
                <a:lnTo>
                  <a:pt x="683" y="122"/>
                </a:lnTo>
                <a:lnTo>
                  <a:pt x="687" y="126"/>
                </a:lnTo>
                <a:lnTo>
                  <a:pt x="687" y="130"/>
                </a:lnTo>
                <a:lnTo>
                  <a:pt x="687" y="134"/>
                </a:lnTo>
                <a:lnTo>
                  <a:pt x="687" y="138"/>
                </a:lnTo>
                <a:lnTo>
                  <a:pt x="691" y="138"/>
                </a:lnTo>
                <a:lnTo>
                  <a:pt x="695" y="142"/>
                </a:lnTo>
                <a:lnTo>
                  <a:pt x="699" y="142"/>
                </a:lnTo>
                <a:lnTo>
                  <a:pt x="699" y="146"/>
                </a:lnTo>
                <a:lnTo>
                  <a:pt x="703" y="150"/>
                </a:lnTo>
                <a:lnTo>
                  <a:pt x="707" y="150"/>
                </a:lnTo>
                <a:lnTo>
                  <a:pt x="707" y="158"/>
                </a:lnTo>
                <a:lnTo>
                  <a:pt x="711" y="161"/>
                </a:lnTo>
                <a:lnTo>
                  <a:pt x="715" y="161"/>
                </a:lnTo>
                <a:lnTo>
                  <a:pt x="719" y="165"/>
                </a:lnTo>
                <a:lnTo>
                  <a:pt x="722" y="165"/>
                </a:lnTo>
                <a:lnTo>
                  <a:pt x="726" y="169"/>
                </a:lnTo>
                <a:lnTo>
                  <a:pt x="730" y="169"/>
                </a:lnTo>
                <a:lnTo>
                  <a:pt x="734" y="173"/>
                </a:lnTo>
                <a:lnTo>
                  <a:pt x="734" y="177"/>
                </a:lnTo>
                <a:lnTo>
                  <a:pt x="738" y="181"/>
                </a:lnTo>
                <a:lnTo>
                  <a:pt x="738" y="185"/>
                </a:lnTo>
                <a:lnTo>
                  <a:pt x="738" y="189"/>
                </a:lnTo>
                <a:lnTo>
                  <a:pt x="742" y="193"/>
                </a:lnTo>
                <a:lnTo>
                  <a:pt x="746" y="197"/>
                </a:lnTo>
                <a:lnTo>
                  <a:pt x="750" y="201"/>
                </a:lnTo>
                <a:lnTo>
                  <a:pt x="750" y="205"/>
                </a:lnTo>
                <a:lnTo>
                  <a:pt x="754" y="205"/>
                </a:lnTo>
                <a:lnTo>
                  <a:pt x="754" y="209"/>
                </a:lnTo>
                <a:lnTo>
                  <a:pt x="758" y="209"/>
                </a:lnTo>
                <a:lnTo>
                  <a:pt x="762" y="212"/>
                </a:lnTo>
                <a:lnTo>
                  <a:pt x="766" y="216"/>
                </a:lnTo>
                <a:lnTo>
                  <a:pt x="766" y="220"/>
                </a:lnTo>
                <a:lnTo>
                  <a:pt x="770" y="224"/>
                </a:lnTo>
                <a:lnTo>
                  <a:pt x="770" y="228"/>
                </a:lnTo>
                <a:lnTo>
                  <a:pt x="774" y="232"/>
                </a:lnTo>
                <a:lnTo>
                  <a:pt x="777" y="236"/>
                </a:lnTo>
                <a:lnTo>
                  <a:pt x="785" y="240"/>
                </a:lnTo>
                <a:lnTo>
                  <a:pt x="789" y="244"/>
                </a:lnTo>
                <a:lnTo>
                  <a:pt x="789" y="248"/>
                </a:lnTo>
                <a:lnTo>
                  <a:pt x="789" y="252"/>
                </a:lnTo>
                <a:lnTo>
                  <a:pt x="793" y="256"/>
                </a:lnTo>
                <a:lnTo>
                  <a:pt x="793" y="260"/>
                </a:lnTo>
                <a:lnTo>
                  <a:pt x="797" y="264"/>
                </a:lnTo>
                <a:lnTo>
                  <a:pt x="801" y="267"/>
                </a:lnTo>
                <a:lnTo>
                  <a:pt x="805" y="267"/>
                </a:lnTo>
                <a:lnTo>
                  <a:pt x="809" y="271"/>
                </a:lnTo>
                <a:lnTo>
                  <a:pt x="813" y="271"/>
                </a:lnTo>
                <a:lnTo>
                  <a:pt x="817" y="271"/>
                </a:lnTo>
                <a:lnTo>
                  <a:pt x="821" y="271"/>
                </a:lnTo>
                <a:lnTo>
                  <a:pt x="825" y="271"/>
                </a:lnTo>
                <a:lnTo>
                  <a:pt x="829" y="275"/>
                </a:lnTo>
                <a:lnTo>
                  <a:pt x="832" y="275"/>
                </a:lnTo>
                <a:lnTo>
                  <a:pt x="832" y="279"/>
                </a:lnTo>
                <a:lnTo>
                  <a:pt x="836" y="283"/>
                </a:lnTo>
                <a:lnTo>
                  <a:pt x="840" y="283"/>
                </a:lnTo>
                <a:lnTo>
                  <a:pt x="844" y="287"/>
                </a:lnTo>
                <a:lnTo>
                  <a:pt x="848" y="287"/>
                </a:lnTo>
                <a:lnTo>
                  <a:pt x="848" y="283"/>
                </a:lnTo>
                <a:lnTo>
                  <a:pt x="852" y="283"/>
                </a:lnTo>
                <a:lnTo>
                  <a:pt x="856" y="283"/>
                </a:lnTo>
                <a:lnTo>
                  <a:pt x="860" y="283"/>
                </a:lnTo>
                <a:lnTo>
                  <a:pt x="864" y="283"/>
                </a:lnTo>
                <a:lnTo>
                  <a:pt x="868" y="283"/>
                </a:lnTo>
                <a:lnTo>
                  <a:pt x="868" y="287"/>
                </a:lnTo>
                <a:lnTo>
                  <a:pt x="872" y="287"/>
                </a:lnTo>
                <a:lnTo>
                  <a:pt x="876" y="291"/>
                </a:lnTo>
                <a:lnTo>
                  <a:pt x="880" y="295"/>
                </a:lnTo>
                <a:lnTo>
                  <a:pt x="880" y="299"/>
                </a:lnTo>
                <a:lnTo>
                  <a:pt x="884" y="299"/>
                </a:lnTo>
                <a:lnTo>
                  <a:pt x="887" y="299"/>
                </a:lnTo>
                <a:lnTo>
                  <a:pt x="887" y="303"/>
                </a:lnTo>
                <a:lnTo>
                  <a:pt x="891" y="303"/>
                </a:lnTo>
                <a:lnTo>
                  <a:pt x="895" y="307"/>
                </a:lnTo>
                <a:lnTo>
                  <a:pt x="899" y="307"/>
                </a:lnTo>
                <a:lnTo>
                  <a:pt x="899" y="311"/>
                </a:lnTo>
                <a:lnTo>
                  <a:pt x="903" y="311"/>
                </a:lnTo>
                <a:lnTo>
                  <a:pt x="907" y="311"/>
                </a:lnTo>
                <a:lnTo>
                  <a:pt x="911" y="311"/>
                </a:lnTo>
                <a:lnTo>
                  <a:pt x="911" y="315"/>
                </a:lnTo>
                <a:lnTo>
                  <a:pt x="915" y="315"/>
                </a:lnTo>
                <a:lnTo>
                  <a:pt x="919" y="315"/>
                </a:lnTo>
                <a:lnTo>
                  <a:pt x="919" y="319"/>
                </a:lnTo>
                <a:lnTo>
                  <a:pt x="923" y="326"/>
                </a:lnTo>
                <a:lnTo>
                  <a:pt x="923" y="334"/>
                </a:lnTo>
                <a:lnTo>
                  <a:pt x="923" y="338"/>
                </a:lnTo>
                <a:lnTo>
                  <a:pt x="923" y="342"/>
                </a:lnTo>
                <a:lnTo>
                  <a:pt x="923" y="346"/>
                </a:lnTo>
                <a:lnTo>
                  <a:pt x="923" y="350"/>
                </a:lnTo>
                <a:lnTo>
                  <a:pt x="923" y="354"/>
                </a:lnTo>
                <a:lnTo>
                  <a:pt x="923" y="358"/>
                </a:lnTo>
                <a:lnTo>
                  <a:pt x="923" y="362"/>
                </a:lnTo>
                <a:lnTo>
                  <a:pt x="923" y="366"/>
                </a:lnTo>
                <a:lnTo>
                  <a:pt x="919" y="366"/>
                </a:lnTo>
                <a:lnTo>
                  <a:pt x="919" y="370"/>
                </a:lnTo>
                <a:lnTo>
                  <a:pt x="919" y="374"/>
                </a:lnTo>
                <a:lnTo>
                  <a:pt x="919" y="377"/>
                </a:lnTo>
                <a:lnTo>
                  <a:pt x="919" y="381"/>
                </a:lnTo>
                <a:lnTo>
                  <a:pt x="915" y="385"/>
                </a:lnTo>
                <a:lnTo>
                  <a:pt x="915" y="389"/>
                </a:lnTo>
                <a:lnTo>
                  <a:pt x="915" y="393"/>
                </a:lnTo>
                <a:lnTo>
                  <a:pt x="915" y="397"/>
                </a:lnTo>
                <a:lnTo>
                  <a:pt x="915" y="405"/>
                </a:lnTo>
                <a:lnTo>
                  <a:pt x="915" y="409"/>
                </a:lnTo>
                <a:lnTo>
                  <a:pt x="915" y="413"/>
                </a:lnTo>
                <a:lnTo>
                  <a:pt x="911" y="417"/>
                </a:lnTo>
                <a:lnTo>
                  <a:pt x="911" y="421"/>
                </a:lnTo>
                <a:lnTo>
                  <a:pt x="911" y="425"/>
                </a:lnTo>
                <a:lnTo>
                  <a:pt x="911" y="428"/>
                </a:lnTo>
                <a:lnTo>
                  <a:pt x="911" y="432"/>
                </a:lnTo>
                <a:lnTo>
                  <a:pt x="907" y="436"/>
                </a:lnTo>
                <a:lnTo>
                  <a:pt x="907" y="440"/>
                </a:lnTo>
                <a:lnTo>
                  <a:pt x="907" y="444"/>
                </a:lnTo>
                <a:lnTo>
                  <a:pt x="907" y="448"/>
                </a:lnTo>
                <a:lnTo>
                  <a:pt x="907" y="452"/>
                </a:lnTo>
                <a:lnTo>
                  <a:pt x="907" y="456"/>
                </a:lnTo>
                <a:lnTo>
                  <a:pt x="903" y="460"/>
                </a:lnTo>
                <a:lnTo>
                  <a:pt x="903" y="464"/>
                </a:lnTo>
                <a:lnTo>
                  <a:pt x="903" y="468"/>
                </a:lnTo>
                <a:lnTo>
                  <a:pt x="903" y="472"/>
                </a:lnTo>
                <a:lnTo>
                  <a:pt x="903" y="476"/>
                </a:lnTo>
                <a:lnTo>
                  <a:pt x="903" y="480"/>
                </a:lnTo>
                <a:lnTo>
                  <a:pt x="903" y="483"/>
                </a:lnTo>
                <a:lnTo>
                  <a:pt x="903" y="487"/>
                </a:lnTo>
                <a:lnTo>
                  <a:pt x="903" y="491"/>
                </a:lnTo>
                <a:lnTo>
                  <a:pt x="899" y="495"/>
                </a:lnTo>
                <a:lnTo>
                  <a:pt x="899" y="499"/>
                </a:lnTo>
                <a:lnTo>
                  <a:pt x="899" y="503"/>
                </a:lnTo>
                <a:lnTo>
                  <a:pt x="899" y="507"/>
                </a:lnTo>
                <a:lnTo>
                  <a:pt x="899" y="511"/>
                </a:lnTo>
                <a:lnTo>
                  <a:pt x="899" y="515"/>
                </a:lnTo>
                <a:lnTo>
                  <a:pt x="899" y="519"/>
                </a:lnTo>
                <a:lnTo>
                  <a:pt x="899" y="523"/>
                </a:lnTo>
                <a:lnTo>
                  <a:pt x="899" y="527"/>
                </a:lnTo>
                <a:lnTo>
                  <a:pt x="903" y="527"/>
                </a:lnTo>
                <a:lnTo>
                  <a:pt x="903" y="531"/>
                </a:lnTo>
                <a:lnTo>
                  <a:pt x="899" y="531"/>
                </a:lnTo>
                <a:lnTo>
                  <a:pt x="899" y="535"/>
                </a:lnTo>
                <a:lnTo>
                  <a:pt x="895" y="538"/>
                </a:lnTo>
                <a:lnTo>
                  <a:pt x="895" y="542"/>
                </a:lnTo>
                <a:lnTo>
                  <a:pt x="895" y="546"/>
                </a:lnTo>
                <a:lnTo>
                  <a:pt x="895" y="550"/>
                </a:lnTo>
                <a:lnTo>
                  <a:pt x="895" y="554"/>
                </a:lnTo>
                <a:lnTo>
                  <a:pt x="891" y="554"/>
                </a:lnTo>
                <a:lnTo>
                  <a:pt x="891" y="558"/>
                </a:lnTo>
                <a:lnTo>
                  <a:pt x="891" y="562"/>
                </a:lnTo>
                <a:lnTo>
                  <a:pt x="891" y="566"/>
                </a:lnTo>
                <a:lnTo>
                  <a:pt x="891" y="570"/>
                </a:lnTo>
                <a:lnTo>
                  <a:pt x="891" y="574"/>
                </a:lnTo>
                <a:lnTo>
                  <a:pt x="887" y="574"/>
                </a:lnTo>
                <a:lnTo>
                  <a:pt x="884" y="578"/>
                </a:lnTo>
                <a:lnTo>
                  <a:pt x="884" y="582"/>
                </a:lnTo>
                <a:lnTo>
                  <a:pt x="880" y="582"/>
                </a:lnTo>
                <a:lnTo>
                  <a:pt x="880" y="586"/>
                </a:lnTo>
                <a:lnTo>
                  <a:pt x="880" y="589"/>
                </a:lnTo>
                <a:lnTo>
                  <a:pt x="880" y="593"/>
                </a:lnTo>
                <a:lnTo>
                  <a:pt x="880" y="597"/>
                </a:lnTo>
                <a:lnTo>
                  <a:pt x="876" y="601"/>
                </a:lnTo>
                <a:lnTo>
                  <a:pt x="876" y="605"/>
                </a:lnTo>
                <a:lnTo>
                  <a:pt x="876" y="609"/>
                </a:lnTo>
                <a:lnTo>
                  <a:pt x="876" y="613"/>
                </a:lnTo>
                <a:lnTo>
                  <a:pt x="876" y="617"/>
                </a:lnTo>
                <a:lnTo>
                  <a:pt x="872" y="621"/>
                </a:lnTo>
                <a:lnTo>
                  <a:pt x="872" y="625"/>
                </a:lnTo>
                <a:lnTo>
                  <a:pt x="868" y="629"/>
                </a:lnTo>
                <a:lnTo>
                  <a:pt x="868" y="633"/>
                </a:lnTo>
                <a:lnTo>
                  <a:pt x="868" y="637"/>
                </a:lnTo>
                <a:lnTo>
                  <a:pt x="864" y="637"/>
                </a:lnTo>
                <a:lnTo>
                  <a:pt x="864" y="641"/>
                </a:lnTo>
                <a:lnTo>
                  <a:pt x="860" y="644"/>
                </a:lnTo>
                <a:lnTo>
                  <a:pt x="860" y="648"/>
                </a:lnTo>
                <a:lnTo>
                  <a:pt x="856" y="652"/>
                </a:lnTo>
                <a:lnTo>
                  <a:pt x="856" y="656"/>
                </a:lnTo>
                <a:lnTo>
                  <a:pt x="852" y="660"/>
                </a:lnTo>
                <a:lnTo>
                  <a:pt x="852" y="664"/>
                </a:lnTo>
                <a:lnTo>
                  <a:pt x="852" y="668"/>
                </a:lnTo>
                <a:lnTo>
                  <a:pt x="852" y="672"/>
                </a:lnTo>
                <a:lnTo>
                  <a:pt x="852" y="676"/>
                </a:lnTo>
                <a:lnTo>
                  <a:pt x="852" y="680"/>
                </a:lnTo>
                <a:lnTo>
                  <a:pt x="856" y="684"/>
                </a:lnTo>
                <a:lnTo>
                  <a:pt x="856" y="688"/>
                </a:lnTo>
                <a:lnTo>
                  <a:pt x="856" y="692"/>
                </a:lnTo>
                <a:lnTo>
                  <a:pt x="856" y="696"/>
                </a:lnTo>
                <a:lnTo>
                  <a:pt x="860" y="699"/>
                </a:lnTo>
                <a:lnTo>
                  <a:pt x="864" y="703"/>
                </a:lnTo>
                <a:lnTo>
                  <a:pt x="868" y="703"/>
                </a:lnTo>
                <a:lnTo>
                  <a:pt x="868" y="707"/>
                </a:lnTo>
                <a:lnTo>
                  <a:pt x="868" y="711"/>
                </a:lnTo>
                <a:lnTo>
                  <a:pt x="868" y="715"/>
                </a:lnTo>
                <a:lnTo>
                  <a:pt x="868" y="719"/>
                </a:lnTo>
                <a:lnTo>
                  <a:pt x="868" y="723"/>
                </a:lnTo>
                <a:lnTo>
                  <a:pt x="872" y="723"/>
                </a:lnTo>
                <a:lnTo>
                  <a:pt x="876" y="723"/>
                </a:lnTo>
                <a:lnTo>
                  <a:pt x="880" y="723"/>
                </a:lnTo>
                <a:lnTo>
                  <a:pt x="880" y="727"/>
                </a:lnTo>
                <a:lnTo>
                  <a:pt x="884" y="727"/>
                </a:lnTo>
                <a:lnTo>
                  <a:pt x="887" y="727"/>
                </a:lnTo>
                <a:lnTo>
                  <a:pt x="887" y="731"/>
                </a:lnTo>
                <a:lnTo>
                  <a:pt x="891" y="731"/>
                </a:lnTo>
                <a:lnTo>
                  <a:pt x="891" y="735"/>
                </a:lnTo>
                <a:lnTo>
                  <a:pt x="895" y="739"/>
                </a:lnTo>
                <a:lnTo>
                  <a:pt x="895" y="743"/>
                </a:lnTo>
                <a:lnTo>
                  <a:pt x="895" y="747"/>
                </a:lnTo>
                <a:lnTo>
                  <a:pt x="899" y="750"/>
                </a:lnTo>
                <a:lnTo>
                  <a:pt x="899" y="754"/>
                </a:lnTo>
                <a:lnTo>
                  <a:pt x="899" y="758"/>
                </a:lnTo>
                <a:lnTo>
                  <a:pt x="899" y="762"/>
                </a:lnTo>
                <a:lnTo>
                  <a:pt x="899" y="766"/>
                </a:lnTo>
                <a:lnTo>
                  <a:pt x="903" y="770"/>
                </a:lnTo>
                <a:lnTo>
                  <a:pt x="907" y="774"/>
                </a:lnTo>
                <a:lnTo>
                  <a:pt x="907" y="778"/>
                </a:lnTo>
                <a:lnTo>
                  <a:pt x="907" y="782"/>
                </a:lnTo>
                <a:lnTo>
                  <a:pt x="911" y="786"/>
                </a:lnTo>
                <a:lnTo>
                  <a:pt x="915" y="786"/>
                </a:lnTo>
                <a:lnTo>
                  <a:pt x="915" y="790"/>
                </a:lnTo>
                <a:lnTo>
                  <a:pt x="919" y="790"/>
                </a:lnTo>
                <a:lnTo>
                  <a:pt x="923" y="790"/>
                </a:lnTo>
                <a:lnTo>
                  <a:pt x="927" y="794"/>
                </a:lnTo>
                <a:lnTo>
                  <a:pt x="931" y="798"/>
                </a:lnTo>
                <a:lnTo>
                  <a:pt x="935" y="802"/>
                </a:lnTo>
                <a:lnTo>
                  <a:pt x="939" y="805"/>
                </a:lnTo>
                <a:lnTo>
                  <a:pt x="946" y="817"/>
                </a:lnTo>
                <a:lnTo>
                  <a:pt x="887" y="880"/>
                </a:lnTo>
                <a:lnTo>
                  <a:pt x="848" y="927"/>
                </a:lnTo>
                <a:lnTo>
                  <a:pt x="785" y="994"/>
                </a:lnTo>
                <a:lnTo>
                  <a:pt x="742" y="1041"/>
                </a:lnTo>
                <a:lnTo>
                  <a:pt x="691" y="1096"/>
                </a:lnTo>
                <a:lnTo>
                  <a:pt x="628" y="1171"/>
                </a:lnTo>
                <a:lnTo>
                  <a:pt x="589" y="1214"/>
                </a:lnTo>
                <a:lnTo>
                  <a:pt x="581" y="1218"/>
                </a:lnTo>
                <a:lnTo>
                  <a:pt x="569" y="1226"/>
                </a:lnTo>
                <a:lnTo>
                  <a:pt x="561" y="1234"/>
                </a:lnTo>
                <a:lnTo>
                  <a:pt x="554" y="1241"/>
                </a:lnTo>
                <a:lnTo>
                  <a:pt x="554" y="1237"/>
                </a:lnTo>
                <a:lnTo>
                  <a:pt x="550" y="1234"/>
                </a:lnTo>
                <a:lnTo>
                  <a:pt x="546" y="1230"/>
                </a:lnTo>
                <a:lnTo>
                  <a:pt x="542" y="1226"/>
                </a:lnTo>
                <a:lnTo>
                  <a:pt x="542" y="1222"/>
                </a:lnTo>
                <a:lnTo>
                  <a:pt x="542" y="1218"/>
                </a:lnTo>
                <a:lnTo>
                  <a:pt x="534" y="1214"/>
                </a:lnTo>
                <a:lnTo>
                  <a:pt x="530" y="1214"/>
                </a:lnTo>
                <a:lnTo>
                  <a:pt x="526" y="1218"/>
                </a:lnTo>
                <a:lnTo>
                  <a:pt x="518" y="1218"/>
                </a:lnTo>
                <a:lnTo>
                  <a:pt x="518" y="1214"/>
                </a:lnTo>
                <a:lnTo>
                  <a:pt x="514" y="1210"/>
                </a:lnTo>
                <a:lnTo>
                  <a:pt x="510" y="1206"/>
                </a:lnTo>
                <a:lnTo>
                  <a:pt x="506" y="1206"/>
                </a:lnTo>
                <a:lnTo>
                  <a:pt x="506" y="1202"/>
                </a:lnTo>
                <a:lnTo>
                  <a:pt x="502" y="1202"/>
                </a:lnTo>
                <a:lnTo>
                  <a:pt x="495" y="1206"/>
                </a:lnTo>
                <a:lnTo>
                  <a:pt x="483" y="1206"/>
                </a:lnTo>
                <a:lnTo>
                  <a:pt x="479" y="1194"/>
                </a:lnTo>
                <a:lnTo>
                  <a:pt x="479" y="1190"/>
                </a:lnTo>
                <a:lnTo>
                  <a:pt x="475" y="1190"/>
                </a:lnTo>
                <a:lnTo>
                  <a:pt x="475" y="1186"/>
                </a:lnTo>
                <a:lnTo>
                  <a:pt x="471" y="1186"/>
                </a:lnTo>
                <a:lnTo>
                  <a:pt x="467" y="1186"/>
                </a:lnTo>
                <a:lnTo>
                  <a:pt x="463" y="1182"/>
                </a:lnTo>
                <a:lnTo>
                  <a:pt x="459" y="1179"/>
                </a:lnTo>
                <a:lnTo>
                  <a:pt x="455" y="1179"/>
                </a:lnTo>
                <a:lnTo>
                  <a:pt x="455" y="1175"/>
                </a:lnTo>
                <a:lnTo>
                  <a:pt x="451" y="1171"/>
                </a:lnTo>
                <a:lnTo>
                  <a:pt x="455" y="1167"/>
                </a:lnTo>
                <a:lnTo>
                  <a:pt x="455" y="1163"/>
                </a:lnTo>
                <a:lnTo>
                  <a:pt x="451" y="1163"/>
                </a:lnTo>
                <a:lnTo>
                  <a:pt x="448" y="1163"/>
                </a:lnTo>
                <a:lnTo>
                  <a:pt x="448" y="1159"/>
                </a:lnTo>
                <a:lnTo>
                  <a:pt x="448" y="1155"/>
                </a:lnTo>
                <a:lnTo>
                  <a:pt x="448" y="1151"/>
                </a:lnTo>
                <a:lnTo>
                  <a:pt x="444" y="1151"/>
                </a:lnTo>
                <a:lnTo>
                  <a:pt x="440" y="1147"/>
                </a:lnTo>
                <a:lnTo>
                  <a:pt x="436" y="1147"/>
                </a:lnTo>
                <a:lnTo>
                  <a:pt x="440" y="1143"/>
                </a:lnTo>
                <a:lnTo>
                  <a:pt x="440" y="1139"/>
                </a:lnTo>
                <a:lnTo>
                  <a:pt x="436" y="1139"/>
                </a:lnTo>
                <a:lnTo>
                  <a:pt x="432" y="1139"/>
                </a:lnTo>
                <a:lnTo>
                  <a:pt x="428" y="1135"/>
                </a:lnTo>
                <a:lnTo>
                  <a:pt x="428" y="1131"/>
                </a:lnTo>
                <a:lnTo>
                  <a:pt x="428" y="1127"/>
                </a:lnTo>
                <a:lnTo>
                  <a:pt x="428" y="1124"/>
                </a:lnTo>
                <a:lnTo>
                  <a:pt x="424" y="1120"/>
                </a:lnTo>
                <a:lnTo>
                  <a:pt x="420" y="1120"/>
                </a:lnTo>
                <a:lnTo>
                  <a:pt x="420" y="1116"/>
                </a:lnTo>
                <a:lnTo>
                  <a:pt x="424" y="1112"/>
                </a:lnTo>
                <a:lnTo>
                  <a:pt x="420" y="1108"/>
                </a:lnTo>
                <a:lnTo>
                  <a:pt x="420" y="1104"/>
                </a:lnTo>
                <a:lnTo>
                  <a:pt x="416" y="1104"/>
                </a:lnTo>
                <a:lnTo>
                  <a:pt x="412" y="1108"/>
                </a:lnTo>
                <a:lnTo>
                  <a:pt x="408" y="1108"/>
                </a:lnTo>
                <a:lnTo>
                  <a:pt x="404" y="1108"/>
                </a:lnTo>
                <a:lnTo>
                  <a:pt x="404" y="1104"/>
                </a:lnTo>
                <a:lnTo>
                  <a:pt x="404" y="1100"/>
                </a:lnTo>
                <a:lnTo>
                  <a:pt x="400" y="1096"/>
                </a:lnTo>
                <a:lnTo>
                  <a:pt x="400" y="1092"/>
                </a:lnTo>
                <a:lnTo>
                  <a:pt x="396" y="1092"/>
                </a:lnTo>
                <a:lnTo>
                  <a:pt x="396" y="1088"/>
                </a:lnTo>
                <a:lnTo>
                  <a:pt x="396" y="1084"/>
                </a:lnTo>
                <a:lnTo>
                  <a:pt x="393" y="1084"/>
                </a:lnTo>
                <a:lnTo>
                  <a:pt x="393" y="1080"/>
                </a:lnTo>
                <a:lnTo>
                  <a:pt x="389" y="1080"/>
                </a:lnTo>
                <a:lnTo>
                  <a:pt x="389" y="1076"/>
                </a:lnTo>
                <a:lnTo>
                  <a:pt x="385" y="1076"/>
                </a:lnTo>
                <a:lnTo>
                  <a:pt x="381" y="1073"/>
                </a:lnTo>
                <a:lnTo>
                  <a:pt x="377" y="1073"/>
                </a:lnTo>
                <a:lnTo>
                  <a:pt x="377" y="1069"/>
                </a:lnTo>
                <a:lnTo>
                  <a:pt x="377" y="1065"/>
                </a:lnTo>
                <a:lnTo>
                  <a:pt x="377" y="1061"/>
                </a:lnTo>
                <a:lnTo>
                  <a:pt x="373" y="1061"/>
                </a:lnTo>
                <a:lnTo>
                  <a:pt x="369" y="1061"/>
                </a:lnTo>
                <a:lnTo>
                  <a:pt x="365" y="1057"/>
                </a:lnTo>
                <a:lnTo>
                  <a:pt x="361" y="1057"/>
                </a:lnTo>
                <a:lnTo>
                  <a:pt x="361" y="1053"/>
                </a:lnTo>
                <a:lnTo>
                  <a:pt x="361" y="1049"/>
                </a:lnTo>
                <a:lnTo>
                  <a:pt x="365" y="1049"/>
                </a:lnTo>
                <a:lnTo>
                  <a:pt x="365" y="1045"/>
                </a:lnTo>
                <a:lnTo>
                  <a:pt x="365" y="1041"/>
                </a:lnTo>
                <a:lnTo>
                  <a:pt x="361" y="1041"/>
                </a:lnTo>
                <a:lnTo>
                  <a:pt x="357" y="1037"/>
                </a:lnTo>
                <a:lnTo>
                  <a:pt x="353" y="1033"/>
                </a:lnTo>
                <a:lnTo>
                  <a:pt x="353" y="1029"/>
                </a:lnTo>
                <a:lnTo>
                  <a:pt x="349" y="1025"/>
                </a:lnTo>
                <a:lnTo>
                  <a:pt x="345" y="1025"/>
                </a:lnTo>
                <a:lnTo>
                  <a:pt x="345" y="1021"/>
                </a:lnTo>
                <a:lnTo>
                  <a:pt x="345" y="1018"/>
                </a:lnTo>
                <a:lnTo>
                  <a:pt x="341" y="1014"/>
                </a:lnTo>
                <a:lnTo>
                  <a:pt x="338" y="1010"/>
                </a:lnTo>
                <a:lnTo>
                  <a:pt x="334" y="1010"/>
                </a:lnTo>
                <a:lnTo>
                  <a:pt x="330" y="1006"/>
                </a:lnTo>
                <a:lnTo>
                  <a:pt x="326" y="1002"/>
                </a:lnTo>
                <a:lnTo>
                  <a:pt x="330" y="998"/>
                </a:lnTo>
                <a:lnTo>
                  <a:pt x="326" y="994"/>
                </a:lnTo>
                <a:lnTo>
                  <a:pt x="326" y="990"/>
                </a:lnTo>
                <a:lnTo>
                  <a:pt x="322" y="990"/>
                </a:lnTo>
                <a:lnTo>
                  <a:pt x="318" y="986"/>
                </a:lnTo>
                <a:lnTo>
                  <a:pt x="318" y="982"/>
                </a:lnTo>
                <a:lnTo>
                  <a:pt x="322" y="982"/>
                </a:lnTo>
                <a:lnTo>
                  <a:pt x="322" y="978"/>
                </a:lnTo>
                <a:lnTo>
                  <a:pt x="322" y="974"/>
                </a:lnTo>
                <a:lnTo>
                  <a:pt x="318" y="974"/>
                </a:lnTo>
                <a:lnTo>
                  <a:pt x="314" y="974"/>
                </a:lnTo>
                <a:lnTo>
                  <a:pt x="314" y="978"/>
                </a:lnTo>
                <a:lnTo>
                  <a:pt x="310" y="978"/>
                </a:lnTo>
                <a:lnTo>
                  <a:pt x="306" y="978"/>
                </a:lnTo>
                <a:lnTo>
                  <a:pt x="302" y="978"/>
                </a:lnTo>
                <a:lnTo>
                  <a:pt x="298" y="974"/>
                </a:lnTo>
                <a:lnTo>
                  <a:pt x="298" y="970"/>
                </a:lnTo>
                <a:lnTo>
                  <a:pt x="294" y="970"/>
                </a:lnTo>
                <a:lnTo>
                  <a:pt x="290" y="970"/>
                </a:lnTo>
                <a:lnTo>
                  <a:pt x="286" y="970"/>
                </a:lnTo>
                <a:lnTo>
                  <a:pt x="286" y="974"/>
                </a:lnTo>
                <a:lnTo>
                  <a:pt x="283" y="974"/>
                </a:lnTo>
                <a:lnTo>
                  <a:pt x="283" y="970"/>
                </a:lnTo>
                <a:lnTo>
                  <a:pt x="279" y="966"/>
                </a:lnTo>
                <a:lnTo>
                  <a:pt x="275" y="966"/>
                </a:lnTo>
                <a:lnTo>
                  <a:pt x="271" y="963"/>
                </a:lnTo>
                <a:lnTo>
                  <a:pt x="271" y="959"/>
                </a:lnTo>
                <a:lnTo>
                  <a:pt x="271" y="955"/>
                </a:lnTo>
                <a:lnTo>
                  <a:pt x="275" y="951"/>
                </a:lnTo>
                <a:lnTo>
                  <a:pt x="271" y="947"/>
                </a:lnTo>
                <a:lnTo>
                  <a:pt x="267" y="943"/>
                </a:lnTo>
                <a:lnTo>
                  <a:pt x="263" y="943"/>
                </a:lnTo>
                <a:lnTo>
                  <a:pt x="259" y="943"/>
                </a:lnTo>
                <a:lnTo>
                  <a:pt x="255" y="943"/>
                </a:lnTo>
                <a:lnTo>
                  <a:pt x="251" y="943"/>
                </a:lnTo>
                <a:lnTo>
                  <a:pt x="251" y="939"/>
                </a:lnTo>
                <a:lnTo>
                  <a:pt x="247" y="935"/>
                </a:lnTo>
                <a:lnTo>
                  <a:pt x="243" y="935"/>
                </a:lnTo>
                <a:lnTo>
                  <a:pt x="235" y="931"/>
                </a:lnTo>
                <a:lnTo>
                  <a:pt x="231" y="927"/>
                </a:lnTo>
                <a:lnTo>
                  <a:pt x="228" y="927"/>
                </a:lnTo>
                <a:lnTo>
                  <a:pt x="224" y="927"/>
                </a:lnTo>
                <a:lnTo>
                  <a:pt x="220" y="923"/>
                </a:lnTo>
                <a:lnTo>
                  <a:pt x="216" y="923"/>
                </a:lnTo>
                <a:lnTo>
                  <a:pt x="212" y="923"/>
                </a:lnTo>
                <a:lnTo>
                  <a:pt x="208" y="923"/>
                </a:lnTo>
                <a:lnTo>
                  <a:pt x="204" y="923"/>
                </a:lnTo>
                <a:lnTo>
                  <a:pt x="200" y="923"/>
                </a:lnTo>
                <a:lnTo>
                  <a:pt x="196" y="923"/>
                </a:lnTo>
                <a:lnTo>
                  <a:pt x="188" y="923"/>
                </a:lnTo>
                <a:lnTo>
                  <a:pt x="184" y="923"/>
                </a:lnTo>
                <a:lnTo>
                  <a:pt x="180" y="919"/>
                </a:lnTo>
                <a:lnTo>
                  <a:pt x="176" y="919"/>
                </a:lnTo>
                <a:lnTo>
                  <a:pt x="176" y="915"/>
                </a:lnTo>
                <a:lnTo>
                  <a:pt x="180" y="912"/>
                </a:lnTo>
                <a:lnTo>
                  <a:pt x="180" y="908"/>
                </a:lnTo>
                <a:lnTo>
                  <a:pt x="180" y="904"/>
                </a:lnTo>
                <a:lnTo>
                  <a:pt x="176" y="904"/>
                </a:lnTo>
                <a:lnTo>
                  <a:pt x="173" y="904"/>
                </a:lnTo>
                <a:lnTo>
                  <a:pt x="169" y="904"/>
                </a:lnTo>
                <a:lnTo>
                  <a:pt x="165" y="900"/>
                </a:lnTo>
                <a:lnTo>
                  <a:pt x="161" y="900"/>
                </a:lnTo>
                <a:lnTo>
                  <a:pt x="161" y="896"/>
                </a:lnTo>
                <a:lnTo>
                  <a:pt x="157" y="896"/>
                </a:lnTo>
                <a:lnTo>
                  <a:pt x="153" y="892"/>
                </a:lnTo>
                <a:lnTo>
                  <a:pt x="153" y="888"/>
                </a:lnTo>
                <a:lnTo>
                  <a:pt x="149" y="888"/>
                </a:lnTo>
                <a:lnTo>
                  <a:pt x="145" y="884"/>
                </a:lnTo>
                <a:lnTo>
                  <a:pt x="141" y="884"/>
                </a:lnTo>
                <a:lnTo>
                  <a:pt x="137" y="884"/>
                </a:lnTo>
                <a:lnTo>
                  <a:pt x="133" y="884"/>
                </a:lnTo>
                <a:lnTo>
                  <a:pt x="133" y="888"/>
                </a:lnTo>
                <a:lnTo>
                  <a:pt x="129" y="884"/>
                </a:lnTo>
                <a:lnTo>
                  <a:pt x="129" y="880"/>
                </a:lnTo>
                <a:lnTo>
                  <a:pt x="125" y="880"/>
                </a:lnTo>
                <a:lnTo>
                  <a:pt x="125" y="876"/>
                </a:lnTo>
                <a:lnTo>
                  <a:pt x="121" y="876"/>
                </a:lnTo>
                <a:lnTo>
                  <a:pt x="118" y="872"/>
                </a:lnTo>
                <a:lnTo>
                  <a:pt x="114" y="868"/>
                </a:lnTo>
                <a:lnTo>
                  <a:pt x="110" y="868"/>
                </a:lnTo>
                <a:lnTo>
                  <a:pt x="110" y="864"/>
                </a:lnTo>
                <a:lnTo>
                  <a:pt x="110" y="860"/>
                </a:lnTo>
                <a:lnTo>
                  <a:pt x="106" y="860"/>
                </a:lnTo>
                <a:lnTo>
                  <a:pt x="106" y="857"/>
                </a:lnTo>
                <a:lnTo>
                  <a:pt x="102" y="853"/>
                </a:lnTo>
                <a:lnTo>
                  <a:pt x="102" y="849"/>
                </a:lnTo>
                <a:lnTo>
                  <a:pt x="94" y="845"/>
                </a:lnTo>
                <a:lnTo>
                  <a:pt x="90" y="837"/>
                </a:lnTo>
                <a:lnTo>
                  <a:pt x="86" y="837"/>
                </a:lnTo>
                <a:lnTo>
                  <a:pt x="82" y="833"/>
                </a:lnTo>
                <a:lnTo>
                  <a:pt x="74" y="833"/>
                </a:lnTo>
                <a:lnTo>
                  <a:pt x="74" y="829"/>
                </a:lnTo>
                <a:lnTo>
                  <a:pt x="70" y="825"/>
                </a:lnTo>
                <a:lnTo>
                  <a:pt x="70" y="821"/>
                </a:lnTo>
                <a:lnTo>
                  <a:pt x="70" y="817"/>
                </a:lnTo>
                <a:lnTo>
                  <a:pt x="70" y="813"/>
                </a:lnTo>
                <a:lnTo>
                  <a:pt x="66" y="813"/>
                </a:lnTo>
                <a:lnTo>
                  <a:pt x="63" y="809"/>
                </a:lnTo>
                <a:lnTo>
                  <a:pt x="63" y="805"/>
                </a:lnTo>
                <a:lnTo>
                  <a:pt x="63" y="802"/>
                </a:lnTo>
                <a:lnTo>
                  <a:pt x="63" y="798"/>
                </a:lnTo>
                <a:lnTo>
                  <a:pt x="63" y="794"/>
                </a:lnTo>
                <a:lnTo>
                  <a:pt x="59" y="794"/>
                </a:lnTo>
                <a:lnTo>
                  <a:pt x="55" y="794"/>
                </a:lnTo>
                <a:lnTo>
                  <a:pt x="51" y="790"/>
                </a:lnTo>
                <a:lnTo>
                  <a:pt x="51" y="786"/>
                </a:lnTo>
                <a:lnTo>
                  <a:pt x="51" y="778"/>
                </a:lnTo>
                <a:lnTo>
                  <a:pt x="51" y="774"/>
                </a:lnTo>
                <a:lnTo>
                  <a:pt x="51" y="770"/>
                </a:lnTo>
                <a:lnTo>
                  <a:pt x="47" y="770"/>
                </a:lnTo>
                <a:lnTo>
                  <a:pt x="43" y="770"/>
                </a:lnTo>
                <a:lnTo>
                  <a:pt x="39" y="770"/>
                </a:lnTo>
                <a:lnTo>
                  <a:pt x="39" y="766"/>
                </a:lnTo>
                <a:lnTo>
                  <a:pt x="35" y="766"/>
                </a:lnTo>
                <a:lnTo>
                  <a:pt x="35" y="762"/>
                </a:lnTo>
                <a:lnTo>
                  <a:pt x="35" y="758"/>
                </a:lnTo>
                <a:lnTo>
                  <a:pt x="35" y="754"/>
                </a:lnTo>
                <a:lnTo>
                  <a:pt x="31" y="750"/>
                </a:lnTo>
                <a:lnTo>
                  <a:pt x="31" y="747"/>
                </a:lnTo>
                <a:lnTo>
                  <a:pt x="27" y="747"/>
                </a:lnTo>
                <a:lnTo>
                  <a:pt x="23" y="743"/>
                </a:lnTo>
                <a:lnTo>
                  <a:pt x="19" y="743"/>
                </a:lnTo>
                <a:lnTo>
                  <a:pt x="19" y="739"/>
                </a:lnTo>
                <a:lnTo>
                  <a:pt x="15" y="735"/>
                </a:lnTo>
                <a:lnTo>
                  <a:pt x="11" y="731"/>
                </a:lnTo>
                <a:lnTo>
                  <a:pt x="8" y="731"/>
                </a:lnTo>
                <a:lnTo>
                  <a:pt x="8" y="727"/>
                </a:lnTo>
                <a:lnTo>
                  <a:pt x="4" y="723"/>
                </a:lnTo>
                <a:lnTo>
                  <a:pt x="4" y="719"/>
                </a:lnTo>
                <a:lnTo>
                  <a:pt x="0" y="715"/>
                </a:lnTo>
                <a:lnTo>
                  <a:pt x="0" y="711"/>
                </a:lnTo>
                <a:lnTo>
                  <a:pt x="0" y="707"/>
                </a:lnTo>
                <a:lnTo>
                  <a:pt x="4" y="711"/>
                </a:lnTo>
                <a:lnTo>
                  <a:pt x="8" y="711"/>
                </a:lnTo>
                <a:lnTo>
                  <a:pt x="11" y="711"/>
                </a:lnTo>
                <a:lnTo>
                  <a:pt x="15" y="711"/>
                </a:lnTo>
                <a:lnTo>
                  <a:pt x="23" y="711"/>
                </a:lnTo>
                <a:lnTo>
                  <a:pt x="27" y="707"/>
                </a:lnTo>
                <a:lnTo>
                  <a:pt x="31" y="703"/>
                </a:lnTo>
                <a:lnTo>
                  <a:pt x="35" y="699"/>
                </a:lnTo>
                <a:lnTo>
                  <a:pt x="35" y="696"/>
                </a:lnTo>
                <a:lnTo>
                  <a:pt x="43" y="692"/>
                </a:lnTo>
                <a:lnTo>
                  <a:pt x="47" y="688"/>
                </a:lnTo>
                <a:lnTo>
                  <a:pt x="51" y="684"/>
                </a:lnTo>
                <a:lnTo>
                  <a:pt x="55" y="680"/>
                </a:lnTo>
                <a:lnTo>
                  <a:pt x="59" y="676"/>
                </a:lnTo>
                <a:lnTo>
                  <a:pt x="63" y="672"/>
                </a:lnTo>
                <a:lnTo>
                  <a:pt x="66" y="668"/>
                </a:lnTo>
                <a:lnTo>
                  <a:pt x="70" y="668"/>
                </a:lnTo>
                <a:lnTo>
                  <a:pt x="74" y="664"/>
                </a:lnTo>
                <a:lnTo>
                  <a:pt x="78" y="664"/>
                </a:lnTo>
                <a:lnTo>
                  <a:pt x="82" y="664"/>
                </a:lnTo>
                <a:lnTo>
                  <a:pt x="86" y="664"/>
                </a:lnTo>
                <a:lnTo>
                  <a:pt x="90" y="668"/>
                </a:lnTo>
                <a:lnTo>
                  <a:pt x="94" y="672"/>
                </a:lnTo>
                <a:lnTo>
                  <a:pt x="98" y="672"/>
                </a:lnTo>
                <a:lnTo>
                  <a:pt x="102" y="676"/>
                </a:lnTo>
                <a:lnTo>
                  <a:pt x="106" y="680"/>
                </a:lnTo>
                <a:lnTo>
                  <a:pt x="110" y="680"/>
                </a:lnTo>
                <a:lnTo>
                  <a:pt x="110" y="684"/>
                </a:lnTo>
                <a:lnTo>
                  <a:pt x="114" y="684"/>
                </a:lnTo>
                <a:lnTo>
                  <a:pt x="118" y="688"/>
                </a:lnTo>
                <a:lnTo>
                  <a:pt x="121" y="692"/>
                </a:lnTo>
                <a:lnTo>
                  <a:pt x="121" y="696"/>
                </a:lnTo>
                <a:lnTo>
                  <a:pt x="129" y="699"/>
                </a:lnTo>
                <a:lnTo>
                  <a:pt x="133" y="699"/>
                </a:lnTo>
                <a:lnTo>
                  <a:pt x="137" y="699"/>
                </a:lnTo>
                <a:lnTo>
                  <a:pt x="141" y="703"/>
                </a:lnTo>
                <a:lnTo>
                  <a:pt x="145" y="703"/>
                </a:lnTo>
                <a:lnTo>
                  <a:pt x="149" y="707"/>
                </a:lnTo>
                <a:lnTo>
                  <a:pt x="153" y="707"/>
                </a:lnTo>
                <a:lnTo>
                  <a:pt x="157" y="707"/>
                </a:lnTo>
                <a:lnTo>
                  <a:pt x="161" y="711"/>
                </a:lnTo>
                <a:lnTo>
                  <a:pt x="165" y="711"/>
                </a:lnTo>
                <a:lnTo>
                  <a:pt x="169" y="711"/>
                </a:lnTo>
                <a:lnTo>
                  <a:pt x="173" y="711"/>
                </a:lnTo>
                <a:lnTo>
                  <a:pt x="176" y="711"/>
                </a:lnTo>
                <a:lnTo>
                  <a:pt x="180" y="711"/>
                </a:lnTo>
                <a:lnTo>
                  <a:pt x="184" y="707"/>
                </a:lnTo>
                <a:lnTo>
                  <a:pt x="188" y="707"/>
                </a:lnTo>
                <a:lnTo>
                  <a:pt x="192" y="707"/>
                </a:lnTo>
                <a:lnTo>
                  <a:pt x="196" y="707"/>
                </a:lnTo>
                <a:lnTo>
                  <a:pt x="200" y="707"/>
                </a:lnTo>
                <a:lnTo>
                  <a:pt x="204" y="707"/>
                </a:lnTo>
                <a:lnTo>
                  <a:pt x="208" y="711"/>
                </a:lnTo>
                <a:lnTo>
                  <a:pt x="212" y="711"/>
                </a:lnTo>
                <a:lnTo>
                  <a:pt x="216" y="715"/>
                </a:lnTo>
                <a:lnTo>
                  <a:pt x="220" y="715"/>
                </a:lnTo>
                <a:lnTo>
                  <a:pt x="224" y="711"/>
                </a:lnTo>
                <a:lnTo>
                  <a:pt x="228" y="711"/>
                </a:lnTo>
                <a:lnTo>
                  <a:pt x="228" y="707"/>
                </a:lnTo>
                <a:lnTo>
                  <a:pt x="231" y="707"/>
                </a:lnTo>
                <a:lnTo>
                  <a:pt x="235" y="703"/>
                </a:lnTo>
                <a:lnTo>
                  <a:pt x="239" y="699"/>
                </a:lnTo>
                <a:lnTo>
                  <a:pt x="239" y="696"/>
                </a:lnTo>
                <a:lnTo>
                  <a:pt x="243" y="692"/>
                </a:lnTo>
                <a:lnTo>
                  <a:pt x="247" y="688"/>
                </a:lnTo>
                <a:lnTo>
                  <a:pt x="251" y="684"/>
                </a:lnTo>
                <a:lnTo>
                  <a:pt x="251" y="680"/>
                </a:lnTo>
                <a:lnTo>
                  <a:pt x="251" y="676"/>
                </a:lnTo>
                <a:lnTo>
                  <a:pt x="251" y="672"/>
                </a:lnTo>
                <a:lnTo>
                  <a:pt x="251" y="668"/>
                </a:lnTo>
                <a:lnTo>
                  <a:pt x="251" y="664"/>
                </a:lnTo>
                <a:lnTo>
                  <a:pt x="251" y="660"/>
                </a:lnTo>
                <a:lnTo>
                  <a:pt x="251" y="652"/>
                </a:lnTo>
                <a:lnTo>
                  <a:pt x="255" y="644"/>
                </a:lnTo>
                <a:lnTo>
                  <a:pt x="255" y="641"/>
                </a:lnTo>
                <a:lnTo>
                  <a:pt x="255" y="637"/>
                </a:lnTo>
                <a:lnTo>
                  <a:pt x="255" y="633"/>
                </a:lnTo>
                <a:lnTo>
                  <a:pt x="255" y="629"/>
                </a:lnTo>
                <a:lnTo>
                  <a:pt x="255" y="625"/>
                </a:lnTo>
                <a:lnTo>
                  <a:pt x="259" y="621"/>
                </a:lnTo>
                <a:lnTo>
                  <a:pt x="259" y="617"/>
                </a:lnTo>
                <a:lnTo>
                  <a:pt x="259" y="613"/>
                </a:lnTo>
                <a:lnTo>
                  <a:pt x="259" y="609"/>
                </a:lnTo>
                <a:lnTo>
                  <a:pt x="263" y="609"/>
                </a:lnTo>
                <a:lnTo>
                  <a:pt x="263" y="605"/>
                </a:lnTo>
                <a:lnTo>
                  <a:pt x="263" y="601"/>
                </a:lnTo>
                <a:lnTo>
                  <a:pt x="263" y="597"/>
                </a:lnTo>
                <a:lnTo>
                  <a:pt x="263" y="593"/>
                </a:lnTo>
                <a:lnTo>
                  <a:pt x="263" y="589"/>
                </a:lnTo>
                <a:lnTo>
                  <a:pt x="267" y="586"/>
                </a:lnTo>
                <a:lnTo>
                  <a:pt x="271" y="586"/>
                </a:lnTo>
                <a:lnTo>
                  <a:pt x="275" y="582"/>
                </a:lnTo>
                <a:lnTo>
                  <a:pt x="275" y="578"/>
                </a:lnTo>
                <a:lnTo>
                  <a:pt x="271" y="578"/>
                </a:lnTo>
                <a:lnTo>
                  <a:pt x="271" y="574"/>
                </a:lnTo>
                <a:lnTo>
                  <a:pt x="267" y="574"/>
                </a:lnTo>
                <a:lnTo>
                  <a:pt x="263" y="574"/>
                </a:lnTo>
                <a:lnTo>
                  <a:pt x="259" y="570"/>
                </a:lnTo>
                <a:lnTo>
                  <a:pt x="259" y="566"/>
                </a:lnTo>
                <a:lnTo>
                  <a:pt x="255" y="562"/>
                </a:lnTo>
                <a:lnTo>
                  <a:pt x="255" y="558"/>
                </a:lnTo>
                <a:lnTo>
                  <a:pt x="251" y="550"/>
                </a:lnTo>
                <a:lnTo>
                  <a:pt x="251" y="546"/>
                </a:lnTo>
                <a:lnTo>
                  <a:pt x="251" y="542"/>
                </a:lnTo>
                <a:lnTo>
                  <a:pt x="251" y="538"/>
                </a:lnTo>
                <a:lnTo>
                  <a:pt x="251" y="535"/>
                </a:lnTo>
                <a:lnTo>
                  <a:pt x="251" y="531"/>
                </a:lnTo>
                <a:lnTo>
                  <a:pt x="251" y="527"/>
                </a:lnTo>
                <a:lnTo>
                  <a:pt x="251" y="523"/>
                </a:lnTo>
                <a:lnTo>
                  <a:pt x="247" y="519"/>
                </a:lnTo>
                <a:lnTo>
                  <a:pt x="243" y="515"/>
                </a:lnTo>
                <a:lnTo>
                  <a:pt x="243" y="511"/>
                </a:lnTo>
                <a:lnTo>
                  <a:pt x="239" y="507"/>
                </a:lnTo>
                <a:lnTo>
                  <a:pt x="239" y="503"/>
                </a:lnTo>
                <a:lnTo>
                  <a:pt x="235" y="499"/>
                </a:lnTo>
                <a:lnTo>
                  <a:pt x="231" y="495"/>
                </a:lnTo>
                <a:lnTo>
                  <a:pt x="231" y="491"/>
                </a:lnTo>
                <a:lnTo>
                  <a:pt x="228" y="487"/>
                </a:lnTo>
                <a:lnTo>
                  <a:pt x="224" y="483"/>
                </a:lnTo>
                <a:lnTo>
                  <a:pt x="220" y="480"/>
                </a:lnTo>
                <a:lnTo>
                  <a:pt x="220" y="476"/>
                </a:lnTo>
                <a:lnTo>
                  <a:pt x="216" y="476"/>
                </a:lnTo>
                <a:lnTo>
                  <a:pt x="212" y="476"/>
                </a:lnTo>
                <a:lnTo>
                  <a:pt x="208" y="476"/>
                </a:lnTo>
                <a:lnTo>
                  <a:pt x="208" y="472"/>
                </a:lnTo>
                <a:lnTo>
                  <a:pt x="208" y="468"/>
                </a:lnTo>
                <a:lnTo>
                  <a:pt x="204" y="468"/>
                </a:lnTo>
                <a:lnTo>
                  <a:pt x="204" y="464"/>
                </a:lnTo>
                <a:lnTo>
                  <a:pt x="204" y="460"/>
                </a:lnTo>
                <a:lnTo>
                  <a:pt x="204" y="456"/>
                </a:lnTo>
                <a:lnTo>
                  <a:pt x="200" y="456"/>
                </a:lnTo>
                <a:lnTo>
                  <a:pt x="196" y="456"/>
                </a:lnTo>
                <a:lnTo>
                  <a:pt x="192" y="456"/>
                </a:lnTo>
                <a:lnTo>
                  <a:pt x="188" y="452"/>
                </a:lnTo>
                <a:lnTo>
                  <a:pt x="180" y="448"/>
                </a:lnTo>
                <a:lnTo>
                  <a:pt x="176" y="444"/>
                </a:lnTo>
                <a:lnTo>
                  <a:pt x="176" y="440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84" y="425"/>
                </a:lnTo>
                <a:lnTo>
                  <a:pt x="184" y="421"/>
                </a:lnTo>
                <a:lnTo>
                  <a:pt x="188" y="417"/>
                </a:lnTo>
                <a:lnTo>
                  <a:pt x="188" y="413"/>
                </a:lnTo>
                <a:lnTo>
                  <a:pt x="192" y="409"/>
                </a:lnTo>
                <a:lnTo>
                  <a:pt x="188" y="405"/>
                </a:lnTo>
                <a:lnTo>
                  <a:pt x="188" y="401"/>
                </a:lnTo>
                <a:lnTo>
                  <a:pt x="184" y="401"/>
                </a:lnTo>
                <a:lnTo>
                  <a:pt x="184" y="397"/>
                </a:lnTo>
                <a:lnTo>
                  <a:pt x="180" y="397"/>
                </a:lnTo>
                <a:lnTo>
                  <a:pt x="176" y="397"/>
                </a:lnTo>
                <a:lnTo>
                  <a:pt x="173" y="393"/>
                </a:lnTo>
                <a:lnTo>
                  <a:pt x="169" y="389"/>
                </a:lnTo>
                <a:lnTo>
                  <a:pt x="165" y="385"/>
                </a:lnTo>
                <a:lnTo>
                  <a:pt x="161" y="385"/>
                </a:lnTo>
                <a:lnTo>
                  <a:pt x="157" y="389"/>
                </a:lnTo>
                <a:lnTo>
                  <a:pt x="153" y="393"/>
                </a:lnTo>
                <a:lnTo>
                  <a:pt x="149" y="397"/>
                </a:lnTo>
                <a:lnTo>
                  <a:pt x="149" y="393"/>
                </a:lnTo>
                <a:lnTo>
                  <a:pt x="149" y="389"/>
                </a:lnTo>
                <a:lnTo>
                  <a:pt x="149" y="385"/>
                </a:lnTo>
                <a:lnTo>
                  <a:pt x="149" y="381"/>
                </a:lnTo>
                <a:lnTo>
                  <a:pt x="153" y="381"/>
                </a:lnTo>
                <a:lnTo>
                  <a:pt x="153" y="377"/>
                </a:lnTo>
                <a:lnTo>
                  <a:pt x="149" y="374"/>
                </a:lnTo>
                <a:lnTo>
                  <a:pt x="149" y="370"/>
                </a:lnTo>
                <a:lnTo>
                  <a:pt x="153" y="366"/>
                </a:lnTo>
                <a:lnTo>
                  <a:pt x="153" y="362"/>
                </a:lnTo>
                <a:lnTo>
                  <a:pt x="157" y="358"/>
                </a:lnTo>
                <a:lnTo>
                  <a:pt x="157" y="354"/>
                </a:lnTo>
                <a:lnTo>
                  <a:pt x="157" y="350"/>
                </a:lnTo>
                <a:lnTo>
                  <a:pt x="157" y="346"/>
                </a:lnTo>
                <a:lnTo>
                  <a:pt x="157" y="342"/>
                </a:lnTo>
                <a:lnTo>
                  <a:pt x="153" y="338"/>
                </a:lnTo>
                <a:lnTo>
                  <a:pt x="145" y="334"/>
                </a:lnTo>
                <a:lnTo>
                  <a:pt x="145" y="330"/>
                </a:lnTo>
                <a:lnTo>
                  <a:pt x="149" y="326"/>
                </a:lnTo>
                <a:lnTo>
                  <a:pt x="153" y="330"/>
                </a:lnTo>
                <a:lnTo>
                  <a:pt x="157" y="330"/>
                </a:lnTo>
                <a:lnTo>
                  <a:pt x="165" y="330"/>
                </a:lnTo>
                <a:lnTo>
                  <a:pt x="169" y="330"/>
                </a:lnTo>
                <a:lnTo>
                  <a:pt x="173" y="326"/>
                </a:lnTo>
                <a:lnTo>
                  <a:pt x="176" y="326"/>
                </a:lnTo>
                <a:lnTo>
                  <a:pt x="180" y="326"/>
                </a:lnTo>
                <a:lnTo>
                  <a:pt x="180" y="322"/>
                </a:lnTo>
                <a:lnTo>
                  <a:pt x="184" y="322"/>
                </a:lnTo>
                <a:lnTo>
                  <a:pt x="188" y="319"/>
                </a:lnTo>
                <a:lnTo>
                  <a:pt x="192" y="319"/>
                </a:lnTo>
                <a:lnTo>
                  <a:pt x="196" y="319"/>
                </a:lnTo>
                <a:lnTo>
                  <a:pt x="200" y="319"/>
                </a:lnTo>
                <a:lnTo>
                  <a:pt x="204" y="319"/>
                </a:lnTo>
                <a:lnTo>
                  <a:pt x="208" y="319"/>
                </a:lnTo>
                <a:lnTo>
                  <a:pt x="212" y="319"/>
                </a:lnTo>
                <a:lnTo>
                  <a:pt x="216" y="319"/>
                </a:lnTo>
                <a:lnTo>
                  <a:pt x="220" y="319"/>
                </a:lnTo>
                <a:lnTo>
                  <a:pt x="224" y="319"/>
                </a:lnTo>
                <a:lnTo>
                  <a:pt x="228" y="319"/>
                </a:lnTo>
                <a:lnTo>
                  <a:pt x="231" y="319"/>
                </a:lnTo>
                <a:lnTo>
                  <a:pt x="235" y="319"/>
                </a:lnTo>
                <a:lnTo>
                  <a:pt x="239" y="319"/>
                </a:lnTo>
                <a:lnTo>
                  <a:pt x="243" y="319"/>
                </a:lnTo>
                <a:lnTo>
                  <a:pt x="247" y="315"/>
                </a:lnTo>
                <a:lnTo>
                  <a:pt x="247" y="311"/>
                </a:lnTo>
                <a:lnTo>
                  <a:pt x="243" y="311"/>
                </a:lnTo>
                <a:lnTo>
                  <a:pt x="243" y="307"/>
                </a:lnTo>
                <a:lnTo>
                  <a:pt x="243" y="303"/>
                </a:lnTo>
                <a:lnTo>
                  <a:pt x="243" y="299"/>
                </a:lnTo>
                <a:lnTo>
                  <a:pt x="247" y="295"/>
                </a:lnTo>
                <a:lnTo>
                  <a:pt x="251" y="295"/>
                </a:lnTo>
                <a:lnTo>
                  <a:pt x="255" y="291"/>
                </a:lnTo>
                <a:lnTo>
                  <a:pt x="255" y="287"/>
                </a:lnTo>
                <a:lnTo>
                  <a:pt x="255" y="283"/>
                </a:lnTo>
                <a:lnTo>
                  <a:pt x="255" y="279"/>
                </a:lnTo>
                <a:lnTo>
                  <a:pt x="251" y="279"/>
                </a:lnTo>
                <a:lnTo>
                  <a:pt x="251" y="275"/>
                </a:lnTo>
                <a:lnTo>
                  <a:pt x="251" y="271"/>
                </a:lnTo>
                <a:lnTo>
                  <a:pt x="251" y="267"/>
                </a:lnTo>
                <a:lnTo>
                  <a:pt x="255" y="267"/>
                </a:lnTo>
                <a:lnTo>
                  <a:pt x="255" y="264"/>
                </a:lnTo>
                <a:lnTo>
                  <a:pt x="259" y="260"/>
                </a:lnTo>
                <a:lnTo>
                  <a:pt x="267" y="260"/>
                </a:lnTo>
                <a:lnTo>
                  <a:pt x="271" y="260"/>
                </a:lnTo>
                <a:lnTo>
                  <a:pt x="275" y="260"/>
                </a:lnTo>
                <a:lnTo>
                  <a:pt x="279" y="260"/>
                </a:lnTo>
                <a:lnTo>
                  <a:pt x="286" y="264"/>
                </a:lnTo>
                <a:lnTo>
                  <a:pt x="290" y="264"/>
                </a:lnTo>
                <a:lnTo>
                  <a:pt x="294" y="264"/>
                </a:lnTo>
                <a:lnTo>
                  <a:pt x="298" y="264"/>
                </a:lnTo>
                <a:lnTo>
                  <a:pt x="302" y="267"/>
                </a:lnTo>
                <a:lnTo>
                  <a:pt x="306" y="267"/>
                </a:lnTo>
                <a:lnTo>
                  <a:pt x="310" y="267"/>
                </a:lnTo>
                <a:lnTo>
                  <a:pt x="322" y="267"/>
                </a:lnTo>
                <a:lnTo>
                  <a:pt x="326" y="267"/>
                </a:lnTo>
                <a:lnTo>
                  <a:pt x="330" y="267"/>
                </a:lnTo>
                <a:lnTo>
                  <a:pt x="334" y="267"/>
                </a:lnTo>
                <a:lnTo>
                  <a:pt x="338" y="267"/>
                </a:lnTo>
                <a:lnTo>
                  <a:pt x="338" y="264"/>
                </a:lnTo>
                <a:lnTo>
                  <a:pt x="334" y="260"/>
                </a:lnTo>
                <a:lnTo>
                  <a:pt x="334" y="252"/>
                </a:lnTo>
                <a:lnTo>
                  <a:pt x="334" y="248"/>
                </a:lnTo>
                <a:lnTo>
                  <a:pt x="334" y="244"/>
                </a:lnTo>
                <a:lnTo>
                  <a:pt x="334" y="240"/>
                </a:lnTo>
                <a:lnTo>
                  <a:pt x="338" y="236"/>
                </a:lnTo>
                <a:lnTo>
                  <a:pt x="338" y="232"/>
                </a:lnTo>
                <a:lnTo>
                  <a:pt x="338" y="228"/>
                </a:lnTo>
                <a:lnTo>
                  <a:pt x="338" y="224"/>
                </a:lnTo>
                <a:lnTo>
                  <a:pt x="341" y="216"/>
                </a:lnTo>
                <a:lnTo>
                  <a:pt x="341" y="212"/>
                </a:lnTo>
                <a:lnTo>
                  <a:pt x="341" y="209"/>
                </a:lnTo>
                <a:lnTo>
                  <a:pt x="341" y="205"/>
                </a:lnTo>
                <a:lnTo>
                  <a:pt x="341" y="201"/>
                </a:lnTo>
                <a:lnTo>
                  <a:pt x="341" y="197"/>
                </a:lnTo>
                <a:lnTo>
                  <a:pt x="341" y="193"/>
                </a:lnTo>
                <a:lnTo>
                  <a:pt x="341" y="189"/>
                </a:lnTo>
                <a:lnTo>
                  <a:pt x="341" y="185"/>
                </a:lnTo>
                <a:lnTo>
                  <a:pt x="341" y="181"/>
                </a:lnTo>
                <a:lnTo>
                  <a:pt x="341" y="173"/>
                </a:lnTo>
                <a:lnTo>
                  <a:pt x="338" y="169"/>
                </a:lnTo>
                <a:lnTo>
                  <a:pt x="338" y="165"/>
                </a:lnTo>
                <a:lnTo>
                  <a:pt x="338" y="161"/>
                </a:lnTo>
                <a:lnTo>
                  <a:pt x="341" y="158"/>
                </a:lnTo>
                <a:lnTo>
                  <a:pt x="341" y="154"/>
                </a:lnTo>
                <a:lnTo>
                  <a:pt x="345" y="150"/>
                </a:lnTo>
                <a:lnTo>
                  <a:pt x="345" y="146"/>
                </a:lnTo>
                <a:lnTo>
                  <a:pt x="345" y="142"/>
                </a:lnTo>
                <a:lnTo>
                  <a:pt x="345" y="134"/>
                </a:lnTo>
                <a:lnTo>
                  <a:pt x="345" y="130"/>
                </a:lnTo>
                <a:lnTo>
                  <a:pt x="345" y="126"/>
                </a:lnTo>
                <a:lnTo>
                  <a:pt x="345" y="122"/>
                </a:lnTo>
                <a:lnTo>
                  <a:pt x="345" y="118"/>
                </a:lnTo>
                <a:lnTo>
                  <a:pt x="345" y="114"/>
                </a:lnTo>
                <a:lnTo>
                  <a:pt x="345" y="110"/>
                </a:lnTo>
                <a:lnTo>
                  <a:pt x="349" y="110"/>
                </a:lnTo>
                <a:lnTo>
                  <a:pt x="353" y="110"/>
                </a:lnTo>
                <a:lnTo>
                  <a:pt x="361" y="110"/>
                </a:lnTo>
                <a:lnTo>
                  <a:pt x="361" y="106"/>
                </a:lnTo>
                <a:lnTo>
                  <a:pt x="365" y="103"/>
                </a:lnTo>
                <a:lnTo>
                  <a:pt x="361" y="99"/>
                </a:lnTo>
                <a:lnTo>
                  <a:pt x="357" y="95"/>
                </a:lnTo>
                <a:lnTo>
                  <a:pt x="353" y="95"/>
                </a:lnTo>
                <a:lnTo>
                  <a:pt x="345" y="95"/>
                </a:lnTo>
                <a:lnTo>
                  <a:pt x="341" y="95"/>
                </a:lnTo>
                <a:lnTo>
                  <a:pt x="338" y="95"/>
                </a:lnTo>
                <a:lnTo>
                  <a:pt x="338" y="91"/>
                </a:lnTo>
                <a:lnTo>
                  <a:pt x="341" y="91"/>
                </a:lnTo>
                <a:lnTo>
                  <a:pt x="341" y="87"/>
                </a:lnTo>
                <a:lnTo>
                  <a:pt x="345" y="83"/>
                </a:lnTo>
                <a:lnTo>
                  <a:pt x="349" y="83"/>
                </a:lnTo>
                <a:lnTo>
                  <a:pt x="353" y="79"/>
                </a:lnTo>
                <a:lnTo>
                  <a:pt x="357" y="75"/>
                </a:lnTo>
                <a:lnTo>
                  <a:pt x="361" y="75"/>
                </a:lnTo>
                <a:lnTo>
                  <a:pt x="365" y="71"/>
                </a:lnTo>
                <a:lnTo>
                  <a:pt x="369" y="67"/>
                </a:lnTo>
                <a:lnTo>
                  <a:pt x="377" y="63"/>
                </a:lnTo>
                <a:lnTo>
                  <a:pt x="377" y="59"/>
                </a:lnTo>
                <a:lnTo>
                  <a:pt x="381" y="55"/>
                </a:lnTo>
                <a:lnTo>
                  <a:pt x="385" y="51"/>
                </a:lnTo>
                <a:lnTo>
                  <a:pt x="389" y="51"/>
                </a:lnTo>
                <a:lnTo>
                  <a:pt x="393" y="48"/>
                </a:lnTo>
                <a:lnTo>
                  <a:pt x="396" y="44"/>
                </a:lnTo>
                <a:lnTo>
                  <a:pt x="400" y="44"/>
                </a:lnTo>
                <a:lnTo>
                  <a:pt x="400" y="40"/>
                </a:lnTo>
                <a:lnTo>
                  <a:pt x="404" y="40"/>
                </a:lnTo>
                <a:lnTo>
                  <a:pt x="408" y="36"/>
                </a:lnTo>
                <a:lnTo>
                  <a:pt x="412" y="36"/>
                </a:lnTo>
                <a:lnTo>
                  <a:pt x="412" y="32"/>
                </a:lnTo>
                <a:lnTo>
                  <a:pt x="408" y="28"/>
                </a:lnTo>
                <a:lnTo>
                  <a:pt x="408" y="24"/>
                </a:lnTo>
                <a:lnTo>
                  <a:pt x="408" y="20"/>
                </a:lnTo>
                <a:lnTo>
                  <a:pt x="408" y="16"/>
                </a:lnTo>
                <a:lnTo>
                  <a:pt x="412" y="16"/>
                </a:lnTo>
                <a:lnTo>
                  <a:pt x="412" y="12"/>
                </a:lnTo>
                <a:lnTo>
                  <a:pt x="412" y="8"/>
                </a:lnTo>
                <a:lnTo>
                  <a:pt x="412" y="4"/>
                </a:lnTo>
                <a:lnTo>
                  <a:pt x="412" y="0"/>
                </a:lnTo>
                <a:lnTo>
                  <a:pt x="416" y="0"/>
                </a:lnTo>
                <a:lnTo>
                  <a:pt x="420" y="0"/>
                </a:lnTo>
                <a:lnTo>
                  <a:pt x="424" y="0"/>
                </a:lnTo>
                <a:lnTo>
                  <a:pt x="428" y="0"/>
                </a:lnTo>
                <a:lnTo>
                  <a:pt x="432" y="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2986088" y="2322513"/>
            <a:ext cx="2146300" cy="3113087"/>
          </a:xfrm>
          <a:custGeom>
            <a:avLst/>
            <a:gdLst/>
            <a:ahLst/>
            <a:cxnLst>
              <a:cxn ang="0">
                <a:pos x="389" y="55"/>
              </a:cxn>
              <a:cxn ang="0">
                <a:pos x="448" y="87"/>
              </a:cxn>
              <a:cxn ang="0">
                <a:pos x="495" y="134"/>
              </a:cxn>
              <a:cxn ang="0">
                <a:pos x="475" y="201"/>
              </a:cxn>
              <a:cxn ang="0">
                <a:pos x="452" y="267"/>
              </a:cxn>
              <a:cxn ang="0">
                <a:pos x="428" y="334"/>
              </a:cxn>
              <a:cxn ang="0">
                <a:pos x="471" y="405"/>
              </a:cxn>
              <a:cxn ang="0">
                <a:pos x="538" y="448"/>
              </a:cxn>
              <a:cxn ang="0">
                <a:pos x="550" y="515"/>
              </a:cxn>
              <a:cxn ang="0">
                <a:pos x="601" y="554"/>
              </a:cxn>
              <a:cxn ang="0">
                <a:pos x="652" y="578"/>
              </a:cxn>
              <a:cxn ang="0">
                <a:pos x="735" y="589"/>
              </a:cxn>
              <a:cxn ang="0">
                <a:pos x="793" y="613"/>
              </a:cxn>
              <a:cxn ang="0">
                <a:pos x="856" y="644"/>
              </a:cxn>
              <a:cxn ang="0">
                <a:pos x="927" y="672"/>
              </a:cxn>
              <a:cxn ang="0">
                <a:pos x="958" y="727"/>
              </a:cxn>
              <a:cxn ang="0">
                <a:pos x="994" y="786"/>
              </a:cxn>
              <a:cxn ang="0">
                <a:pos x="955" y="845"/>
              </a:cxn>
              <a:cxn ang="0">
                <a:pos x="962" y="904"/>
              </a:cxn>
              <a:cxn ang="0">
                <a:pos x="951" y="994"/>
              </a:cxn>
              <a:cxn ang="0">
                <a:pos x="884" y="1014"/>
              </a:cxn>
              <a:cxn ang="0">
                <a:pos x="856" y="1073"/>
              </a:cxn>
              <a:cxn ang="0">
                <a:pos x="774" y="1084"/>
              </a:cxn>
              <a:cxn ang="0">
                <a:pos x="766" y="1151"/>
              </a:cxn>
              <a:cxn ang="0">
                <a:pos x="793" y="1194"/>
              </a:cxn>
              <a:cxn ang="0">
                <a:pos x="848" y="1249"/>
              </a:cxn>
              <a:cxn ang="0">
                <a:pos x="888" y="1328"/>
              </a:cxn>
              <a:cxn ang="0">
                <a:pos x="872" y="1398"/>
              </a:cxn>
              <a:cxn ang="0">
                <a:pos x="825" y="1465"/>
              </a:cxn>
              <a:cxn ang="0">
                <a:pos x="738" y="1450"/>
              </a:cxn>
              <a:cxn ang="0">
                <a:pos x="664" y="1442"/>
              </a:cxn>
              <a:cxn ang="0">
                <a:pos x="573" y="1465"/>
              </a:cxn>
              <a:cxn ang="0">
                <a:pos x="546" y="1438"/>
              </a:cxn>
              <a:cxn ang="0">
                <a:pos x="585" y="1371"/>
              </a:cxn>
              <a:cxn ang="0">
                <a:pos x="570" y="1320"/>
              </a:cxn>
              <a:cxn ang="0">
                <a:pos x="605" y="1269"/>
              </a:cxn>
              <a:cxn ang="0">
                <a:pos x="628" y="1182"/>
              </a:cxn>
              <a:cxn ang="0">
                <a:pos x="656" y="1108"/>
              </a:cxn>
              <a:cxn ang="0">
                <a:pos x="628" y="1057"/>
              </a:cxn>
              <a:cxn ang="0">
                <a:pos x="562" y="1041"/>
              </a:cxn>
              <a:cxn ang="0">
                <a:pos x="499" y="1018"/>
              </a:cxn>
              <a:cxn ang="0">
                <a:pos x="483" y="943"/>
              </a:cxn>
              <a:cxn ang="0">
                <a:pos x="436" y="880"/>
              </a:cxn>
              <a:cxn ang="0">
                <a:pos x="397" y="821"/>
              </a:cxn>
              <a:cxn ang="0">
                <a:pos x="353" y="747"/>
              </a:cxn>
              <a:cxn ang="0">
                <a:pos x="326" y="676"/>
              </a:cxn>
              <a:cxn ang="0">
                <a:pos x="310" y="593"/>
              </a:cxn>
              <a:cxn ang="0">
                <a:pos x="401" y="562"/>
              </a:cxn>
              <a:cxn ang="0">
                <a:pos x="330" y="538"/>
              </a:cxn>
              <a:cxn ang="0">
                <a:pos x="220" y="535"/>
              </a:cxn>
              <a:cxn ang="0">
                <a:pos x="118" y="538"/>
              </a:cxn>
              <a:cxn ang="0">
                <a:pos x="39" y="527"/>
              </a:cxn>
              <a:cxn ang="0">
                <a:pos x="4" y="495"/>
              </a:cxn>
              <a:cxn ang="0">
                <a:pos x="12" y="401"/>
              </a:cxn>
              <a:cxn ang="0">
                <a:pos x="24" y="358"/>
              </a:cxn>
              <a:cxn ang="0">
                <a:pos x="20" y="303"/>
              </a:cxn>
              <a:cxn ang="0">
                <a:pos x="35" y="228"/>
              </a:cxn>
              <a:cxn ang="0">
                <a:pos x="75" y="161"/>
              </a:cxn>
              <a:cxn ang="0">
                <a:pos x="106" y="99"/>
              </a:cxn>
              <a:cxn ang="0">
                <a:pos x="189" y="106"/>
              </a:cxn>
              <a:cxn ang="0">
                <a:pos x="236" y="40"/>
              </a:cxn>
              <a:cxn ang="0">
                <a:pos x="306" y="8"/>
              </a:cxn>
            </a:cxnLst>
            <a:rect l="0" t="0" r="r" b="b"/>
            <a:pathLst>
              <a:path w="1013" h="1469">
                <a:moveTo>
                  <a:pt x="334" y="8"/>
                </a:moveTo>
                <a:lnTo>
                  <a:pt x="334" y="12"/>
                </a:lnTo>
                <a:lnTo>
                  <a:pt x="338" y="12"/>
                </a:lnTo>
                <a:lnTo>
                  <a:pt x="338" y="16"/>
                </a:lnTo>
                <a:lnTo>
                  <a:pt x="338" y="20"/>
                </a:lnTo>
                <a:lnTo>
                  <a:pt x="342" y="24"/>
                </a:lnTo>
                <a:lnTo>
                  <a:pt x="342" y="28"/>
                </a:lnTo>
                <a:lnTo>
                  <a:pt x="346" y="32"/>
                </a:lnTo>
                <a:lnTo>
                  <a:pt x="350" y="36"/>
                </a:lnTo>
                <a:lnTo>
                  <a:pt x="353" y="36"/>
                </a:lnTo>
                <a:lnTo>
                  <a:pt x="357" y="40"/>
                </a:lnTo>
                <a:lnTo>
                  <a:pt x="361" y="40"/>
                </a:lnTo>
                <a:lnTo>
                  <a:pt x="361" y="44"/>
                </a:lnTo>
                <a:lnTo>
                  <a:pt x="365" y="44"/>
                </a:lnTo>
                <a:lnTo>
                  <a:pt x="369" y="44"/>
                </a:lnTo>
                <a:lnTo>
                  <a:pt x="373" y="48"/>
                </a:lnTo>
                <a:lnTo>
                  <a:pt x="377" y="48"/>
                </a:lnTo>
                <a:lnTo>
                  <a:pt x="381" y="51"/>
                </a:lnTo>
                <a:lnTo>
                  <a:pt x="381" y="55"/>
                </a:lnTo>
                <a:lnTo>
                  <a:pt x="385" y="55"/>
                </a:lnTo>
                <a:lnTo>
                  <a:pt x="389" y="55"/>
                </a:lnTo>
                <a:lnTo>
                  <a:pt x="393" y="55"/>
                </a:lnTo>
                <a:lnTo>
                  <a:pt x="397" y="59"/>
                </a:lnTo>
                <a:lnTo>
                  <a:pt x="401" y="59"/>
                </a:lnTo>
                <a:lnTo>
                  <a:pt x="405" y="59"/>
                </a:lnTo>
                <a:lnTo>
                  <a:pt x="408" y="59"/>
                </a:lnTo>
                <a:lnTo>
                  <a:pt x="408" y="63"/>
                </a:lnTo>
                <a:lnTo>
                  <a:pt x="412" y="63"/>
                </a:lnTo>
                <a:lnTo>
                  <a:pt x="416" y="63"/>
                </a:lnTo>
                <a:lnTo>
                  <a:pt x="416" y="67"/>
                </a:lnTo>
                <a:lnTo>
                  <a:pt x="420" y="67"/>
                </a:lnTo>
                <a:lnTo>
                  <a:pt x="424" y="67"/>
                </a:lnTo>
                <a:lnTo>
                  <a:pt x="428" y="67"/>
                </a:lnTo>
                <a:lnTo>
                  <a:pt x="432" y="67"/>
                </a:lnTo>
                <a:lnTo>
                  <a:pt x="436" y="67"/>
                </a:lnTo>
                <a:lnTo>
                  <a:pt x="440" y="67"/>
                </a:lnTo>
                <a:lnTo>
                  <a:pt x="440" y="71"/>
                </a:lnTo>
                <a:lnTo>
                  <a:pt x="444" y="75"/>
                </a:lnTo>
                <a:lnTo>
                  <a:pt x="448" y="75"/>
                </a:lnTo>
                <a:lnTo>
                  <a:pt x="448" y="79"/>
                </a:lnTo>
                <a:lnTo>
                  <a:pt x="448" y="83"/>
                </a:lnTo>
                <a:lnTo>
                  <a:pt x="448" y="87"/>
                </a:lnTo>
                <a:lnTo>
                  <a:pt x="452" y="91"/>
                </a:lnTo>
                <a:lnTo>
                  <a:pt x="452" y="95"/>
                </a:lnTo>
                <a:lnTo>
                  <a:pt x="452" y="99"/>
                </a:lnTo>
                <a:lnTo>
                  <a:pt x="456" y="99"/>
                </a:lnTo>
                <a:lnTo>
                  <a:pt x="460" y="99"/>
                </a:lnTo>
                <a:lnTo>
                  <a:pt x="463" y="103"/>
                </a:lnTo>
                <a:lnTo>
                  <a:pt x="467" y="106"/>
                </a:lnTo>
                <a:lnTo>
                  <a:pt x="467" y="110"/>
                </a:lnTo>
                <a:lnTo>
                  <a:pt x="471" y="110"/>
                </a:lnTo>
                <a:lnTo>
                  <a:pt x="471" y="114"/>
                </a:lnTo>
                <a:lnTo>
                  <a:pt x="475" y="114"/>
                </a:lnTo>
                <a:lnTo>
                  <a:pt x="475" y="118"/>
                </a:lnTo>
                <a:lnTo>
                  <a:pt x="479" y="122"/>
                </a:lnTo>
                <a:lnTo>
                  <a:pt x="483" y="122"/>
                </a:lnTo>
                <a:lnTo>
                  <a:pt x="487" y="126"/>
                </a:lnTo>
                <a:lnTo>
                  <a:pt x="491" y="126"/>
                </a:lnTo>
                <a:lnTo>
                  <a:pt x="495" y="126"/>
                </a:lnTo>
                <a:lnTo>
                  <a:pt x="495" y="130"/>
                </a:lnTo>
                <a:lnTo>
                  <a:pt x="499" y="130"/>
                </a:lnTo>
                <a:lnTo>
                  <a:pt x="495" y="130"/>
                </a:lnTo>
                <a:lnTo>
                  <a:pt x="495" y="134"/>
                </a:lnTo>
                <a:lnTo>
                  <a:pt x="495" y="138"/>
                </a:lnTo>
                <a:lnTo>
                  <a:pt x="491" y="142"/>
                </a:lnTo>
                <a:lnTo>
                  <a:pt x="487" y="142"/>
                </a:lnTo>
                <a:lnTo>
                  <a:pt x="487" y="146"/>
                </a:lnTo>
                <a:lnTo>
                  <a:pt x="483" y="146"/>
                </a:lnTo>
                <a:lnTo>
                  <a:pt x="483" y="150"/>
                </a:lnTo>
                <a:lnTo>
                  <a:pt x="483" y="154"/>
                </a:lnTo>
                <a:lnTo>
                  <a:pt x="479" y="158"/>
                </a:lnTo>
                <a:lnTo>
                  <a:pt x="475" y="161"/>
                </a:lnTo>
                <a:lnTo>
                  <a:pt x="471" y="165"/>
                </a:lnTo>
                <a:lnTo>
                  <a:pt x="467" y="165"/>
                </a:lnTo>
                <a:lnTo>
                  <a:pt x="467" y="169"/>
                </a:lnTo>
                <a:lnTo>
                  <a:pt x="467" y="173"/>
                </a:lnTo>
                <a:lnTo>
                  <a:pt x="471" y="177"/>
                </a:lnTo>
                <a:lnTo>
                  <a:pt x="475" y="177"/>
                </a:lnTo>
                <a:lnTo>
                  <a:pt x="475" y="181"/>
                </a:lnTo>
                <a:lnTo>
                  <a:pt x="475" y="185"/>
                </a:lnTo>
                <a:lnTo>
                  <a:pt x="475" y="189"/>
                </a:lnTo>
                <a:lnTo>
                  <a:pt x="475" y="193"/>
                </a:lnTo>
                <a:lnTo>
                  <a:pt x="475" y="197"/>
                </a:lnTo>
                <a:lnTo>
                  <a:pt x="475" y="201"/>
                </a:lnTo>
                <a:lnTo>
                  <a:pt x="471" y="201"/>
                </a:lnTo>
                <a:lnTo>
                  <a:pt x="471" y="209"/>
                </a:lnTo>
                <a:lnTo>
                  <a:pt x="475" y="209"/>
                </a:lnTo>
                <a:lnTo>
                  <a:pt x="475" y="213"/>
                </a:lnTo>
                <a:lnTo>
                  <a:pt x="471" y="216"/>
                </a:lnTo>
                <a:lnTo>
                  <a:pt x="467" y="216"/>
                </a:lnTo>
                <a:lnTo>
                  <a:pt x="463" y="220"/>
                </a:lnTo>
                <a:lnTo>
                  <a:pt x="463" y="224"/>
                </a:lnTo>
                <a:lnTo>
                  <a:pt x="463" y="228"/>
                </a:lnTo>
                <a:lnTo>
                  <a:pt x="463" y="232"/>
                </a:lnTo>
                <a:lnTo>
                  <a:pt x="467" y="232"/>
                </a:lnTo>
                <a:lnTo>
                  <a:pt x="467" y="236"/>
                </a:lnTo>
                <a:lnTo>
                  <a:pt x="467" y="240"/>
                </a:lnTo>
                <a:lnTo>
                  <a:pt x="463" y="244"/>
                </a:lnTo>
                <a:lnTo>
                  <a:pt x="460" y="248"/>
                </a:lnTo>
                <a:lnTo>
                  <a:pt x="460" y="252"/>
                </a:lnTo>
                <a:lnTo>
                  <a:pt x="456" y="252"/>
                </a:lnTo>
                <a:lnTo>
                  <a:pt x="456" y="256"/>
                </a:lnTo>
                <a:lnTo>
                  <a:pt x="456" y="260"/>
                </a:lnTo>
                <a:lnTo>
                  <a:pt x="456" y="264"/>
                </a:lnTo>
                <a:lnTo>
                  <a:pt x="452" y="267"/>
                </a:lnTo>
                <a:lnTo>
                  <a:pt x="448" y="271"/>
                </a:lnTo>
                <a:lnTo>
                  <a:pt x="448" y="275"/>
                </a:lnTo>
                <a:lnTo>
                  <a:pt x="448" y="279"/>
                </a:lnTo>
                <a:lnTo>
                  <a:pt x="448" y="283"/>
                </a:lnTo>
                <a:lnTo>
                  <a:pt x="444" y="287"/>
                </a:lnTo>
                <a:lnTo>
                  <a:pt x="440" y="291"/>
                </a:lnTo>
                <a:lnTo>
                  <a:pt x="440" y="295"/>
                </a:lnTo>
                <a:lnTo>
                  <a:pt x="436" y="295"/>
                </a:lnTo>
                <a:lnTo>
                  <a:pt x="436" y="299"/>
                </a:lnTo>
                <a:lnTo>
                  <a:pt x="436" y="303"/>
                </a:lnTo>
                <a:lnTo>
                  <a:pt x="432" y="303"/>
                </a:lnTo>
                <a:lnTo>
                  <a:pt x="432" y="307"/>
                </a:lnTo>
                <a:lnTo>
                  <a:pt x="432" y="311"/>
                </a:lnTo>
                <a:lnTo>
                  <a:pt x="432" y="315"/>
                </a:lnTo>
                <a:lnTo>
                  <a:pt x="428" y="319"/>
                </a:lnTo>
                <a:lnTo>
                  <a:pt x="432" y="319"/>
                </a:lnTo>
                <a:lnTo>
                  <a:pt x="432" y="322"/>
                </a:lnTo>
                <a:lnTo>
                  <a:pt x="428" y="322"/>
                </a:lnTo>
                <a:lnTo>
                  <a:pt x="428" y="326"/>
                </a:lnTo>
                <a:lnTo>
                  <a:pt x="428" y="330"/>
                </a:lnTo>
                <a:lnTo>
                  <a:pt x="428" y="334"/>
                </a:lnTo>
                <a:lnTo>
                  <a:pt x="428" y="338"/>
                </a:lnTo>
                <a:lnTo>
                  <a:pt x="432" y="342"/>
                </a:lnTo>
                <a:lnTo>
                  <a:pt x="432" y="346"/>
                </a:lnTo>
                <a:lnTo>
                  <a:pt x="432" y="350"/>
                </a:lnTo>
                <a:lnTo>
                  <a:pt x="432" y="354"/>
                </a:lnTo>
                <a:lnTo>
                  <a:pt x="436" y="354"/>
                </a:lnTo>
                <a:lnTo>
                  <a:pt x="436" y="358"/>
                </a:lnTo>
                <a:lnTo>
                  <a:pt x="440" y="362"/>
                </a:lnTo>
                <a:lnTo>
                  <a:pt x="440" y="366"/>
                </a:lnTo>
                <a:lnTo>
                  <a:pt x="444" y="370"/>
                </a:lnTo>
                <a:lnTo>
                  <a:pt x="444" y="374"/>
                </a:lnTo>
                <a:lnTo>
                  <a:pt x="448" y="377"/>
                </a:lnTo>
                <a:lnTo>
                  <a:pt x="448" y="381"/>
                </a:lnTo>
                <a:lnTo>
                  <a:pt x="452" y="381"/>
                </a:lnTo>
                <a:lnTo>
                  <a:pt x="452" y="385"/>
                </a:lnTo>
                <a:lnTo>
                  <a:pt x="452" y="389"/>
                </a:lnTo>
                <a:lnTo>
                  <a:pt x="456" y="393"/>
                </a:lnTo>
                <a:lnTo>
                  <a:pt x="460" y="397"/>
                </a:lnTo>
                <a:lnTo>
                  <a:pt x="463" y="397"/>
                </a:lnTo>
                <a:lnTo>
                  <a:pt x="467" y="401"/>
                </a:lnTo>
                <a:lnTo>
                  <a:pt x="471" y="405"/>
                </a:lnTo>
                <a:lnTo>
                  <a:pt x="475" y="405"/>
                </a:lnTo>
                <a:lnTo>
                  <a:pt x="479" y="405"/>
                </a:lnTo>
                <a:lnTo>
                  <a:pt x="479" y="409"/>
                </a:lnTo>
                <a:lnTo>
                  <a:pt x="479" y="413"/>
                </a:lnTo>
                <a:lnTo>
                  <a:pt x="483" y="417"/>
                </a:lnTo>
                <a:lnTo>
                  <a:pt x="487" y="421"/>
                </a:lnTo>
                <a:lnTo>
                  <a:pt x="487" y="425"/>
                </a:lnTo>
                <a:lnTo>
                  <a:pt x="491" y="425"/>
                </a:lnTo>
                <a:lnTo>
                  <a:pt x="495" y="425"/>
                </a:lnTo>
                <a:lnTo>
                  <a:pt x="499" y="425"/>
                </a:lnTo>
                <a:lnTo>
                  <a:pt x="503" y="425"/>
                </a:lnTo>
                <a:lnTo>
                  <a:pt x="507" y="428"/>
                </a:lnTo>
                <a:lnTo>
                  <a:pt x="511" y="432"/>
                </a:lnTo>
                <a:lnTo>
                  <a:pt x="515" y="432"/>
                </a:lnTo>
                <a:lnTo>
                  <a:pt x="518" y="436"/>
                </a:lnTo>
                <a:lnTo>
                  <a:pt x="522" y="436"/>
                </a:lnTo>
                <a:lnTo>
                  <a:pt x="526" y="440"/>
                </a:lnTo>
                <a:lnTo>
                  <a:pt x="530" y="444"/>
                </a:lnTo>
                <a:lnTo>
                  <a:pt x="534" y="444"/>
                </a:lnTo>
                <a:lnTo>
                  <a:pt x="534" y="448"/>
                </a:lnTo>
                <a:lnTo>
                  <a:pt x="538" y="448"/>
                </a:lnTo>
                <a:lnTo>
                  <a:pt x="542" y="448"/>
                </a:lnTo>
                <a:lnTo>
                  <a:pt x="546" y="452"/>
                </a:lnTo>
                <a:lnTo>
                  <a:pt x="550" y="452"/>
                </a:lnTo>
                <a:lnTo>
                  <a:pt x="550" y="456"/>
                </a:lnTo>
                <a:lnTo>
                  <a:pt x="554" y="456"/>
                </a:lnTo>
                <a:lnTo>
                  <a:pt x="554" y="460"/>
                </a:lnTo>
                <a:lnTo>
                  <a:pt x="558" y="460"/>
                </a:lnTo>
                <a:lnTo>
                  <a:pt x="558" y="464"/>
                </a:lnTo>
                <a:lnTo>
                  <a:pt x="558" y="468"/>
                </a:lnTo>
                <a:lnTo>
                  <a:pt x="558" y="472"/>
                </a:lnTo>
                <a:lnTo>
                  <a:pt x="558" y="476"/>
                </a:lnTo>
                <a:lnTo>
                  <a:pt x="554" y="480"/>
                </a:lnTo>
                <a:lnTo>
                  <a:pt x="554" y="483"/>
                </a:lnTo>
                <a:lnTo>
                  <a:pt x="554" y="487"/>
                </a:lnTo>
                <a:lnTo>
                  <a:pt x="550" y="491"/>
                </a:lnTo>
                <a:lnTo>
                  <a:pt x="550" y="495"/>
                </a:lnTo>
                <a:lnTo>
                  <a:pt x="550" y="499"/>
                </a:lnTo>
                <a:lnTo>
                  <a:pt x="550" y="503"/>
                </a:lnTo>
                <a:lnTo>
                  <a:pt x="550" y="507"/>
                </a:lnTo>
                <a:lnTo>
                  <a:pt x="550" y="511"/>
                </a:lnTo>
                <a:lnTo>
                  <a:pt x="550" y="515"/>
                </a:lnTo>
                <a:lnTo>
                  <a:pt x="550" y="519"/>
                </a:lnTo>
                <a:lnTo>
                  <a:pt x="546" y="523"/>
                </a:lnTo>
                <a:lnTo>
                  <a:pt x="546" y="527"/>
                </a:lnTo>
                <a:lnTo>
                  <a:pt x="546" y="531"/>
                </a:lnTo>
                <a:lnTo>
                  <a:pt x="550" y="535"/>
                </a:lnTo>
                <a:lnTo>
                  <a:pt x="550" y="538"/>
                </a:lnTo>
                <a:lnTo>
                  <a:pt x="554" y="538"/>
                </a:lnTo>
                <a:lnTo>
                  <a:pt x="558" y="538"/>
                </a:lnTo>
                <a:lnTo>
                  <a:pt x="562" y="538"/>
                </a:lnTo>
                <a:lnTo>
                  <a:pt x="566" y="538"/>
                </a:lnTo>
                <a:lnTo>
                  <a:pt x="570" y="538"/>
                </a:lnTo>
                <a:lnTo>
                  <a:pt x="570" y="542"/>
                </a:lnTo>
                <a:lnTo>
                  <a:pt x="573" y="546"/>
                </a:lnTo>
                <a:lnTo>
                  <a:pt x="577" y="550"/>
                </a:lnTo>
                <a:lnTo>
                  <a:pt x="581" y="554"/>
                </a:lnTo>
                <a:lnTo>
                  <a:pt x="585" y="554"/>
                </a:lnTo>
                <a:lnTo>
                  <a:pt x="589" y="554"/>
                </a:lnTo>
                <a:lnTo>
                  <a:pt x="589" y="550"/>
                </a:lnTo>
                <a:lnTo>
                  <a:pt x="593" y="554"/>
                </a:lnTo>
                <a:lnTo>
                  <a:pt x="597" y="554"/>
                </a:lnTo>
                <a:lnTo>
                  <a:pt x="601" y="554"/>
                </a:lnTo>
                <a:lnTo>
                  <a:pt x="601" y="550"/>
                </a:lnTo>
                <a:lnTo>
                  <a:pt x="605" y="550"/>
                </a:lnTo>
                <a:lnTo>
                  <a:pt x="609" y="550"/>
                </a:lnTo>
                <a:lnTo>
                  <a:pt x="613" y="550"/>
                </a:lnTo>
                <a:lnTo>
                  <a:pt x="613" y="554"/>
                </a:lnTo>
                <a:lnTo>
                  <a:pt x="617" y="558"/>
                </a:lnTo>
                <a:lnTo>
                  <a:pt x="617" y="562"/>
                </a:lnTo>
                <a:lnTo>
                  <a:pt x="621" y="566"/>
                </a:lnTo>
                <a:lnTo>
                  <a:pt x="625" y="562"/>
                </a:lnTo>
                <a:lnTo>
                  <a:pt x="628" y="562"/>
                </a:lnTo>
                <a:lnTo>
                  <a:pt x="628" y="558"/>
                </a:lnTo>
                <a:lnTo>
                  <a:pt x="632" y="562"/>
                </a:lnTo>
                <a:lnTo>
                  <a:pt x="632" y="566"/>
                </a:lnTo>
                <a:lnTo>
                  <a:pt x="636" y="566"/>
                </a:lnTo>
                <a:lnTo>
                  <a:pt x="636" y="570"/>
                </a:lnTo>
                <a:lnTo>
                  <a:pt x="640" y="570"/>
                </a:lnTo>
                <a:lnTo>
                  <a:pt x="640" y="574"/>
                </a:lnTo>
                <a:lnTo>
                  <a:pt x="644" y="574"/>
                </a:lnTo>
                <a:lnTo>
                  <a:pt x="644" y="578"/>
                </a:lnTo>
                <a:lnTo>
                  <a:pt x="648" y="578"/>
                </a:lnTo>
                <a:lnTo>
                  <a:pt x="652" y="578"/>
                </a:lnTo>
                <a:lnTo>
                  <a:pt x="656" y="578"/>
                </a:lnTo>
                <a:lnTo>
                  <a:pt x="660" y="582"/>
                </a:lnTo>
                <a:lnTo>
                  <a:pt x="664" y="582"/>
                </a:lnTo>
                <a:lnTo>
                  <a:pt x="668" y="586"/>
                </a:lnTo>
                <a:lnTo>
                  <a:pt x="672" y="586"/>
                </a:lnTo>
                <a:lnTo>
                  <a:pt x="676" y="586"/>
                </a:lnTo>
                <a:lnTo>
                  <a:pt x="680" y="586"/>
                </a:lnTo>
                <a:lnTo>
                  <a:pt x="683" y="582"/>
                </a:lnTo>
                <a:lnTo>
                  <a:pt x="687" y="582"/>
                </a:lnTo>
                <a:lnTo>
                  <a:pt x="691" y="582"/>
                </a:lnTo>
                <a:lnTo>
                  <a:pt x="695" y="582"/>
                </a:lnTo>
                <a:lnTo>
                  <a:pt x="699" y="582"/>
                </a:lnTo>
                <a:lnTo>
                  <a:pt x="703" y="582"/>
                </a:lnTo>
                <a:lnTo>
                  <a:pt x="707" y="582"/>
                </a:lnTo>
                <a:lnTo>
                  <a:pt x="711" y="586"/>
                </a:lnTo>
                <a:lnTo>
                  <a:pt x="715" y="589"/>
                </a:lnTo>
                <a:lnTo>
                  <a:pt x="719" y="589"/>
                </a:lnTo>
                <a:lnTo>
                  <a:pt x="723" y="586"/>
                </a:lnTo>
                <a:lnTo>
                  <a:pt x="727" y="586"/>
                </a:lnTo>
                <a:lnTo>
                  <a:pt x="731" y="589"/>
                </a:lnTo>
                <a:lnTo>
                  <a:pt x="735" y="589"/>
                </a:lnTo>
                <a:lnTo>
                  <a:pt x="735" y="593"/>
                </a:lnTo>
                <a:lnTo>
                  <a:pt x="738" y="593"/>
                </a:lnTo>
                <a:lnTo>
                  <a:pt x="742" y="593"/>
                </a:lnTo>
                <a:lnTo>
                  <a:pt x="746" y="593"/>
                </a:lnTo>
                <a:lnTo>
                  <a:pt x="750" y="589"/>
                </a:lnTo>
                <a:lnTo>
                  <a:pt x="754" y="589"/>
                </a:lnTo>
                <a:lnTo>
                  <a:pt x="758" y="589"/>
                </a:lnTo>
                <a:lnTo>
                  <a:pt x="762" y="593"/>
                </a:lnTo>
                <a:lnTo>
                  <a:pt x="766" y="593"/>
                </a:lnTo>
                <a:lnTo>
                  <a:pt x="766" y="597"/>
                </a:lnTo>
                <a:lnTo>
                  <a:pt x="770" y="597"/>
                </a:lnTo>
                <a:lnTo>
                  <a:pt x="774" y="597"/>
                </a:lnTo>
                <a:lnTo>
                  <a:pt x="778" y="597"/>
                </a:lnTo>
                <a:lnTo>
                  <a:pt x="782" y="597"/>
                </a:lnTo>
                <a:lnTo>
                  <a:pt x="782" y="601"/>
                </a:lnTo>
                <a:lnTo>
                  <a:pt x="786" y="601"/>
                </a:lnTo>
                <a:lnTo>
                  <a:pt x="786" y="605"/>
                </a:lnTo>
                <a:lnTo>
                  <a:pt x="786" y="609"/>
                </a:lnTo>
                <a:lnTo>
                  <a:pt x="786" y="613"/>
                </a:lnTo>
                <a:lnTo>
                  <a:pt x="790" y="613"/>
                </a:lnTo>
                <a:lnTo>
                  <a:pt x="793" y="613"/>
                </a:lnTo>
                <a:lnTo>
                  <a:pt x="797" y="617"/>
                </a:lnTo>
                <a:lnTo>
                  <a:pt x="801" y="617"/>
                </a:lnTo>
                <a:lnTo>
                  <a:pt x="801" y="621"/>
                </a:lnTo>
                <a:lnTo>
                  <a:pt x="805" y="621"/>
                </a:lnTo>
                <a:lnTo>
                  <a:pt x="805" y="625"/>
                </a:lnTo>
                <a:lnTo>
                  <a:pt x="809" y="625"/>
                </a:lnTo>
                <a:lnTo>
                  <a:pt x="813" y="621"/>
                </a:lnTo>
                <a:lnTo>
                  <a:pt x="817" y="621"/>
                </a:lnTo>
                <a:lnTo>
                  <a:pt x="821" y="621"/>
                </a:lnTo>
                <a:lnTo>
                  <a:pt x="821" y="625"/>
                </a:lnTo>
                <a:lnTo>
                  <a:pt x="825" y="625"/>
                </a:lnTo>
                <a:lnTo>
                  <a:pt x="825" y="629"/>
                </a:lnTo>
                <a:lnTo>
                  <a:pt x="829" y="629"/>
                </a:lnTo>
                <a:lnTo>
                  <a:pt x="833" y="629"/>
                </a:lnTo>
                <a:lnTo>
                  <a:pt x="833" y="633"/>
                </a:lnTo>
                <a:lnTo>
                  <a:pt x="837" y="637"/>
                </a:lnTo>
                <a:lnTo>
                  <a:pt x="841" y="637"/>
                </a:lnTo>
                <a:lnTo>
                  <a:pt x="845" y="641"/>
                </a:lnTo>
                <a:lnTo>
                  <a:pt x="848" y="641"/>
                </a:lnTo>
                <a:lnTo>
                  <a:pt x="852" y="644"/>
                </a:lnTo>
                <a:lnTo>
                  <a:pt x="856" y="644"/>
                </a:lnTo>
                <a:lnTo>
                  <a:pt x="860" y="644"/>
                </a:lnTo>
                <a:lnTo>
                  <a:pt x="860" y="648"/>
                </a:lnTo>
                <a:lnTo>
                  <a:pt x="864" y="648"/>
                </a:lnTo>
                <a:lnTo>
                  <a:pt x="864" y="652"/>
                </a:lnTo>
                <a:lnTo>
                  <a:pt x="868" y="652"/>
                </a:lnTo>
                <a:lnTo>
                  <a:pt x="872" y="652"/>
                </a:lnTo>
                <a:lnTo>
                  <a:pt x="876" y="652"/>
                </a:lnTo>
                <a:lnTo>
                  <a:pt x="876" y="656"/>
                </a:lnTo>
                <a:lnTo>
                  <a:pt x="880" y="656"/>
                </a:lnTo>
                <a:lnTo>
                  <a:pt x="884" y="656"/>
                </a:lnTo>
                <a:lnTo>
                  <a:pt x="888" y="656"/>
                </a:lnTo>
                <a:lnTo>
                  <a:pt x="892" y="656"/>
                </a:lnTo>
                <a:lnTo>
                  <a:pt x="896" y="660"/>
                </a:lnTo>
                <a:lnTo>
                  <a:pt x="900" y="664"/>
                </a:lnTo>
                <a:lnTo>
                  <a:pt x="903" y="664"/>
                </a:lnTo>
                <a:lnTo>
                  <a:pt x="907" y="664"/>
                </a:lnTo>
                <a:lnTo>
                  <a:pt x="911" y="668"/>
                </a:lnTo>
                <a:lnTo>
                  <a:pt x="915" y="672"/>
                </a:lnTo>
                <a:lnTo>
                  <a:pt x="919" y="672"/>
                </a:lnTo>
                <a:lnTo>
                  <a:pt x="923" y="672"/>
                </a:lnTo>
                <a:lnTo>
                  <a:pt x="927" y="672"/>
                </a:lnTo>
                <a:lnTo>
                  <a:pt x="931" y="672"/>
                </a:lnTo>
                <a:lnTo>
                  <a:pt x="935" y="668"/>
                </a:lnTo>
                <a:lnTo>
                  <a:pt x="939" y="668"/>
                </a:lnTo>
                <a:lnTo>
                  <a:pt x="943" y="668"/>
                </a:lnTo>
                <a:lnTo>
                  <a:pt x="947" y="668"/>
                </a:lnTo>
                <a:lnTo>
                  <a:pt x="951" y="668"/>
                </a:lnTo>
                <a:lnTo>
                  <a:pt x="951" y="672"/>
                </a:lnTo>
                <a:lnTo>
                  <a:pt x="951" y="676"/>
                </a:lnTo>
                <a:lnTo>
                  <a:pt x="951" y="680"/>
                </a:lnTo>
                <a:lnTo>
                  <a:pt x="951" y="684"/>
                </a:lnTo>
                <a:lnTo>
                  <a:pt x="955" y="688"/>
                </a:lnTo>
                <a:lnTo>
                  <a:pt x="958" y="688"/>
                </a:lnTo>
                <a:lnTo>
                  <a:pt x="955" y="692"/>
                </a:lnTo>
                <a:lnTo>
                  <a:pt x="951" y="696"/>
                </a:lnTo>
                <a:lnTo>
                  <a:pt x="947" y="699"/>
                </a:lnTo>
                <a:lnTo>
                  <a:pt x="947" y="703"/>
                </a:lnTo>
                <a:lnTo>
                  <a:pt x="947" y="707"/>
                </a:lnTo>
                <a:lnTo>
                  <a:pt x="951" y="711"/>
                </a:lnTo>
                <a:lnTo>
                  <a:pt x="955" y="719"/>
                </a:lnTo>
                <a:lnTo>
                  <a:pt x="958" y="723"/>
                </a:lnTo>
                <a:lnTo>
                  <a:pt x="958" y="727"/>
                </a:lnTo>
                <a:lnTo>
                  <a:pt x="962" y="727"/>
                </a:lnTo>
                <a:lnTo>
                  <a:pt x="966" y="731"/>
                </a:lnTo>
                <a:lnTo>
                  <a:pt x="966" y="735"/>
                </a:lnTo>
                <a:lnTo>
                  <a:pt x="966" y="739"/>
                </a:lnTo>
                <a:lnTo>
                  <a:pt x="970" y="743"/>
                </a:lnTo>
                <a:lnTo>
                  <a:pt x="970" y="747"/>
                </a:lnTo>
                <a:lnTo>
                  <a:pt x="966" y="747"/>
                </a:lnTo>
                <a:lnTo>
                  <a:pt x="966" y="743"/>
                </a:lnTo>
                <a:lnTo>
                  <a:pt x="962" y="747"/>
                </a:lnTo>
                <a:lnTo>
                  <a:pt x="962" y="751"/>
                </a:lnTo>
                <a:lnTo>
                  <a:pt x="962" y="754"/>
                </a:lnTo>
                <a:lnTo>
                  <a:pt x="962" y="758"/>
                </a:lnTo>
                <a:lnTo>
                  <a:pt x="966" y="762"/>
                </a:lnTo>
                <a:lnTo>
                  <a:pt x="970" y="762"/>
                </a:lnTo>
                <a:lnTo>
                  <a:pt x="974" y="762"/>
                </a:lnTo>
                <a:lnTo>
                  <a:pt x="978" y="770"/>
                </a:lnTo>
                <a:lnTo>
                  <a:pt x="978" y="774"/>
                </a:lnTo>
                <a:lnTo>
                  <a:pt x="982" y="778"/>
                </a:lnTo>
                <a:lnTo>
                  <a:pt x="986" y="778"/>
                </a:lnTo>
                <a:lnTo>
                  <a:pt x="990" y="782"/>
                </a:lnTo>
                <a:lnTo>
                  <a:pt x="994" y="786"/>
                </a:lnTo>
                <a:lnTo>
                  <a:pt x="1002" y="790"/>
                </a:lnTo>
                <a:lnTo>
                  <a:pt x="1006" y="790"/>
                </a:lnTo>
                <a:lnTo>
                  <a:pt x="1006" y="794"/>
                </a:lnTo>
                <a:lnTo>
                  <a:pt x="1010" y="794"/>
                </a:lnTo>
                <a:lnTo>
                  <a:pt x="1013" y="798"/>
                </a:lnTo>
                <a:lnTo>
                  <a:pt x="1010" y="802"/>
                </a:lnTo>
                <a:lnTo>
                  <a:pt x="1006" y="805"/>
                </a:lnTo>
                <a:lnTo>
                  <a:pt x="1002" y="805"/>
                </a:lnTo>
                <a:lnTo>
                  <a:pt x="998" y="809"/>
                </a:lnTo>
                <a:lnTo>
                  <a:pt x="994" y="813"/>
                </a:lnTo>
                <a:lnTo>
                  <a:pt x="994" y="817"/>
                </a:lnTo>
                <a:lnTo>
                  <a:pt x="986" y="821"/>
                </a:lnTo>
                <a:lnTo>
                  <a:pt x="982" y="825"/>
                </a:lnTo>
                <a:lnTo>
                  <a:pt x="978" y="829"/>
                </a:lnTo>
                <a:lnTo>
                  <a:pt x="974" y="829"/>
                </a:lnTo>
                <a:lnTo>
                  <a:pt x="970" y="833"/>
                </a:lnTo>
                <a:lnTo>
                  <a:pt x="966" y="837"/>
                </a:lnTo>
                <a:lnTo>
                  <a:pt x="962" y="837"/>
                </a:lnTo>
                <a:lnTo>
                  <a:pt x="958" y="841"/>
                </a:lnTo>
                <a:lnTo>
                  <a:pt x="958" y="845"/>
                </a:lnTo>
                <a:lnTo>
                  <a:pt x="955" y="845"/>
                </a:lnTo>
                <a:lnTo>
                  <a:pt x="955" y="849"/>
                </a:lnTo>
                <a:lnTo>
                  <a:pt x="958" y="849"/>
                </a:lnTo>
                <a:lnTo>
                  <a:pt x="962" y="849"/>
                </a:lnTo>
                <a:lnTo>
                  <a:pt x="970" y="849"/>
                </a:lnTo>
                <a:lnTo>
                  <a:pt x="974" y="849"/>
                </a:lnTo>
                <a:lnTo>
                  <a:pt x="978" y="853"/>
                </a:lnTo>
                <a:lnTo>
                  <a:pt x="982" y="857"/>
                </a:lnTo>
                <a:lnTo>
                  <a:pt x="978" y="860"/>
                </a:lnTo>
                <a:lnTo>
                  <a:pt x="978" y="864"/>
                </a:lnTo>
                <a:lnTo>
                  <a:pt x="970" y="864"/>
                </a:lnTo>
                <a:lnTo>
                  <a:pt x="966" y="864"/>
                </a:lnTo>
                <a:lnTo>
                  <a:pt x="962" y="864"/>
                </a:lnTo>
                <a:lnTo>
                  <a:pt x="962" y="868"/>
                </a:lnTo>
                <a:lnTo>
                  <a:pt x="962" y="872"/>
                </a:lnTo>
                <a:lnTo>
                  <a:pt x="962" y="876"/>
                </a:lnTo>
                <a:lnTo>
                  <a:pt x="962" y="880"/>
                </a:lnTo>
                <a:lnTo>
                  <a:pt x="962" y="884"/>
                </a:lnTo>
                <a:lnTo>
                  <a:pt x="962" y="888"/>
                </a:lnTo>
                <a:lnTo>
                  <a:pt x="962" y="896"/>
                </a:lnTo>
                <a:lnTo>
                  <a:pt x="962" y="900"/>
                </a:lnTo>
                <a:lnTo>
                  <a:pt x="962" y="904"/>
                </a:lnTo>
                <a:lnTo>
                  <a:pt x="958" y="908"/>
                </a:lnTo>
                <a:lnTo>
                  <a:pt x="958" y="912"/>
                </a:lnTo>
                <a:lnTo>
                  <a:pt x="955" y="915"/>
                </a:lnTo>
                <a:lnTo>
                  <a:pt x="955" y="919"/>
                </a:lnTo>
                <a:lnTo>
                  <a:pt x="955" y="923"/>
                </a:lnTo>
                <a:lnTo>
                  <a:pt x="958" y="927"/>
                </a:lnTo>
                <a:lnTo>
                  <a:pt x="958" y="935"/>
                </a:lnTo>
                <a:lnTo>
                  <a:pt x="958" y="939"/>
                </a:lnTo>
                <a:lnTo>
                  <a:pt x="958" y="943"/>
                </a:lnTo>
                <a:lnTo>
                  <a:pt x="958" y="947"/>
                </a:lnTo>
                <a:lnTo>
                  <a:pt x="958" y="951"/>
                </a:lnTo>
                <a:lnTo>
                  <a:pt x="958" y="955"/>
                </a:lnTo>
                <a:lnTo>
                  <a:pt x="958" y="959"/>
                </a:lnTo>
                <a:lnTo>
                  <a:pt x="958" y="963"/>
                </a:lnTo>
                <a:lnTo>
                  <a:pt x="958" y="966"/>
                </a:lnTo>
                <a:lnTo>
                  <a:pt x="958" y="970"/>
                </a:lnTo>
                <a:lnTo>
                  <a:pt x="955" y="978"/>
                </a:lnTo>
                <a:lnTo>
                  <a:pt x="955" y="982"/>
                </a:lnTo>
                <a:lnTo>
                  <a:pt x="955" y="986"/>
                </a:lnTo>
                <a:lnTo>
                  <a:pt x="955" y="990"/>
                </a:lnTo>
                <a:lnTo>
                  <a:pt x="951" y="994"/>
                </a:lnTo>
                <a:lnTo>
                  <a:pt x="951" y="998"/>
                </a:lnTo>
                <a:lnTo>
                  <a:pt x="951" y="1002"/>
                </a:lnTo>
                <a:lnTo>
                  <a:pt x="951" y="1006"/>
                </a:lnTo>
                <a:lnTo>
                  <a:pt x="951" y="1014"/>
                </a:lnTo>
                <a:lnTo>
                  <a:pt x="955" y="1018"/>
                </a:lnTo>
                <a:lnTo>
                  <a:pt x="955" y="1021"/>
                </a:lnTo>
                <a:lnTo>
                  <a:pt x="951" y="1021"/>
                </a:lnTo>
                <a:lnTo>
                  <a:pt x="947" y="1021"/>
                </a:lnTo>
                <a:lnTo>
                  <a:pt x="943" y="1021"/>
                </a:lnTo>
                <a:lnTo>
                  <a:pt x="939" y="1021"/>
                </a:lnTo>
                <a:lnTo>
                  <a:pt x="927" y="1021"/>
                </a:lnTo>
                <a:lnTo>
                  <a:pt x="923" y="1021"/>
                </a:lnTo>
                <a:lnTo>
                  <a:pt x="919" y="1021"/>
                </a:lnTo>
                <a:lnTo>
                  <a:pt x="915" y="1018"/>
                </a:lnTo>
                <a:lnTo>
                  <a:pt x="911" y="1018"/>
                </a:lnTo>
                <a:lnTo>
                  <a:pt x="907" y="1018"/>
                </a:lnTo>
                <a:lnTo>
                  <a:pt x="903" y="1018"/>
                </a:lnTo>
                <a:lnTo>
                  <a:pt x="896" y="1014"/>
                </a:lnTo>
                <a:lnTo>
                  <a:pt x="892" y="1014"/>
                </a:lnTo>
                <a:lnTo>
                  <a:pt x="888" y="1014"/>
                </a:lnTo>
                <a:lnTo>
                  <a:pt x="884" y="1014"/>
                </a:lnTo>
                <a:lnTo>
                  <a:pt x="876" y="1014"/>
                </a:lnTo>
                <a:lnTo>
                  <a:pt x="872" y="1018"/>
                </a:lnTo>
                <a:lnTo>
                  <a:pt x="872" y="1021"/>
                </a:lnTo>
                <a:lnTo>
                  <a:pt x="868" y="1021"/>
                </a:lnTo>
                <a:lnTo>
                  <a:pt x="868" y="1025"/>
                </a:lnTo>
                <a:lnTo>
                  <a:pt x="868" y="1029"/>
                </a:lnTo>
                <a:lnTo>
                  <a:pt x="868" y="1033"/>
                </a:lnTo>
                <a:lnTo>
                  <a:pt x="872" y="1033"/>
                </a:lnTo>
                <a:lnTo>
                  <a:pt x="872" y="1037"/>
                </a:lnTo>
                <a:lnTo>
                  <a:pt x="872" y="1041"/>
                </a:lnTo>
                <a:lnTo>
                  <a:pt x="872" y="1045"/>
                </a:lnTo>
                <a:lnTo>
                  <a:pt x="868" y="1049"/>
                </a:lnTo>
                <a:lnTo>
                  <a:pt x="864" y="1049"/>
                </a:lnTo>
                <a:lnTo>
                  <a:pt x="860" y="1053"/>
                </a:lnTo>
                <a:lnTo>
                  <a:pt x="860" y="1057"/>
                </a:lnTo>
                <a:lnTo>
                  <a:pt x="860" y="1061"/>
                </a:lnTo>
                <a:lnTo>
                  <a:pt x="860" y="1065"/>
                </a:lnTo>
                <a:lnTo>
                  <a:pt x="864" y="1065"/>
                </a:lnTo>
                <a:lnTo>
                  <a:pt x="864" y="1069"/>
                </a:lnTo>
                <a:lnTo>
                  <a:pt x="860" y="1073"/>
                </a:lnTo>
                <a:lnTo>
                  <a:pt x="856" y="1073"/>
                </a:lnTo>
                <a:lnTo>
                  <a:pt x="852" y="1073"/>
                </a:lnTo>
                <a:lnTo>
                  <a:pt x="848" y="1073"/>
                </a:lnTo>
                <a:lnTo>
                  <a:pt x="845" y="1073"/>
                </a:lnTo>
                <a:lnTo>
                  <a:pt x="841" y="1073"/>
                </a:lnTo>
                <a:lnTo>
                  <a:pt x="837" y="1073"/>
                </a:lnTo>
                <a:lnTo>
                  <a:pt x="833" y="1073"/>
                </a:lnTo>
                <a:lnTo>
                  <a:pt x="829" y="1073"/>
                </a:lnTo>
                <a:lnTo>
                  <a:pt x="825" y="1073"/>
                </a:lnTo>
                <a:lnTo>
                  <a:pt x="821" y="1073"/>
                </a:lnTo>
                <a:lnTo>
                  <a:pt x="817" y="1073"/>
                </a:lnTo>
                <a:lnTo>
                  <a:pt x="813" y="1073"/>
                </a:lnTo>
                <a:lnTo>
                  <a:pt x="809" y="1073"/>
                </a:lnTo>
                <a:lnTo>
                  <a:pt x="805" y="1073"/>
                </a:lnTo>
                <a:lnTo>
                  <a:pt x="801" y="1076"/>
                </a:lnTo>
                <a:lnTo>
                  <a:pt x="797" y="1076"/>
                </a:lnTo>
                <a:lnTo>
                  <a:pt x="797" y="1080"/>
                </a:lnTo>
                <a:lnTo>
                  <a:pt x="793" y="1080"/>
                </a:lnTo>
                <a:lnTo>
                  <a:pt x="790" y="1080"/>
                </a:lnTo>
                <a:lnTo>
                  <a:pt x="786" y="1084"/>
                </a:lnTo>
                <a:lnTo>
                  <a:pt x="782" y="1084"/>
                </a:lnTo>
                <a:lnTo>
                  <a:pt x="774" y="1084"/>
                </a:lnTo>
                <a:lnTo>
                  <a:pt x="770" y="1084"/>
                </a:lnTo>
                <a:lnTo>
                  <a:pt x="766" y="1080"/>
                </a:lnTo>
                <a:lnTo>
                  <a:pt x="762" y="1084"/>
                </a:lnTo>
                <a:lnTo>
                  <a:pt x="762" y="1088"/>
                </a:lnTo>
                <a:lnTo>
                  <a:pt x="770" y="1092"/>
                </a:lnTo>
                <a:lnTo>
                  <a:pt x="774" y="1096"/>
                </a:lnTo>
                <a:lnTo>
                  <a:pt x="774" y="1100"/>
                </a:lnTo>
                <a:lnTo>
                  <a:pt x="774" y="1104"/>
                </a:lnTo>
                <a:lnTo>
                  <a:pt x="774" y="1108"/>
                </a:lnTo>
                <a:lnTo>
                  <a:pt x="774" y="1112"/>
                </a:lnTo>
                <a:lnTo>
                  <a:pt x="770" y="1116"/>
                </a:lnTo>
                <a:lnTo>
                  <a:pt x="770" y="1120"/>
                </a:lnTo>
                <a:lnTo>
                  <a:pt x="766" y="1124"/>
                </a:lnTo>
                <a:lnTo>
                  <a:pt x="766" y="1128"/>
                </a:lnTo>
                <a:lnTo>
                  <a:pt x="770" y="1131"/>
                </a:lnTo>
                <a:lnTo>
                  <a:pt x="770" y="1135"/>
                </a:lnTo>
                <a:lnTo>
                  <a:pt x="766" y="1135"/>
                </a:lnTo>
                <a:lnTo>
                  <a:pt x="766" y="1139"/>
                </a:lnTo>
                <a:lnTo>
                  <a:pt x="766" y="1143"/>
                </a:lnTo>
                <a:lnTo>
                  <a:pt x="766" y="1147"/>
                </a:lnTo>
                <a:lnTo>
                  <a:pt x="766" y="1151"/>
                </a:lnTo>
                <a:lnTo>
                  <a:pt x="770" y="1147"/>
                </a:lnTo>
                <a:lnTo>
                  <a:pt x="774" y="1143"/>
                </a:lnTo>
                <a:lnTo>
                  <a:pt x="778" y="1139"/>
                </a:lnTo>
                <a:lnTo>
                  <a:pt x="782" y="1139"/>
                </a:lnTo>
                <a:lnTo>
                  <a:pt x="786" y="1143"/>
                </a:lnTo>
                <a:lnTo>
                  <a:pt x="790" y="1147"/>
                </a:lnTo>
                <a:lnTo>
                  <a:pt x="793" y="1151"/>
                </a:lnTo>
                <a:lnTo>
                  <a:pt x="797" y="1151"/>
                </a:lnTo>
                <a:lnTo>
                  <a:pt x="801" y="1151"/>
                </a:lnTo>
                <a:lnTo>
                  <a:pt x="801" y="1155"/>
                </a:lnTo>
                <a:lnTo>
                  <a:pt x="805" y="1155"/>
                </a:lnTo>
                <a:lnTo>
                  <a:pt x="805" y="1159"/>
                </a:lnTo>
                <a:lnTo>
                  <a:pt x="809" y="1163"/>
                </a:lnTo>
                <a:lnTo>
                  <a:pt x="805" y="1167"/>
                </a:lnTo>
                <a:lnTo>
                  <a:pt x="805" y="1171"/>
                </a:lnTo>
                <a:lnTo>
                  <a:pt x="801" y="1175"/>
                </a:lnTo>
                <a:lnTo>
                  <a:pt x="801" y="1179"/>
                </a:lnTo>
                <a:lnTo>
                  <a:pt x="797" y="1182"/>
                </a:lnTo>
                <a:lnTo>
                  <a:pt x="797" y="1186"/>
                </a:lnTo>
                <a:lnTo>
                  <a:pt x="797" y="1190"/>
                </a:lnTo>
                <a:lnTo>
                  <a:pt x="793" y="1194"/>
                </a:lnTo>
                <a:lnTo>
                  <a:pt x="793" y="1198"/>
                </a:lnTo>
                <a:lnTo>
                  <a:pt x="797" y="1202"/>
                </a:lnTo>
                <a:lnTo>
                  <a:pt x="805" y="1206"/>
                </a:lnTo>
                <a:lnTo>
                  <a:pt x="809" y="1210"/>
                </a:lnTo>
                <a:lnTo>
                  <a:pt x="813" y="1210"/>
                </a:lnTo>
                <a:lnTo>
                  <a:pt x="817" y="1210"/>
                </a:lnTo>
                <a:lnTo>
                  <a:pt x="821" y="1210"/>
                </a:lnTo>
                <a:lnTo>
                  <a:pt x="821" y="1214"/>
                </a:lnTo>
                <a:lnTo>
                  <a:pt x="821" y="1218"/>
                </a:lnTo>
                <a:lnTo>
                  <a:pt x="821" y="1222"/>
                </a:lnTo>
                <a:lnTo>
                  <a:pt x="825" y="1222"/>
                </a:lnTo>
                <a:lnTo>
                  <a:pt x="825" y="1226"/>
                </a:lnTo>
                <a:lnTo>
                  <a:pt x="825" y="1230"/>
                </a:lnTo>
                <a:lnTo>
                  <a:pt x="829" y="1230"/>
                </a:lnTo>
                <a:lnTo>
                  <a:pt x="833" y="1230"/>
                </a:lnTo>
                <a:lnTo>
                  <a:pt x="837" y="1230"/>
                </a:lnTo>
                <a:lnTo>
                  <a:pt x="837" y="1234"/>
                </a:lnTo>
                <a:lnTo>
                  <a:pt x="841" y="1237"/>
                </a:lnTo>
                <a:lnTo>
                  <a:pt x="845" y="1241"/>
                </a:lnTo>
                <a:lnTo>
                  <a:pt x="848" y="1245"/>
                </a:lnTo>
                <a:lnTo>
                  <a:pt x="848" y="1249"/>
                </a:lnTo>
                <a:lnTo>
                  <a:pt x="852" y="1253"/>
                </a:lnTo>
                <a:lnTo>
                  <a:pt x="856" y="1257"/>
                </a:lnTo>
                <a:lnTo>
                  <a:pt x="856" y="1261"/>
                </a:lnTo>
                <a:lnTo>
                  <a:pt x="860" y="1265"/>
                </a:lnTo>
                <a:lnTo>
                  <a:pt x="860" y="1269"/>
                </a:lnTo>
                <a:lnTo>
                  <a:pt x="864" y="1273"/>
                </a:lnTo>
                <a:lnTo>
                  <a:pt x="868" y="1277"/>
                </a:lnTo>
                <a:lnTo>
                  <a:pt x="868" y="1281"/>
                </a:lnTo>
                <a:lnTo>
                  <a:pt x="868" y="1285"/>
                </a:lnTo>
                <a:lnTo>
                  <a:pt x="868" y="1289"/>
                </a:lnTo>
                <a:lnTo>
                  <a:pt x="868" y="1292"/>
                </a:lnTo>
                <a:lnTo>
                  <a:pt x="868" y="1296"/>
                </a:lnTo>
                <a:lnTo>
                  <a:pt x="868" y="1300"/>
                </a:lnTo>
                <a:lnTo>
                  <a:pt x="868" y="1304"/>
                </a:lnTo>
                <a:lnTo>
                  <a:pt x="872" y="1312"/>
                </a:lnTo>
                <a:lnTo>
                  <a:pt x="872" y="1316"/>
                </a:lnTo>
                <a:lnTo>
                  <a:pt x="876" y="1320"/>
                </a:lnTo>
                <a:lnTo>
                  <a:pt x="876" y="1324"/>
                </a:lnTo>
                <a:lnTo>
                  <a:pt x="880" y="1328"/>
                </a:lnTo>
                <a:lnTo>
                  <a:pt x="884" y="1328"/>
                </a:lnTo>
                <a:lnTo>
                  <a:pt x="888" y="1328"/>
                </a:lnTo>
                <a:lnTo>
                  <a:pt x="888" y="1332"/>
                </a:lnTo>
                <a:lnTo>
                  <a:pt x="892" y="1332"/>
                </a:lnTo>
                <a:lnTo>
                  <a:pt x="892" y="1336"/>
                </a:lnTo>
                <a:lnTo>
                  <a:pt x="888" y="1340"/>
                </a:lnTo>
                <a:lnTo>
                  <a:pt x="884" y="1340"/>
                </a:lnTo>
                <a:lnTo>
                  <a:pt x="880" y="1343"/>
                </a:lnTo>
                <a:lnTo>
                  <a:pt x="880" y="1347"/>
                </a:lnTo>
                <a:lnTo>
                  <a:pt x="880" y="1351"/>
                </a:lnTo>
                <a:lnTo>
                  <a:pt x="880" y="1355"/>
                </a:lnTo>
                <a:lnTo>
                  <a:pt x="880" y="1359"/>
                </a:lnTo>
                <a:lnTo>
                  <a:pt x="880" y="1363"/>
                </a:lnTo>
                <a:lnTo>
                  <a:pt x="876" y="1363"/>
                </a:lnTo>
                <a:lnTo>
                  <a:pt x="876" y="1367"/>
                </a:lnTo>
                <a:lnTo>
                  <a:pt x="876" y="1371"/>
                </a:lnTo>
                <a:lnTo>
                  <a:pt x="876" y="1375"/>
                </a:lnTo>
                <a:lnTo>
                  <a:pt x="872" y="1379"/>
                </a:lnTo>
                <a:lnTo>
                  <a:pt x="872" y="1383"/>
                </a:lnTo>
                <a:lnTo>
                  <a:pt x="872" y="1387"/>
                </a:lnTo>
                <a:lnTo>
                  <a:pt x="872" y="1391"/>
                </a:lnTo>
                <a:lnTo>
                  <a:pt x="872" y="1395"/>
                </a:lnTo>
                <a:lnTo>
                  <a:pt x="872" y="1398"/>
                </a:lnTo>
                <a:lnTo>
                  <a:pt x="868" y="1406"/>
                </a:lnTo>
                <a:lnTo>
                  <a:pt x="868" y="1414"/>
                </a:lnTo>
                <a:lnTo>
                  <a:pt x="868" y="1418"/>
                </a:lnTo>
                <a:lnTo>
                  <a:pt x="868" y="1422"/>
                </a:lnTo>
                <a:lnTo>
                  <a:pt x="868" y="1426"/>
                </a:lnTo>
                <a:lnTo>
                  <a:pt x="868" y="1430"/>
                </a:lnTo>
                <a:lnTo>
                  <a:pt x="868" y="1434"/>
                </a:lnTo>
                <a:lnTo>
                  <a:pt x="868" y="1438"/>
                </a:lnTo>
                <a:lnTo>
                  <a:pt x="864" y="1442"/>
                </a:lnTo>
                <a:lnTo>
                  <a:pt x="860" y="1446"/>
                </a:lnTo>
                <a:lnTo>
                  <a:pt x="856" y="1450"/>
                </a:lnTo>
                <a:lnTo>
                  <a:pt x="856" y="1453"/>
                </a:lnTo>
                <a:lnTo>
                  <a:pt x="852" y="1457"/>
                </a:lnTo>
                <a:lnTo>
                  <a:pt x="848" y="1461"/>
                </a:lnTo>
                <a:lnTo>
                  <a:pt x="845" y="1461"/>
                </a:lnTo>
                <a:lnTo>
                  <a:pt x="845" y="1465"/>
                </a:lnTo>
                <a:lnTo>
                  <a:pt x="841" y="1465"/>
                </a:lnTo>
                <a:lnTo>
                  <a:pt x="837" y="1469"/>
                </a:lnTo>
                <a:lnTo>
                  <a:pt x="833" y="1469"/>
                </a:lnTo>
                <a:lnTo>
                  <a:pt x="829" y="1465"/>
                </a:lnTo>
                <a:lnTo>
                  <a:pt x="825" y="1465"/>
                </a:lnTo>
                <a:lnTo>
                  <a:pt x="821" y="1461"/>
                </a:lnTo>
                <a:lnTo>
                  <a:pt x="817" y="1461"/>
                </a:lnTo>
                <a:lnTo>
                  <a:pt x="813" y="1461"/>
                </a:lnTo>
                <a:lnTo>
                  <a:pt x="809" y="1461"/>
                </a:lnTo>
                <a:lnTo>
                  <a:pt x="805" y="1461"/>
                </a:lnTo>
                <a:lnTo>
                  <a:pt x="801" y="1461"/>
                </a:lnTo>
                <a:lnTo>
                  <a:pt x="797" y="1465"/>
                </a:lnTo>
                <a:lnTo>
                  <a:pt x="793" y="1465"/>
                </a:lnTo>
                <a:lnTo>
                  <a:pt x="790" y="1465"/>
                </a:lnTo>
                <a:lnTo>
                  <a:pt x="786" y="1465"/>
                </a:lnTo>
                <a:lnTo>
                  <a:pt x="782" y="1465"/>
                </a:lnTo>
                <a:lnTo>
                  <a:pt x="778" y="1465"/>
                </a:lnTo>
                <a:lnTo>
                  <a:pt x="774" y="1461"/>
                </a:lnTo>
                <a:lnTo>
                  <a:pt x="770" y="1461"/>
                </a:lnTo>
                <a:lnTo>
                  <a:pt x="766" y="1461"/>
                </a:lnTo>
                <a:lnTo>
                  <a:pt x="762" y="1457"/>
                </a:lnTo>
                <a:lnTo>
                  <a:pt x="758" y="1457"/>
                </a:lnTo>
                <a:lnTo>
                  <a:pt x="754" y="1453"/>
                </a:lnTo>
                <a:lnTo>
                  <a:pt x="750" y="1453"/>
                </a:lnTo>
                <a:lnTo>
                  <a:pt x="746" y="1453"/>
                </a:lnTo>
                <a:lnTo>
                  <a:pt x="738" y="1450"/>
                </a:lnTo>
                <a:lnTo>
                  <a:pt x="738" y="1446"/>
                </a:lnTo>
                <a:lnTo>
                  <a:pt x="735" y="1442"/>
                </a:lnTo>
                <a:lnTo>
                  <a:pt x="731" y="1438"/>
                </a:lnTo>
                <a:lnTo>
                  <a:pt x="727" y="1438"/>
                </a:lnTo>
                <a:lnTo>
                  <a:pt x="727" y="1434"/>
                </a:lnTo>
                <a:lnTo>
                  <a:pt x="723" y="1434"/>
                </a:lnTo>
                <a:lnTo>
                  <a:pt x="719" y="1430"/>
                </a:lnTo>
                <a:lnTo>
                  <a:pt x="715" y="1426"/>
                </a:lnTo>
                <a:lnTo>
                  <a:pt x="711" y="1426"/>
                </a:lnTo>
                <a:lnTo>
                  <a:pt x="707" y="1422"/>
                </a:lnTo>
                <a:lnTo>
                  <a:pt x="703" y="1418"/>
                </a:lnTo>
                <a:lnTo>
                  <a:pt x="699" y="1418"/>
                </a:lnTo>
                <a:lnTo>
                  <a:pt x="695" y="1418"/>
                </a:lnTo>
                <a:lnTo>
                  <a:pt x="691" y="1418"/>
                </a:lnTo>
                <a:lnTo>
                  <a:pt x="687" y="1422"/>
                </a:lnTo>
                <a:lnTo>
                  <a:pt x="683" y="1422"/>
                </a:lnTo>
                <a:lnTo>
                  <a:pt x="680" y="1426"/>
                </a:lnTo>
                <a:lnTo>
                  <a:pt x="676" y="1430"/>
                </a:lnTo>
                <a:lnTo>
                  <a:pt x="672" y="1434"/>
                </a:lnTo>
                <a:lnTo>
                  <a:pt x="668" y="1438"/>
                </a:lnTo>
                <a:lnTo>
                  <a:pt x="664" y="1442"/>
                </a:lnTo>
                <a:lnTo>
                  <a:pt x="660" y="1446"/>
                </a:lnTo>
                <a:lnTo>
                  <a:pt x="652" y="1450"/>
                </a:lnTo>
                <a:lnTo>
                  <a:pt x="652" y="1453"/>
                </a:lnTo>
                <a:lnTo>
                  <a:pt x="648" y="1457"/>
                </a:lnTo>
                <a:lnTo>
                  <a:pt x="644" y="1461"/>
                </a:lnTo>
                <a:lnTo>
                  <a:pt x="640" y="1465"/>
                </a:lnTo>
                <a:lnTo>
                  <a:pt x="632" y="1465"/>
                </a:lnTo>
                <a:lnTo>
                  <a:pt x="628" y="1465"/>
                </a:lnTo>
                <a:lnTo>
                  <a:pt x="625" y="1465"/>
                </a:lnTo>
                <a:lnTo>
                  <a:pt x="621" y="1465"/>
                </a:lnTo>
                <a:lnTo>
                  <a:pt x="617" y="1461"/>
                </a:lnTo>
                <a:lnTo>
                  <a:pt x="613" y="1461"/>
                </a:lnTo>
                <a:lnTo>
                  <a:pt x="609" y="1461"/>
                </a:lnTo>
                <a:lnTo>
                  <a:pt x="605" y="1461"/>
                </a:lnTo>
                <a:lnTo>
                  <a:pt x="601" y="1461"/>
                </a:lnTo>
                <a:lnTo>
                  <a:pt x="597" y="1461"/>
                </a:lnTo>
                <a:lnTo>
                  <a:pt x="593" y="1461"/>
                </a:lnTo>
                <a:lnTo>
                  <a:pt x="589" y="1461"/>
                </a:lnTo>
                <a:lnTo>
                  <a:pt x="585" y="1461"/>
                </a:lnTo>
                <a:lnTo>
                  <a:pt x="581" y="1461"/>
                </a:lnTo>
                <a:lnTo>
                  <a:pt x="573" y="1465"/>
                </a:lnTo>
                <a:lnTo>
                  <a:pt x="570" y="1465"/>
                </a:lnTo>
                <a:lnTo>
                  <a:pt x="566" y="1465"/>
                </a:lnTo>
                <a:lnTo>
                  <a:pt x="558" y="1465"/>
                </a:lnTo>
                <a:lnTo>
                  <a:pt x="554" y="1465"/>
                </a:lnTo>
                <a:lnTo>
                  <a:pt x="550" y="1465"/>
                </a:lnTo>
                <a:lnTo>
                  <a:pt x="546" y="1465"/>
                </a:lnTo>
                <a:lnTo>
                  <a:pt x="542" y="1465"/>
                </a:lnTo>
                <a:lnTo>
                  <a:pt x="538" y="1465"/>
                </a:lnTo>
                <a:lnTo>
                  <a:pt x="534" y="1461"/>
                </a:lnTo>
                <a:lnTo>
                  <a:pt x="530" y="1461"/>
                </a:lnTo>
                <a:lnTo>
                  <a:pt x="522" y="1461"/>
                </a:lnTo>
                <a:lnTo>
                  <a:pt x="522" y="1457"/>
                </a:lnTo>
                <a:lnTo>
                  <a:pt x="522" y="1453"/>
                </a:lnTo>
                <a:lnTo>
                  <a:pt x="526" y="1453"/>
                </a:lnTo>
                <a:lnTo>
                  <a:pt x="526" y="1450"/>
                </a:lnTo>
                <a:lnTo>
                  <a:pt x="530" y="1450"/>
                </a:lnTo>
                <a:lnTo>
                  <a:pt x="530" y="1446"/>
                </a:lnTo>
                <a:lnTo>
                  <a:pt x="534" y="1446"/>
                </a:lnTo>
                <a:lnTo>
                  <a:pt x="542" y="1442"/>
                </a:lnTo>
                <a:lnTo>
                  <a:pt x="542" y="1438"/>
                </a:lnTo>
                <a:lnTo>
                  <a:pt x="546" y="1438"/>
                </a:lnTo>
                <a:lnTo>
                  <a:pt x="546" y="1434"/>
                </a:lnTo>
                <a:lnTo>
                  <a:pt x="550" y="1434"/>
                </a:lnTo>
                <a:lnTo>
                  <a:pt x="554" y="1430"/>
                </a:lnTo>
                <a:lnTo>
                  <a:pt x="558" y="1426"/>
                </a:lnTo>
                <a:lnTo>
                  <a:pt x="562" y="1426"/>
                </a:lnTo>
                <a:lnTo>
                  <a:pt x="566" y="1422"/>
                </a:lnTo>
                <a:lnTo>
                  <a:pt x="570" y="1418"/>
                </a:lnTo>
                <a:lnTo>
                  <a:pt x="573" y="1418"/>
                </a:lnTo>
                <a:lnTo>
                  <a:pt x="573" y="1414"/>
                </a:lnTo>
                <a:lnTo>
                  <a:pt x="577" y="1414"/>
                </a:lnTo>
                <a:lnTo>
                  <a:pt x="577" y="1410"/>
                </a:lnTo>
                <a:lnTo>
                  <a:pt x="581" y="1406"/>
                </a:lnTo>
                <a:lnTo>
                  <a:pt x="581" y="1402"/>
                </a:lnTo>
                <a:lnTo>
                  <a:pt x="581" y="1398"/>
                </a:lnTo>
                <a:lnTo>
                  <a:pt x="581" y="1395"/>
                </a:lnTo>
                <a:lnTo>
                  <a:pt x="581" y="1391"/>
                </a:lnTo>
                <a:lnTo>
                  <a:pt x="581" y="1387"/>
                </a:lnTo>
                <a:lnTo>
                  <a:pt x="585" y="1383"/>
                </a:lnTo>
                <a:lnTo>
                  <a:pt x="585" y="1379"/>
                </a:lnTo>
                <a:lnTo>
                  <a:pt x="585" y="1375"/>
                </a:lnTo>
                <a:lnTo>
                  <a:pt x="585" y="1371"/>
                </a:lnTo>
                <a:lnTo>
                  <a:pt x="585" y="1367"/>
                </a:lnTo>
                <a:lnTo>
                  <a:pt x="585" y="1363"/>
                </a:lnTo>
                <a:lnTo>
                  <a:pt x="585" y="1359"/>
                </a:lnTo>
                <a:lnTo>
                  <a:pt x="589" y="1355"/>
                </a:lnTo>
                <a:lnTo>
                  <a:pt x="589" y="1351"/>
                </a:lnTo>
                <a:lnTo>
                  <a:pt x="589" y="1347"/>
                </a:lnTo>
                <a:lnTo>
                  <a:pt x="593" y="1343"/>
                </a:lnTo>
                <a:lnTo>
                  <a:pt x="593" y="1340"/>
                </a:lnTo>
                <a:lnTo>
                  <a:pt x="593" y="1336"/>
                </a:lnTo>
                <a:lnTo>
                  <a:pt x="597" y="1332"/>
                </a:lnTo>
                <a:lnTo>
                  <a:pt x="597" y="1328"/>
                </a:lnTo>
                <a:lnTo>
                  <a:pt x="597" y="1324"/>
                </a:lnTo>
                <a:lnTo>
                  <a:pt x="597" y="1320"/>
                </a:lnTo>
                <a:lnTo>
                  <a:pt x="597" y="1316"/>
                </a:lnTo>
                <a:lnTo>
                  <a:pt x="593" y="1320"/>
                </a:lnTo>
                <a:lnTo>
                  <a:pt x="589" y="1320"/>
                </a:lnTo>
                <a:lnTo>
                  <a:pt x="585" y="1320"/>
                </a:lnTo>
                <a:lnTo>
                  <a:pt x="581" y="1324"/>
                </a:lnTo>
                <a:lnTo>
                  <a:pt x="577" y="1324"/>
                </a:lnTo>
                <a:lnTo>
                  <a:pt x="573" y="1324"/>
                </a:lnTo>
                <a:lnTo>
                  <a:pt x="570" y="1320"/>
                </a:lnTo>
                <a:lnTo>
                  <a:pt x="566" y="1320"/>
                </a:lnTo>
                <a:lnTo>
                  <a:pt x="566" y="1316"/>
                </a:lnTo>
                <a:lnTo>
                  <a:pt x="566" y="1312"/>
                </a:lnTo>
                <a:lnTo>
                  <a:pt x="562" y="1308"/>
                </a:lnTo>
                <a:lnTo>
                  <a:pt x="562" y="1304"/>
                </a:lnTo>
                <a:lnTo>
                  <a:pt x="566" y="1300"/>
                </a:lnTo>
                <a:lnTo>
                  <a:pt x="570" y="1296"/>
                </a:lnTo>
                <a:lnTo>
                  <a:pt x="573" y="1296"/>
                </a:lnTo>
                <a:lnTo>
                  <a:pt x="577" y="1292"/>
                </a:lnTo>
                <a:lnTo>
                  <a:pt x="573" y="1289"/>
                </a:lnTo>
                <a:lnTo>
                  <a:pt x="573" y="1285"/>
                </a:lnTo>
                <a:lnTo>
                  <a:pt x="577" y="1285"/>
                </a:lnTo>
                <a:lnTo>
                  <a:pt x="581" y="1281"/>
                </a:lnTo>
                <a:lnTo>
                  <a:pt x="585" y="1281"/>
                </a:lnTo>
                <a:lnTo>
                  <a:pt x="585" y="1277"/>
                </a:lnTo>
                <a:lnTo>
                  <a:pt x="589" y="1277"/>
                </a:lnTo>
                <a:lnTo>
                  <a:pt x="593" y="1273"/>
                </a:lnTo>
                <a:lnTo>
                  <a:pt x="597" y="1273"/>
                </a:lnTo>
                <a:lnTo>
                  <a:pt x="597" y="1269"/>
                </a:lnTo>
                <a:lnTo>
                  <a:pt x="601" y="1269"/>
                </a:lnTo>
                <a:lnTo>
                  <a:pt x="605" y="1269"/>
                </a:lnTo>
                <a:lnTo>
                  <a:pt x="605" y="1265"/>
                </a:lnTo>
                <a:lnTo>
                  <a:pt x="609" y="1261"/>
                </a:lnTo>
                <a:lnTo>
                  <a:pt x="609" y="1257"/>
                </a:lnTo>
                <a:lnTo>
                  <a:pt x="609" y="1253"/>
                </a:lnTo>
                <a:lnTo>
                  <a:pt x="613" y="1249"/>
                </a:lnTo>
                <a:lnTo>
                  <a:pt x="613" y="1245"/>
                </a:lnTo>
                <a:lnTo>
                  <a:pt x="613" y="1241"/>
                </a:lnTo>
                <a:lnTo>
                  <a:pt x="617" y="1237"/>
                </a:lnTo>
                <a:lnTo>
                  <a:pt x="617" y="1234"/>
                </a:lnTo>
                <a:lnTo>
                  <a:pt x="617" y="1230"/>
                </a:lnTo>
                <a:lnTo>
                  <a:pt x="617" y="1226"/>
                </a:lnTo>
                <a:lnTo>
                  <a:pt x="617" y="1222"/>
                </a:lnTo>
                <a:lnTo>
                  <a:pt x="617" y="1214"/>
                </a:lnTo>
                <a:lnTo>
                  <a:pt x="621" y="1214"/>
                </a:lnTo>
                <a:lnTo>
                  <a:pt x="621" y="1206"/>
                </a:lnTo>
                <a:lnTo>
                  <a:pt x="621" y="1202"/>
                </a:lnTo>
                <a:lnTo>
                  <a:pt x="625" y="1198"/>
                </a:lnTo>
                <a:lnTo>
                  <a:pt x="625" y="1194"/>
                </a:lnTo>
                <a:lnTo>
                  <a:pt x="628" y="1190"/>
                </a:lnTo>
                <a:lnTo>
                  <a:pt x="628" y="1186"/>
                </a:lnTo>
                <a:lnTo>
                  <a:pt x="628" y="1182"/>
                </a:lnTo>
                <a:lnTo>
                  <a:pt x="632" y="1179"/>
                </a:lnTo>
                <a:lnTo>
                  <a:pt x="632" y="1175"/>
                </a:lnTo>
                <a:lnTo>
                  <a:pt x="632" y="1171"/>
                </a:lnTo>
                <a:lnTo>
                  <a:pt x="632" y="1167"/>
                </a:lnTo>
                <a:lnTo>
                  <a:pt x="636" y="1163"/>
                </a:lnTo>
                <a:lnTo>
                  <a:pt x="636" y="1159"/>
                </a:lnTo>
                <a:lnTo>
                  <a:pt x="636" y="1155"/>
                </a:lnTo>
                <a:lnTo>
                  <a:pt x="636" y="1151"/>
                </a:lnTo>
                <a:lnTo>
                  <a:pt x="636" y="1147"/>
                </a:lnTo>
                <a:lnTo>
                  <a:pt x="640" y="1143"/>
                </a:lnTo>
                <a:lnTo>
                  <a:pt x="640" y="1139"/>
                </a:lnTo>
                <a:lnTo>
                  <a:pt x="640" y="1135"/>
                </a:lnTo>
                <a:lnTo>
                  <a:pt x="644" y="1135"/>
                </a:lnTo>
                <a:lnTo>
                  <a:pt x="644" y="1131"/>
                </a:lnTo>
                <a:lnTo>
                  <a:pt x="644" y="1128"/>
                </a:lnTo>
                <a:lnTo>
                  <a:pt x="648" y="1124"/>
                </a:lnTo>
                <a:lnTo>
                  <a:pt x="648" y="1120"/>
                </a:lnTo>
                <a:lnTo>
                  <a:pt x="652" y="1120"/>
                </a:lnTo>
                <a:lnTo>
                  <a:pt x="652" y="1116"/>
                </a:lnTo>
                <a:lnTo>
                  <a:pt x="656" y="1112"/>
                </a:lnTo>
                <a:lnTo>
                  <a:pt x="656" y="1108"/>
                </a:lnTo>
                <a:lnTo>
                  <a:pt x="660" y="1104"/>
                </a:lnTo>
                <a:lnTo>
                  <a:pt x="664" y="1100"/>
                </a:lnTo>
                <a:lnTo>
                  <a:pt x="664" y="1096"/>
                </a:lnTo>
                <a:lnTo>
                  <a:pt x="664" y="1092"/>
                </a:lnTo>
                <a:lnTo>
                  <a:pt x="664" y="1088"/>
                </a:lnTo>
                <a:lnTo>
                  <a:pt x="664" y="1084"/>
                </a:lnTo>
                <a:lnTo>
                  <a:pt x="664" y="1080"/>
                </a:lnTo>
                <a:lnTo>
                  <a:pt x="664" y="1076"/>
                </a:lnTo>
                <a:lnTo>
                  <a:pt x="660" y="1076"/>
                </a:lnTo>
                <a:lnTo>
                  <a:pt x="652" y="1076"/>
                </a:lnTo>
                <a:lnTo>
                  <a:pt x="648" y="1076"/>
                </a:lnTo>
                <a:lnTo>
                  <a:pt x="644" y="1076"/>
                </a:lnTo>
                <a:lnTo>
                  <a:pt x="640" y="1076"/>
                </a:lnTo>
                <a:lnTo>
                  <a:pt x="636" y="1073"/>
                </a:lnTo>
                <a:lnTo>
                  <a:pt x="636" y="1069"/>
                </a:lnTo>
                <a:lnTo>
                  <a:pt x="636" y="1065"/>
                </a:lnTo>
                <a:lnTo>
                  <a:pt x="636" y="1061"/>
                </a:lnTo>
                <a:lnTo>
                  <a:pt x="636" y="1057"/>
                </a:lnTo>
                <a:lnTo>
                  <a:pt x="632" y="1053"/>
                </a:lnTo>
                <a:lnTo>
                  <a:pt x="632" y="1057"/>
                </a:lnTo>
                <a:lnTo>
                  <a:pt x="628" y="1057"/>
                </a:lnTo>
                <a:lnTo>
                  <a:pt x="625" y="1057"/>
                </a:lnTo>
                <a:lnTo>
                  <a:pt x="617" y="1061"/>
                </a:lnTo>
                <a:lnTo>
                  <a:pt x="613" y="1061"/>
                </a:lnTo>
                <a:lnTo>
                  <a:pt x="605" y="1065"/>
                </a:lnTo>
                <a:lnTo>
                  <a:pt x="601" y="1065"/>
                </a:lnTo>
                <a:lnTo>
                  <a:pt x="601" y="1061"/>
                </a:lnTo>
                <a:lnTo>
                  <a:pt x="597" y="1057"/>
                </a:lnTo>
                <a:lnTo>
                  <a:pt x="597" y="1053"/>
                </a:lnTo>
                <a:lnTo>
                  <a:pt x="597" y="1049"/>
                </a:lnTo>
                <a:lnTo>
                  <a:pt x="597" y="1041"/>
                </a:lnTo>
                <a:lnTo>
                  <a:pt x="597" y="1037"/>
                </a:lnTo>
                <a:lnTo>
                  <a:pt x="593" y="1037"/>
                </a:lnTo>
                <a:lnTo>
                  <a:pt x="589" y="1041"/>
                </a:lnTo>
                <a:lnTo>
                  <a:pt x="585" y="1041"/>
                </a:lnTo>
                <a:lnTo>
                  <a:pt x="581" y="1045"/>
                </a:lnTo>
                <a:lnTo>
                  <a:pt x="577" y="1045"/>
                </a:lnTo>
                <a:lnTo>
                  <a:pt x="573" y="1049"/>
                </a:lnTo>
                <a:lnTo>
                  <a:pt x="570" y="1049"/>
                </a:lnTo>
                <a:lnTo>
                  <a:pt x="566" y="1049"/>
                </a:lnTo>
                <a:lnTo>
                  <a:pt x="562" y="1045"/>
                </a:lnTo>
                <a:lnTo>
                  <a:pt x="562" y="1041"/>
                </a:lnTo>
                <a:lnTo>
                  <a:pt x="558" y="1037"/>
                </a:lnTo>
                <a:lnTo>
                  <a:pt x="554" y="1033"/>
                </a:lnTo>
                <a:lnTo>
                  <a:pt x="554" y="1029"/>
                </a:lnTo>
                <a:lnTo>
                  <a:pt x="550" y="1029"/>
                </a:lnTo>
                <a:lnTo>
                  <a:pt x="546" y="1025"/>
                </a:lnTo>
                <a:lnTo>
                  <a:pt x="542" y="1025"/>
                </a:lnTo>
                <a:lnTo>
                  <a:pt x="538" y="1021"/>
                </a:lnTo>
                <a:lnTo>
                  <a:pt x="534" y="1021"/>
                </a:lnTo>
                <a:lnTo>
                  <a:pt x="530" y="1018"/>
                </a:lnTo>
                <a:lnTo>
                  <a:pt x="522" y="1018"/>
                </a:lnTo>
                <a:lnTo>
                  <a:pt x="518" y="1018"/>
                </a:lnTo>
                <a:lnTo>
                  <a:pt x="518" y="1021"/>
                </a:lnTo>
                <a:lnTo>
                  <a:pt x="515" y="1021"/>
                </a:lnTo>
                <a:lnTo>
                  <a:pt x="515" y="1025"/>
                </a:lnTo>
                <a:lnTo>
                  <a:pt x="511" y="1025"/>
                </a:lnTo>
                <a:lnTo>
                  <a:pt x="511" y="1029"/>
                </a:lnTo>
                <a:lnTo>
                  <a:pt x="507" y="1029"/>
                </a:lnTo>
                <a:lnTo>
                  <a:pt x="503" y="1029"/>
                </a:lnTo>
                <a:lnTo>
                  <a:pt x="503" y="1025"/>
                </a:lnTo>
                <a:lnTo>
                  <a:pt x="499" y="1021"/>
                </a:lnTo>
                <a:lnTo>
                  <a:pt x="499" y="1018"/>
                </a:lnTo>
                <a:lnTo>
                  <a:pt x="503" y="1014"/>
                </a:lnTo>
                <a:lnTo>
                  <a:pt x="503" y="1010"/>
                </a:lnTo>
                <a:lnTo>
                  <a:pt x="503" y="1006"/>
                </a:lnTo>
                <a:lnTo>
                  <a:pt x="503" y="1002"/>
                </a:lnTo>
                <a:lnTo>
                  <a:pt x="503" y="998"/>
                </a:lnTo>
                <a:lnTo>
                  <a:pt x="503" y="994"/>
                </a:lnTo>
                <a:lnTo>
                  <a:pt x="503" y="990"/>
                </a:lnTo>
                <a:lnTo>
                  <a:pt x="503" y="986"/>
                </a:lnTo>
                <a:lnTo>
                  <a:pt x="507" y="978"/>
                </a:lnTo>
                <a:lnTo>
                  <a:pt x="507" y="974"/>
                </a:lnTo>
                <a:lnTo>
                  <a:pt x="507" y="970"/>
                </a:lnTo>
                <a:lnTo>
                  <a:pt x="503" y="966"/>
                </a:lnTo>
                <a:lnTo>
                  <a:pt x="499" y="966"/>
                </a:lnTo>
                <a:lnTo>
                  <a:pt x="499" y="963"/>
                </a:lnTo>
                <a:lnTo>
                  <a:pt x="495" y="963"/>
                </a:lnTo>
                <a:lnTo>
                  <a:pt x="495" y="959"/>
                </a:lnTo>
                <a:lnTo>
                  <a:pt x="491" y="959"/>
                </a:lnTo>
                <a:lnTo>
                  <a:pt x="487" y="955"/>
                </a:lnTo>
                <a:lnTo>
                  <a:pt x="483" y="951"/>
                </a:lnTo>
                <a:lnTo>
                  <a:pt x="483" y="947"/>
                </a:lnTo>
                <a:lnTo>
                  <a:pt x="483" y="943"/>
                </a:lnTo>
                <a:lnTo>
                  <a:pt x="479" y="939"/>
                </a:lnTo>
                <a:lnTo>
                  <a:pt x="479" y="935"/>
                </a:lnTo>
                <a:lnTo>
                  <a:pt x="475" y="935"/>
                </a:lnTo>
                <a:lnTo>
                  <a:pt x="475" y="931"/>
                </a:lnTo>
                <a:lnTo>
                  <a:pt x="471" y="931"/>
                </a:lnTo>
                <a:lnTo>
                  <a:pt x="467" y="927"/>
                </a:lnTo>
                <a:lnTo>
                  <a:pt x="463" y="923"/>
                </a:lnTo>
                <a:lnTo>
                  <a:pt x="463" y="919"/>
                </a:lnTo>
                <a:lnTo>
                  <a:pt x="460" y="915"/>
                </a:lnTo>
                <a:lnTo>
                  <a:pt x="456" y="912"/>
                </a:lnTo>
                <a:lnTo>
                  <a:pt x="456" y="908"/>
                </a:lnTo>
                <a:lnTo>
                  <a:pt x="456" y="904"/>
                </a:lnTo>
                <a:lnTo>
                  <a:pt x="452" y="900"/>
                </a:lnTo>
                <a:lnTo>
                  <a:pt x="452" y="896"/>
                </a:lnTo>
                <a:lnTo>
                  <a:pt x="452" y="892"/>
                </a:lnTo>
                <a:lnTo>
                  <a:pt x="448" y="888"/>
                </a:lnTo>
                <a:lnTo>
                  <a:pt x="448" y="884"/>
                </a:lnTo>
                <a:lnTo>
                  <a:pt x="444" y="880"/>
                </a:lnTo>
                <a:lnTo>
                  <a:pt x="440" y="880"/>
                </a:lnTo>
                <a:lnTo>
                  <a:pt x="440" y="876"/>
                </a:lnTo>
                <a:lnTo>
                  <a:pt x="436" y="880"/>
                </a:lnTo>
                <a:lnTo>
                  <a:pt x="432" y="876"/>
                </a:lnTo>
                <a:lnTo>
                  <a:pt x="432" y="872"/>
                </a:lnTo>
                <a:lnTo>
                  <a:pt x="428" y="872"/>
                </a:lnTo>
                <a:lnTo>
                  <a:pt x="424" y="872"/>
                </a:lnTo>
                <a:lnTo>
                  <a:pt x="424" y="868"/>
                </a:lnTo>
                <a:lnTo>
                  <a:pt x="420" y="864"/>
                </a:lnTo>
                <a:lnTo>
                  <a:pt x="420" y="860"/>
                </a:lnTo>
                <a:lnTo>
                  <a:pt x="416" y="860"/>
                </a:lnTo>
                <a:lnTo>
                  <a:pt x="416" y="857"/>
                </a:lnTo>
                <a:lnTo>
                  <a:pt x="412" y="857"/>
                </a:lnTo>
                <a:lnTo>
                  <a:pt x="408" y="853"/>
                </a:lnTo>
                <a:lnTo>
                  <a:pt x="408" y="849"/>
                </a:lnTo>
                <a:lnTo>
                  <a:pt x="405" y="849"/>
                </a:lnTo>
                <a:lnTo>
                  <a:pt x="401" y="845"/>
                </a:lnTo>
                <a:lnTo>
                  <a:pt x="393" y="841"/>
                </a:lnTo>
                <a:lnTo>
                  <a:pt x="389" y="841"/>
                </a:lnTo>
                <a:lnTo>
                  <a:pt x="389" y="837"/>
                </a:lnTo>
                <a:lnTo>
                  <a:pt x="389" y="833"/>
                </a:lnTo>
                <a:lnTo>
                  <a:pt x="393" y="829"/>
                </a:lnTo>
                <a:lnTo>
                  <a:pt x="393" y="825"/>
                </a:lnTo>
                <a:lnTo>
                  <a:pt x="397" y="821"/>
                </a:lnTo>
                <a:lnTo>
                  <a:pt x="401" y="821"/>
                </a:lnTo>
                <a:lnTo>
                  <a:pt x="397" y="813"/>
                </a:lnTo>
                <a:lnTo>
                  <a:pt x="393" y="809"/>
                </a:lnTo>
                <a:lnTo>
                  <a:pt x="389" y="805"/>
                </a:lnTo>
                <a:lnTo>
                  <a:pt x="385" y="802"/>
                </a:lnTo>
                <a:lnTo>
                  <a:pt x="381" y="798"/>
                </a:lnTo>
                <a:lnTo>
                  <a:pt x="381" y="794"/>
                </a:lnTo>
                <a:lnTo>
                  <a:pt x="377" y="794"/>
                </a:lnTo>
                <a:lnTo>
                  <a:pt x="377" y="790"/>
                </a:lnTo>
                <a:lnTo>
                  <a:pt x="373" y="790"/>
                </a:lnTo>
                <a:lnTo>
                  <a:pt x="369" y="786"/>
                </a:lnTo>
                <a:lnTo>
                  <a:pt x="369" y="782"/>
                </a:lnTo>
                <a:lnTo>
                  <a:pt x="365" y="778"/>
                </a:lnTo>
                <a:lnTo>
                  <a:pt x="361" y="774"/>
                </a:lnTo>
                <a:lnTo>
                  <a:pt x="353" y="770"/>
                </a:lnTo>
                <a:lnTo>
                  <a:pt x="353" y="766"/>
                </a:lnTo>
                <a:lnTo>
                  <a:pt x="353" y="762"/>
                </a:lnTo>
                <a:lnTo>
                  <a:pt x="353" y="758"/>
                </a:lnTo>
                <a:lnTo>
                  <a:pt x="353" y="754"/>
                </a:lnTo>
                <a:lnTo>
                  <a:pt x="353" y="751"/>
                </a:lnTo>
                <a:lnTo>
                  <a:pt x="353" y="747"/>
                </a:lnTo>
                <a:lnTo>
                  <a:pt x="353" y="743"/>
                </a:lnTo>
                <a:lnTo>
                  <a:pt x="353" y="739"/>
                </a:lnTo>
                <a:lnTo>
                  <a:pt x="353" y="735"/>
                </a:lnTo>
                <a:lnTo>
                  <a:pt x="353" y="731"/>
                </a:lnTo>
                <a:lnTo>
                  <a:pt x="353" y="727"/>
                </a:lnTo>
                <a:lnTo>
                  <a:pt x="353" y="723"/>
                </a:lnTo>
                <a:lnTo>
                  <a:pt x="350" y="719"/>
                </a:lnTo>
                <a:lnTo>
                  <a:pt x="350" y="715"/>
                </a:lnTo>
                <a:lnTo>
                  <a:pt x="350" y="711"/>
                </a:lnTo>
                <a:lnTo>
                  <a:pt x="346" y="711"/>
                </a:lnTo>
                <a:lnTo>
                  <a:pt x="346" y="707"/>
                </a:lnTo>
                <a:lnTo>
                  <a:pt x="342" y="707"/>
                </a:lnTo>
                <a:lnTo>
                  <a:pt x="338" y="707"/>
                </a:lnTo>
                <a:lnTo>
                  <a:pt x="334" y="703"/>
                </a:lnTo>
                <a:lnTo>
                  <a:pt x="330" y="699"/>
                </a:lnTo>
                <a:lnTo>
                  <a:pt x="330" y="696"/>
                </a:lnTo>
                <a:lnTo>
                  <a:pt x="330" y="692"/>
                </a:lnTo>
                <a:lnTo>
                  <a:pt x="330" y="688"/>
                </a:lnTo>
                <a:lnTo>
                  <a:pt x="330" y="684"/>
                </a:lnTo>
                <a:lnTo>
                  <a:pt x="326" y="680"/>
                </a:lnTo>
                <a:lnTo>
                  <a:pt x="326" y="676"/>
                </a:lnTo>
                <a:lnTo>
                  <a:pt x="326" y="672"/>
                </a:lnTo>
                <a:lnTo>
                  <a:pt x="326" y="668"/>
                </a:lnTo>
                <a:lnTo>
                  <a:pt x="322" y="664"/>
                </a:lnTo>
                <a:lnTo>
                  <a:pt x="322" y="660"/>
                </a:lnTo>
                <a:lnTo>
                  <a:pt x="322" y="656"/>
                </a:lnTo>
                <a:lnTo>
                  <a:pt x="318" y="652"/>
                </a:lnTo>
                <a:lnTo>
                  <a:pt x="318" y="648"/>
                </a:lnTo>
                <a:lnTo>
                  <a:pt x="318" y="644"/>
                </a:lnTo>
                <a:lnTo>
                  <a:pt x="318" y="637"/>
                </a:lnTo>
                <a:lnTo>
                  <a:pt x="314" y="633"/>
                </a:lnTo>
                <a:lnTo>
                  <a:pt x="314" y="629"/>
                </a:lnTo>
                <a:lnTo>
                  <a:pt x="310" y="625"/>
                </a:lnTo>
                <a:lnTo>
                  <a:pt x="310" y="621"/>
                </a:lnTo>
                <a:lnTo>
                  <a:pt x="310" y="617"/>
                </a:lnTo>
                <a:lnTo>
                  <a:pt x="310" y="613"/>
                </a:lnTo>
                <a:lnTo>
                  <a:pt x="310" y="609"/>
                </a:lnTo>
                <a:lnTo>
                  <a:pt x="310" y="605"/>
                </a:lnTo>
                <a:lnTo>
                  <a:pt x="306" y="601"/>
                </a:lnTo>
                <a:lnTo>
                  <a:pt x="306" y="597"/>
                </a:lnTo>
                <a:lnTo>
                  <a:pt x="306" y="593"/>
                </a:lnTo>
                <a:lnTo>
                  <a:pt x="310" y="593"/>
                </a:lnTo>
                <a:lnTo>
                  <a:pt x="314" y="593"/>
                </a:lnTo>
                <a:lnTo>
                  <a:pt x="318" y="589"/>
                </a:lnTo>
                <a:lnTo>
                  <a:pt x="322" y="589"/>
                </a:lnTo>
                <a:lnTo>
                  <a:pt x="326" y="589"/>
                </a:lnTo>
                <a:lnTo>
                  <a:pt x="330" y="589"/>
                </a:lnTo>
                <a:lnTo>
                  <a:pt x="334" y="586"/>
                </a:lnTo>
                <a:lnTo>
                  <a:pt x="338" y="586"/>
                </a:lnTo>
                <a:lnTo>
                  <a:pt x="342" y="586"/>
                </a:lnTo>
                <a:lnTo>
                  <a:pt x="346" y="582"/>
                </a:lnTo>
                <a:lnTo>
                  <a:pt x="353" y="582"/>
                </a:lnTo>
                <a:lnTo>
                  <a:pt x="353" y="578"/>
                </a:lnTo>
                <a:lnTo>
                  <a:pt x="357" y="578"/>
                </a:lnTo>
                <a:lnTo>
                  <a:pt x="361" y="578"/>
                </a:lnTo>
                <a:lnTo>
                  <a:pt x="365" y="578"/>
                </a:lnTo>
                <a:lnTo>
                  <a:pt x="369" y="574"/>
                </a:lnTo>
                <a:lnTo>
                  <a:pt x="373" y="574"/>
                </a:lnTo>
                <a:lnTo>
                  <a:pt x="377" y="574"/>
                </a:lnTo>
                <a:lnTo>
                  <a:pt x="385" y="570"/>
                </a:lnTo>
                <a:lnTo>
                  <a:pt x="393" y="566"/>
                </a:lnTo>
                <a:lnTo>
                  <a:pt x="397" y="566"/>
                </a:lnTo>
                <a:lnTo>
                  <a:pt x="401" y="562"/>
                </a:lnTo>
                <a:lnTo>
                  <a:pt x="401" y="558"/>
                </a:lnTo>
                <a:lnTo>
                  <a:pt x="401" y="554"/>
                </a:lnTo>
                <a:lnTo>
                  <a:pt x="401" y="550"/>
                </a:lnTo>
                <a:lnTo>
                  <a:pt x="397" y="550"/>
                </a:lnTo>
                <a:lnTo>
                  <a:pt x="397" y="546"/>
                </a:lnTo>
                <a:lnTo>
                  <a:pt x="397" y="542"/>
                </a:lnTo>
                <a:lnTo>
                  <a:pt x="397" y="538"/>
                </a:lnTo>
                <a:lnTo>
                  <a:pt x="393" y="538"/>
                </a:lnTo>
                <a:lnTo>
                  <a:pt x="389" y="538"/>
                </a:lnTo>
                <a:lnTo>
                  <a:pt x="385" y="538"/>
                </a:lnTo>
                <a:lnTo>
                  <a:pt x="377" y="538"/>
                </a:lnTo>
                <a:lnTo>
                  <a:pt x="373" y="538"/>
                </a:lnTo>
                <a:lnTo>
                  <a:pt x="365" y="538"/>
                </a:lnTo>
                <a:lnTo>
                  <a:pt x="361" y="538"/>
                </a:lnTo>
                <a:lnTo>
                  <a:pt x="357" y="538"/>
                </a:lnTo>
                <a:lnTo>
                  <a:pt x="353" y="542"/>
                </a:ln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406" name="Freeform 22"/>
          <p:cNvSpPr>
            <a:spLocks/>
          </p:cNvSpPr>
          <p:nvPr/>
        </p:nvSpPr>
        <p:spPr bwMode="auto">
          <a:xfrm>
            <a:off x="3635375" y="2339975"/>
            <a:ext cx="1497013" cy="3095625"/>
          </a:xfrm>
          <a:custGeom>
            <a:avLst/>
            <a:gdLst>
              <a:gd name="T0" fmla="*/ 71 w 707"/>
              <a:gd name="T1" fmla="*/ 40 h 1461"/>
              <a:gd name="T2" fmla="*/ 126 w 707"/>
              <a:gd name="T3" fmla="*/ 59 h 1461"/>
              <a:gd name="T4" fmla="*/ 165 w 707"/>
              <a:gd name="T5" fmla="*/ 102 h 1461"/>
              <a:gd name="T6" fmla="*/ 177 w 707"/>
              <a:gd name="T7" fmla="*/ 138 h 1461"/>
              <a:gd name="T8" fmla="*/ 165 w 707"/>
              <a:gd name="T9" fmla="*/ 193 h 1461"/>
              <a:gd name="T10" fmla="*/ 150 w 707"/>
              <a:gd name="T11" fmla="*/ 248 h 1461"/>
              <a:gd name="T12" fmla="*/ 126 w 707"/>
              <a:gd name="T13" fmla="*/ 307 h 1461"/>
              <a:gd name="T14" fmla="*/ 138 w 707"/>
              <a:gd name="T15" fmla="*/ 362 h 1461"/>
              <a:gd name="T16" fmla="*/ 181 w 707"/>
              <a:gd name="T17" fmla="*/ 413 h 1461"/>
              <a:gd name="T18" fmla="*/ 240 w 707"/>
              <a:gd name="T19" fmla="*/ 444 h 1461"/>
              <a:gd name="T20" fmla="*/ 244 w 707"/>
              <a:gd name="T21" fmla="*/ 499 h 1461"/>
              <a:gd name="T22" fmla="*/ 275 w 707"/>
              <a:gd name="T23" fmla="*/ 546 h 1461"/>
              <a:gd name="T24" fmla="*/ 322 w 707"/>
              <a:gd name="T25" fmla="*/ 550 h 1461"/>
              <a:gd name="T26" fmla="*/ 374 w 707"/>
              <a:gd name="T27" fmla="*/ 578 h 1461"/>
              <a:gd name="T28" fmla="*/ 436 w 707"/>
              <a:gd name="T29" fmla="*/ 585 h 1461"/>
              <a:gd name="T30" fmla="*/ 484 w 707"/>
              <a:gd name="T31" fmla="*/ 605 h 1461"/>
              <a:gd name="T32" fmla="*/ 531 w 707"/>
              <a:gd name="T33" fmla="*/ 629 h 1461"/>
              <a:gd name="T34" fmla="*/ 586 w 707"/>
              <a:gd name="T35" fmla="*/ 648 h 1461"/>
              <a:gd name="T36" fmla="*/ 645 w 707"/>
              <a:gd name="T37" fmla="*/ 668 h 1461"/>
              <a:gd name="T38" fmla="*/ 660 w 707"/>
              <a:gd name="T39" fmla="*/ 731 h 1461"/>
              <a:gd name="T40" fmla="*/ 688 w 707"/>
              <a:gd name="T41" fmla="*/ 778 h 1461"/>
              <a:gd name="T42" fmla="*/ 660 w 707"/>
              <a:gd name="T43" fmla="*/ 829 h 1461"/>
              <a:gd name="T44" fmla="*/ 656 w 707"/>
              <a:gd name="T45" fmla="*/ 860 h 1461"/>
              <a:gd name="T46" fmla="*/ 652 w 707"/>
              <a:gd name="T47" fmla="*/ 935 h 1461"/>
              <a:gd name="T48" fmla="*/ 649 w 707"/>
              <a:gd name="T49" fmla="*/ 1010 h 1461"/>
              <a:gd name="T50" fmla="*/ 570 w 707"/>
              <a:gd name="T51" fmla="*/ 1006 h 1461"/>
              <a:gd name="T52" fmla="*/ 558 w 707"/>
              <a:gd name="T53" fmla="*/ 1057 h 1461"/>
              <a:gd name="T54" fmla="*/ 495 w 707"/>
              <a:gd name="T55" fmla="*/ 1068 h 1461"/>
              <a:gd name="T56" fmla="*/ 468 w 707"/>
              <a:gd name="T57" fmla="*/ 1104 h 1461"/>
              <a:gd name="T58" fmla="*/ 484 w 707"/>
              <a:gd name="T59" fmla="*/ 1139 h 1461"/>
              <a:gd name="T60" fmla="*/ 491 w 707"/>
              <a:gd name="T61" fmla="*/ 1194 h 1461"/>
              <a:gd name="T62" fmla="*/ 539 w 707"/>
              <a:gd name="T63" fmla="*/ 1233 h 1461"/>
              <a:gd name="T64" fmla="*/ 566 w 707"/>
              <a:gd name="T65" fmla="*/ 1304 h 1461"/>
              <a:gd name="T66" fmla="*/ 574 w 707"/>
              <a:gd name="T67" fmla="*/ 1355 h 1461"/>
              <a:gd name="T68" fmla="*/ 562 w 707"/>
              <a:gd name="T69" fmla="*/ 1426 h 1461"/>
              <a:gd name="T70" fmla="*/ 507 w 707"/>
              <a:gd name="T71" fmla="*/ 1453 h 1461"/>
              <a:gd name="T72" fmla="*/ 440 w 707"/>
              <a:gd name="T73" fmla="*/ 1445 h 1461"/>
              <a:gd name="T74" fmla="*/ 377 w 707"/>
              <a:gd name="T75" fmla="*/ 1414 h 1461"/>
              <a:gd name="T76" fmla="*/ 307 w 707"/>
              <a:gd name="T77" fmla="*/ 1453 h 1461"/>
              <a:gd name="T78" fmla="*/ 232 w 707"/>
              <a:gd name="T79" fmla="*/ 1457 h 1461"/>
              <a:gd name="T80" fmla="*/ 252 w 707"/>
              <a:gd name="T81" fmla="*/ 1418 h 1461"/>
              <a:gd name="T82" fmla="*/ 279 w 707"/>
              <a:gd name="T83" fmla="*/ 1363 h 1461"/>
              <a:gd name="T84" fmla="*/ 279 w 707"/>
              <a:gd name="T85" fmla="*/ 1312 h 1461"/>
              <a:gd name="T86" fmla="*/ 275 w 707"/>
              <a:gd name="T87" fmla="*/ 1273 h 1461"/>
              <a:gd name="T88" fmla="*/ 311 w 707"/>
              <a:gd name="T89" fmla="*/ 1226 h 1461"/>
              <a:gd name="T90" fmla="*/ 330 w 707"/>
              <a:gd name="T91" fmla="*/ 1155 h 1461"/>
              <a:gd name="T92" fmla="*/ 354 w 707"/>
              <a:gd name="T93" fmla="*/ 1096 h 1461"/>
              <a:gd name="T94" fmla="*/ 330 w 707"/>
              <a:gd name="T95" fmla="*/ 1049 h 1461"/>
              <a:gd name="T96" fmla="*/ 279 w 707"/>
              <a:gd name="T97" fmla="*/ 1033 h 1461"/>
              <a:gd name="T98" fmla="*/ 216 w 707"/>
              <a:gd name="T99" fmla="*/ 1010 h 1461"/>
              <a:gd name="T100" fmla="*/ 197 w 707"/>
              <a:gd name="T101" fmla="*/ 986 h 1461"/>
              <a:gd name="T102" fmla="*/ 173 w 707"/>
              <a:gd name="T103" fmla="*/ 927 h 1461"/>
              <a:gd name="T104" fmla="*/ 134 w 707"/>
              <a:gd name="T105" fmla="*/ 872 h 1461"/>
              <a:gd name="T106" fmla="*/ 87 w 707"/>
              <a:gd name="T107" fmla="*/ 833 h 1461"/>
              <a:gd name="T108" fmla="*/ 63 w 707"/>
              <a:gd name="T109" fmla="*/ 778 h 1461"/>
              <a:gd name="T110" fmla="*/ 44 w 707"/>
              <a:gd name="T111" fmla="*/ 711 h 1461"/>
              <a:gd name="T112" fmla="*/ 16 w 707"/>
              <a:gd name="T113" fmla="*/ 656 h 1461"/>
              <a:gd name="T114" fmla="*/ 0 w 707"/>
              <a:gd name="T115" fmla="*/ 585 h 1461"/>
              <a:gd name="T116" fmla="*/ 67 w 707"/>
              <a:gd name="T117" fmla="*/ 566 h 1461"/>
              <a:gd name="T118" fmla="*/ 67 w 707"/>
              <a:gd name="T119" fmla="*/ 530 h 146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07"/>
              <a:gd name="T181" fmla="*/ 0 h 1461"/>
              <a:gd name="T182" fmla="*/ 707 w 707"/>
              <a:gd name="T183" fmla="*/ 1461 h 146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07" h="1461">
                <a:moveTo>
                  <a:pt x="28" y="0"/>
                </a:moveTo>
                <a:lnTo>
                  <a:pt x="28" y="4"/>
                </a:lnTo>
                <a:lnTo>
                  <a:pt x="32" y="4"/>
                </a:lnTo>
                <a:lnTo>
                  <a:pt x="32" y="8"/>
                </a:lnTo>
                <a:lnTo>
                  <a:pt x="32" y="12"/>
                </a:lnTo>
                <a:lnTo>
                  <a:pt x="36" y="16"/>
                </a:lnTo>
                <a:lnTo>
                  <a:pt x="36" y="20"/>
                </a:lnTo>
                <a:lnTo>
                  <a:pt x="40" y="24"/>
                </a:lnTo>
                <a:lnTo>
                  <a:pt x="44" y="28"/>
                </a:lnTo>
                <a:lnTo>
                  <a:pt x="47" y="28"/>
                </a:lnTo>
                <a:lnTo>
                  <a:pt x="51" y="32"/>
                </a:lnTo>
                <a:lnTo>
                  <a:pt x="55" y="32"/>
                </a:lnTo>
                <a:lnTo>
                  <a:pt x="55" y="36"/>
                </a:lnTo>
                <a:lnTo>
                  <a:pt x="59" y="36"/>
                </a:lnTo>
                <a:lnTo>
                  <a:pt x="63" y="36"/>
                </a:lnTo>
                <a:lnTo>
                  <a:pt x="67" y="40"/>
                </a:lnTo>
                <a:lnTo>
                  <a:pt x="71" y="40"/>
                </a:lnTo>
                <a:lnTo>
                  <a:pt x="75" y="43"/>
                </a:lnTo>
                <a:lnTo>
                  <a:pt x="75" y="47"/>
                </a:lnTo>
                <a:lnTo>
                  <a:pt x="79" y="47"/>
                </a:lnTo>
                <a:lnTo>
                  <a:pt x="83" y="47"/>
                </a:lnTo>
                <a:lnTo>
                  <a:pt x="87" y="47"/>
                </a:lnTo>
                <a:lnTo>
                  <a:pt x="91" y="51"/>
                </a:lnTo>
                <a:lnTo>
                  <a:pt x="95" y="51"/>
                </a:lnTo>
                <a:lnTo>
                  <a:pt x="99" y="51"/>
                </a:lnTo>
                <a:lnTo>
                  <a:pt x="102" y="51"/>
                </a:lnTo>
                <a:lnTo>
                  <a:pt x="102" y="55"/>
                </a:lnTo>
                <a:lnTo>
                  <a:pt x="106" y="55"/>
                </a:lnTo>
                <a:lnTo>
                  <a:pt x="110" y="55"/>
                </a:lnTo>
                <a:lnTo>
                  <a:pt x="110" y="59"/>
                </a:lnTo>
                <a:lnTo>
                  <a:pt x="114" y="59"/>
                </a:lnTo>
                <a:lnTo>
                  <a:pt x="118" y="59"/>
                </a:lnTo>
                <a:lnTo>
                  <a:pt x="122" y="59"/>
                </a:lnTo>
                <a:lnTo>
                  <a:pt x="126" y="59"/>
                </a:lnTo>
                <a:lnTo>
                  <a:pt x="130" y="59"/>
                </a:lnTo>
                <a:lnTo>
                  <a:pt x="134" y="59"/>
                </a:lnTo>
                <a:lnTo>
                  <a:pt x="134" y="63"/>
                </a:lnTo>
                <a:lnTo>
                  <a:pt x="138" y="67"/>
                </a:lnTo>
                <a:lnTo>
                  <a:pt x="142" y="67"/>
                </a:lnTo>
                <a:lnTo>
                  <a:pt x="142" y="71"/>
                </a:lnTo>
                <a:lnTo>
                  <a:pt x="142" y="75"/>
                </a:lnTo>
                <a:lnTo>
                  <a:pt x="142" y="79"/>
                </a:lnTo>
                <a:lnTo>
                  <a:pt x="146" y="83"/>
                </a:lnTo>
                <a:lnTo>
                  <a:pt x="146" y="87"/>
                </a:lnTo>
                <a:lnTo>
                  <a:pt x="146" y="91"/>
                </a:lnTo>
                <a:lnTo>
                  <a:pt x="150" y="91"/>
                </a:lnTo>
                <a:lnTo>
                  <a:pt x="154" y="91"/>
                </a:lnTo>
                <a:lnTo>
                  <a:pt x="157" y="95"/>
                </a:lnTo>
                <a:lnTo>
                  <a:pt x="161" y="98"/>
                </a:lnTo>
                <a:lnTo>
                  <a:pt x="161" y="102"/>
                </a:lnTo>
                <a:lnTo>
                  <a:pt x="165" y="102"/>
                </a:lnTo>
                <a:lnTo>
                  <a:pt x="165" y="106"/>
                </a:lnTo>
                <a:lnTo>
                  <a:pt x="169" y="106"/>
                </a:lnTo>
                <a:lnTo>
                  <a:pt x="169" y="110"/>
                </a:lnTo>
                <a:lnTo>
                  <a:pt x="173" y="114"/>
                </a:lnTo>
                <a:lnTo>
                  <a:pt x="177" y="114"/>
                </a:lnTo>
                <a:lnTo>
                  <a:pt x="181" y="118"/>
                </a:lnTo>
                <a:lnTo>
                  <a:pt x="185" y="118"/>
                </a:lnTo>
                <a:lnTo>
                  <a:pt x="189" y="118"/>
                </a:lnTo>
                <a:lnTo>
                  <a:pt x="189" y="122"/>
                </a:lnTo>
                <a:lnTo>
                  <a:pt x="193" y="122"/>
                </a:lnTo>
                <a:lnTo>
                  <a:pt x="189" y="122"/>
                </a:lnTo>
                <a:lnTo>
                  <a:pt x="189" y="126"/>
                </a:lnTo>
                <a:lnTo>
                  <a:pt x="189" y="130"/>
                </a:lnTo>
                <a:lnTo>
                  <a:pt x="185" y="134"/>
                </a:lnTo>
                <a:lnTo>
                  <a:pt x="181" y="134"/>
                </a:lnTo>
                <a:lnTo>
                  <a:pt x="181" y="138"/>
                </a:lnTo>
                <a:lnTo>
                  <a:pt x="177" y="138"/>
                </a:lnTo>
                <a:lnTo>
                  <a:pt x="177" y="142"/>
                </a:lnTo>
                <a:lnTo>
                  <a:pt x="177" y="146"/>
                </a:lnTo>
                <a:lnTo>
                  <a:pt x="173" y="150"/>
                </a:lnTo>
                <a:lnTo>
                  <a:pt x="169" y="153"/>
                </a:lnTo>
                <a:lnTo>
                  <a:pt x="165" y="157"/>
                </a:lnTo>
                <a:lnTo>
                  <a:pt x="161" y="157"/>
                </a:lnTo>
                <a:lnTo>
                  <a:pt x="161" y="161"/>
                </a:lnTo>
                <a:lnTo>
                  <a:pt x="161" y="165"/>
                </a:lnTo>
                <a:lnTo>
                  <a:pt x="165" y="169"/>
                </a:lnTo>
                <a:lnTo>
                  <a:pt x="169" y="169"/>
                </a:lnTo>
                <a:lnTo>
                  <a:pt x="169" y="173"/>
                </a:lnTo>
                <a:lnTo>
                  <a:pt x="169" y="177"/>
                </a:lnTo>
                <a:lnTo>
                  <a:pt x="169" y="181"/>
                </a:lnTo>
                <a:lnTo>
                  <a:pt x="169" y="185"/>
                </a:lnTo>
                <a:lnTo>
                  <a:pt x="169" y="189"/>
                </a:lnTo>
                <a:lnTo>
                  <a:pt x="169" y="193"/>
                </a:lnTo>
                <a:lnTo>
                  <a:pt x="165" y="193"/>
                </a:lnTo>
                <a:lnTo>
                  <a:pt x="165" y="201"/>
                </a:lnTo>
                <a:lnTo>
                  <a:pt x="169" y="201"/>
                </a:lnTo>
                <a:lnTo>
                  <a:pt x="169" y="205"/>
                </a:lnTo>
                <a:lnTo>
                  <a:pt x="165" y="208"/>
                </a:lnTo>
                <a:lnTo>
                  <a:pt x="161" y="208"/>
                </a:lnTo>
                <a:lnTo>
                  <a:pt x="157" y="212"/>
                </a:lnTo>
                <a:lnTo>
                  <a:pt x="157" y="216"/>
                </a:lnTo>
                <a:lnTo>
                  <a:pt x="157" y="220"/>
                </a:lnTo>
                <a:lnTo>
                  <a:pt x="157" y="224"/>
                </a:lnTo>
                <a:lnTo>
                  <a:pt x="161" y="224"/>
                </a:lnTo>
                <a:lnTo>
                  <a:pt x="161" y="228"/>
                </a:lnTo>
                <a:lnTo>
                  <a:pt x="161" y="232"/>
                </a:lnTo>
                <a:lnTo>
                  <a:pt x="157" y="236"/>
                </a:lnTo>
                <a:lnTo>
                  <a:pt x="154" y="240"/>
                </a:lnTo>
                <a:lnTo>
                  <a:pt x="154" y="244"/>
                </a:lnTo>
                <a:lnTo>
                  <a:pt x="150" y="244"/>
                </a:lnTo>
                <a:lnTo>
                  <a:pt x="150" y="248"/>
                </a:lnTo>
                <a:lnTo>
                  <a:pt x="150" y="252"/>
                </a:lnTo>
                <a:lnTo>
                  <a:pt x="150" y="256"/>
                </a:lnTo>
                <a:lnTo>
                  <a:pt x="146" y="259"/>
                </a:lnTo>
                <a:lnTo>
                  <a:pt x="142" y="263"/>
                </a:lnTo>
                <a:lnTo>
                  <a:pt x="142" y="267"/>
                </a:lnTo>
                <a:lnTo>
                  <a:pt x="142" y="271"/>
                </a:lnTo>
                <a:lnTo>
                  <a:pt x="142" y="275"/>
                </a:lnTo>
                <a:lnTo>
                  <a:pt x="138" y="279"/>
                </a:lnTo>
                <a:lnTo>
                  <a:pt x="134" y="283"/>
                </a:lnTo>
                <a:lnTo>
                  <a:pt x="134" y="287"/>
                </a:lnTo>
                <a:lnTo>
                  <a:pt x="130" y="287"/>
                </a:lnTo>
                <a:lnTo>
                  <a:pt x="130" y="291"/>
                </a:lnTo>
                <a:lnTo>
                  <a:pt x="130" y="295"/>
                </a:lnTo>
                <a:lnTo>
                  <a:pt x="126" y="295"/>
                </a:lnTo>
                <a:lnTo>
                  <a:pt x="126" y="299"/>
                </a:lnTo>
                <a:lnTo>
                  <a:pt x="126" y="303"/>
                </a:lnTo>
                <a:lnTo>
                  <a:pt x="126" y="307"/>
                </a:lnTo>
                <a:lnTo>
                  <a:pt x="122" y="311"/>
                </a:lnTo>
                <a:lnTo>
                  <a:pt x="126" y="311"/>
                </a:lnTo>
                <a:lnTo>
                  <a:pt x="126" y="314"/>
                </a:lnTo>
                <a:lnTo>
                  <a:pt x="122" y="314"/>
                </a:lnTo>
                <a:lnTo>
                  <a:pt x="122" y="318"/>
                </a:lnTo>
                <a:lnTo>
                  <a:pt x="122" y="322"/>
                </a:lnTo>
                <a:lnTo>
                  <a:pt x="122" y="326"/>
                </a:lnTo>
                <a:lnTo>
                  <a:pt x="122" y="330"/>
                </a:lnTo>
                <a:lnTo>
                  <a:pt x="126" y="334"/>
                </a:lnTo>
                <a:lnTo>
                  <a:pt x="126" y="338"/>
                </a:lnTo>
                <a:lnTo>
                  <a:pt x="126" y="342"/>
                </a:lnTo>
                <a:lnTo>
                  <a:pt x="126" y="346"/>
                </a:lnTo>
                <a:lnTo>
                  <a:pt x="130" y="346"/>
                </a:lnTo>
                <a:lnTo>
                  <a:pt x="130" y="350"/>
                </a:lnTo>
                <a:lnTo>
                  <a:pt x="134" y="354"/>
                </a:lnTo>
                <a:lnTo>
                  <a:pt x="134" y="358"/>
                </a:lnTo>
                <a:lnTo>
                  <a:pt x="138" y="362"/>
                </a:lnTo>
                <a:lnTo>
                  <a:pt x="138" y="366"/>
                </a:lnTo>
                <a:lnTo>
                  <a:pt x="142" y="369"/>
                </a:lnTo>
                <a:lnTo>
                  <a:pt x="142" y="373"/>
                </a:lnTo>
                <a:lnTo>
                  <a:pt x="146" y="373"/>
                </a:lnTo>
                <a:lnTo>
                  <a:pt x="146" y="377"/>
                </a:lnTo>
                <a:lnTo>
                  <a:pt x="146" y="381"/>
                </a:lnTo>
                <a:lnTo>
                  <a:pt x="150" y="385"/>
                </a:lnTo>
                <a:lnTo>
                  <a:pt x="154" y="389"/>
                </a:lnTo>
                <a:lnTo>
                  <a:pt x="157" y="389"/>
                </a:lnTo>
                <a:lnTo>
                  <a:pt x="161" y="393"/>
                </a:lnTo>
                <a:lnTo>
                  <a:pt x="165" y="397"/>
                </a:lnTo>
                <a:lnTo>
                  <a:pt x="169" y="397"/>
                </a:lnTo>
                <a:lnTo>
                  <a:pt x="173" y="397"/>
                </a:lnTo>
                <a:lnTo>
                  <a:pt x="173" y="401"/>
                </a:lnTo>
                <a:lnTo>
                  <a:pt x="173" y="405"/>
                </a:lnTo>
                <a:lnTo>
                  <a:pt x="177" y="409"/>
                </a:lnTo>
                <a:lnTo>
                  <a:pt x="181" y="413"/>
                </a:lnTo>
                <a:lnTo>
                  <a:pt x="181" y="417"/>
                </a:lnTo>
                <a:lnTo>
                  <a:pt x="185" y="417"/>
                </a:lnTo>
                <a:lnTo>
                  <a:pt x="189" y="417"/>
                </a:lnTo>
                <a:lnTo>
                  <a:pt x="193" y="417"/>
                </a:lnTo>
                <a:lnTo>
                  <a:pt x="197" y="417"/>
                </a:lnTo>
                <a:lnTo>
                  <a:pt x="201" y="420"/>
                </a:lnTo>
                <a:lnTo>
                  <a:pt x="205" y="424"/>
                </a:lnTo>
                <a:lnTo>
                  <a:pt x="209" y="424"/>
                </a:lnTo>
                <a:lnTo>
                  <a:pt x="212" y="428"/>
                </a:lnTo>
                <a:lnTo>
                  <a:pt x="216" y="428"/>
                </a:lnTo>
                <a:lnTo>
                  <a:pt x="220" y="432"/>
                </a:lnTo>
                <a:lnTo>
                  <a:pt x="224" y="436"/>
                </a:lnTo>
                <a:lnTo>
                  <a:pt x="228" y="436"/>
                </a:lnTo>
                <a:lnTo>
                  <a:pt x="228" y="440"/>
                </a:lnTo>
                <a:lnTo>
                  <a:pt x="232" y="440"/>
                </a:lnTo>
                <a:lnTo>
                  <a:pt x="236" y="440"/>
                </a:lnTo>
                <a:lnTo>
                  <a:pt x="240" y="444"/>
                </a:lnTo>
                <a:lnTo>
                  <a:pt x="244" y="444"/>
                </a:lnTo>
                <a:lnTo>
                  <a:pt x="244" y="448"/>
                </a:lnTo>
                <a:lnTo>
                  <a:pt x="248" y="448"/>
                </a:lnTo>
                <a:lnTo>
                  <a:pt x="248" y="452"/>
                </a:lnTo>
                <a:lnTo>
                  <a:pt x="252" y="452"/>
                </a:lnTo>
                <a:lnTo>
                  <a:pt x="252" y="456"/>
                </a:lnTo>
                <a:lnTo>
                  <a:pt x="252" y="460"/>
                </a:lnTo>
                <a:lnTo>
                  <a:pt x="252" y="464"/>
                </a:lnTo>
                <a:lnTo>
                  <a:pt x="252" y="468"/>
                </a:lnTo>
                <a:lnTo>
                  <a:pt x="248" y="472"/>
                </a:lnTo>
                <a:lnTo>
                  <a:pt x="248" y="475"/>
                </a:lnTo>
                <a:lnTo>
                  <a:pt x="248" y="479"/>
                </a:lnTo>
                <a:lnTo>
                  <a:pt x="244" y="483"/>
                </a:lnTo>
                <a:lnTo>
                  <a:pt x="244" y="487"/>
                </a:lnTo>
                <a:lnTo>
                  <a:pt x="244" y="491"/>
                </a:lnTo>
                <a:lnTo>
                  <a:pt x="244" y="495"/>
                </a:lnTo>
                <a:lnTo>
                  <a:pt x="244" y="499"/>
                </a:lnTo>
                <a:lnTo>
                  <a:pt x="244" y="503"/>
                </a:lnTo>
                <a:lnTo>
                  <a:pt x="244" y="507"/>
                </a:lnTo>
                <a:lnTo>
                  <a:pt x="244" y="511"/>
                </a:lnTo>
                <a:lnTo>
                  <a:pt x="240" y="515"/>
                </a:lnTo>
                <a:lnTo>
                  <a:pt x="240" y="519"/>
                </a:lnTo>
                <a:lnTo>
                  <a:pt x="240" y="523"/>
                </a:lnTo>
                <a:lnTo>
                  <a:pt x="244" y="527"/>
                </a:lnTo>
                <a:lnTo>
                  <a:pt x="244" y="530"/>
                </a:lnTo>
                <a:lnTo>
                  <a:pt x="248" y="530"/>
                </a:lnTo>
                <a:lnTo>
                  <a:pt x="252" y="530"/>
                </a:lnTo>
                <a:lnTo>
                  <a:pt x="256" y="530"/>
                </a:lnTo>
                <a:lnTo>
                  <a:pt x="260" y="530"/>
                </a:lnTo>
                <a:lnTo>
                  <a:pt x="264" y="530"/>
                </a:lnTo>
                <a:lnTo>
                  <a:pt x="264" y="534"/>
                </a:lnTo>
                <a:lnTo>
                  <a:pt x="267" y="538"/>
                </a:lnTo>
                <a:lnTo>
                  <a:pt x="271" y="542"/>
                </a:lnTo>
                <a:lnTo>
                  <a:pt x="275" y="546"/>
                </a:lnTo>
                <a:lnTo>
                  <a:pt x="279" y="546"/>
                </a:lnTo>
                <a:lnTo>
                  <a:pt x="283" y="546"/>
                </a:lnTo>
                <a:lnTo>
                  <a:pt x="283" y="542"/>
                </a:lnTo>
                <a:lnTo>
                  <a:pt x="287" y="546"/>
                </a:lnTo>
                <a:lnTo>
                  <a:pt x="291" y="546"/>
                </a:lnTo>
                <a:lnTo>
                  <a:pt x="295" y="546"/>
                </a:lnTo>
                <a:lnTo>
                  <a:pt x="295" y="542"/>
                </a:lnTo>
                <a:lnTo>
                  <a:pt x="299" y="542"/>
                </a:lnTo>
                <a:lnTo>
                  <a:pt x="303" y="542"/>
                </a:lnTo>
                <a:lnTo>
                  <a:pt x="307" y="542"/>
                </a:lnTo>
                <a:lnTo>
                  <a:pt x="307" y="546"/>
                </a:lnTo>
                <a:lnTo>
                  <a:pt x="311" y="550"/>
                </a:lnTo>
                <a:lnTo>
                  <a:pt x="311" y="554"/>
                </a:lnTo>
                <a:lnTo>
                  <a:pt x="315" y="558"/>
                </a:lnTo>
                <a:lnTo>
                  <a:pt x="319" y="554"/>
                </a:lnTo>
                <a:lnTo>
                  <a:pt x="322" y="554"/>
                </a:lnTo>
                <a:lnTo>
                  <a:pt x="322" y="550"/>
                </a:lnTo>
                <a:lnTo>
                  <a:pt x="326" y="554"/>
                </a:lnTo>
                <a:lnTo>
                  <a:pt x="326" y="558"/>
                </a:lnTo>
                <a:lnTo>
                  <a:pt x="330" y="558"/>
                </a:lnTo>
                <a:lnTo>
                  <a:pt x="330" y="562"/>
                </a:lnTo>
                <a:lnTo>
                  <a:pt x="334" y="562"/>
                </a:lnTo>
                <a:lnTo>
                  <a:pt x="334" y="566"/>
                </a:lnTo>
                <a:lnTo>
                  <a:pt x="338" y="566"/>
                </a:lnTo>
                <a:lnTo>
                  <a:pt x="338" y="570"/>
                </a:lnTo>
                <a:lnTo>
                  <a:pt x="342" y="570"/>
                </a:lnTo>
                <a:lnTo>
                  <a:pt x="346" y="570"/>
                </a:lnTo>
                <a:lnTo>
                  <a:pt x="350" y="570"/>
                </a:lnTo>
                <a:lnTo>
                  <a:pt x="354" y="574"/>
                </a:lnTo>
                <a:lnTo>
                  <a:pt x="358" y="574"/>
                </a:lnTo>
                <a:lnTo>
                  <a:pt x="362" y="578"/>
                </a:lnTo>
                <a:lnTo>
                  <a:pt x="366" y="578"/>
                </a:lnTo>
                <a:lnTo>
                  <a:pt x="370" y="578"/>
                </a:lnTo>
                <a:lnTo>
                  <a:pt x="374" y="578"/>
                </a:lnTo>
                <a:lnTo>
                  <a:pt x="377" y="574"/>
                </a:lnTo>
                <a:lnTo>
                  <a:pt x="381" y="574"/>
                </a:lnTo>
                <a:lnTo>
                  <a:pt x="385" y="574"/>
                </a:lnTo>
                <a:lnTo>
                  <a:pt x="389" y="574"/>
                </a:lnTo>
                <a:lnTo>
                  <a:pt x="393" y="574"/>
                </a:lnTo>
                <a:lnTo>
                  <a:pt x="397" y="574"/>
                </a:lnTo>
                <a:lnTo>
                  <a:pt x="401" y="574"/>
                </a:lnTo>
                <a:lnTo>
                  <a:pt x="405" y="578"/>
                </a:lnTo>
                <a:lnTo>
                  <a:pt x="409" y="581"/>
                </a:lnTo>
                <a:lnTo>
                  <a:pt x="413" y="581"/>
                </a:lnTo>
                <a:lnTo>
                  <a:pt x="417" y="578"/>
                </a:lnTo>
                <a:lnTo>
                  <a:pt x="421" y="578"/>
                </a:lnTo>
                <a:lnTo>
                  <a:pt x="425" y="581"/>
                </a:lnTo>
                <a:lnTo>
                  <a:pt x="429" y="581"/>
                </a:lnTo>
                <a:lnTo>
                  <a:pt x="429" y="585"/>
                </a:lnTo>
                <a:lnTo>
                  <a:pt x="432" y="585"/>
                </a:lnTo>
                <a:lnTo>
                  <a:pt x="436" y="585"/>
                </a:lnTo>
                <a:lnTo>
                  <a:pt x="440" y="585"/>
                </a:lnTo>
                <a:lnTo>
                  <a:pt x="444" y="581"/>
                </a:lnTo>
                <a:lnTo>
                  <a:pt x="448" y="581"/>
                </a:lnTo>
                <a:lnTo>
                  <a:pt x="452" y="581"/>
                </a:lnTo>
                <a:lnTo>
                  <a:pt x="456" y="585"/>
                </a:lnTo>
                <a:lnTo>
                  <a:pt x="460" y="585"/>
                </a:lnTo>
                <a:lnTo>
                  <a:pt x="460" y="589"/>
                </a:lnTo>
                <a:lnTo>
                  <a:pt x="464" y="589"/>
                </a:lnTo>
                <a:lnTo>
                  <a:pt x="468" y="589"/>
                </a:lnTo>
                <a:lnTo>
                  <a:pt x="472" y="589"/>
                </a:lnTo>
                <a:lnTo>
                  <a:pt x="476" y="589"/>
                </a:lnTo>
                <a:lnTo>
                  <a:pt x="476" y="593"/>
                </a:lnTo>
                <a:lnTo>
                  <a:pt x="480" y="593"/>
                </a:lnTo>
                <a:lnTo>
                  <a:pt x="480" y="597"/>
                </a:lnTo>
                <a:lnTo>
                  <a:pt x="480" y="601"/>
                </a:lnTo>
                <a:lnTo>
                  <a:pt x="480" y="605"/>
                </a:lnTo>
                <a:lnTo>
                  <a:pt x="484" y="605"/>
                </a:lnTo>
                <a:lnTo>
                  <a:pt x="487" y="605"/>
                </a:lnTo>
                <a:lnTo>
                  <a:pt x="491" y="609"/>
                </a:lnTo>
                <a:lnTo>
                  <a:pt x="495" y="609"/>
                </a:lnTo>
                <a:lnTo>
                  <a:pt x="495" y="613"/>
                </a:lnTo>
                <a:lnTo>
                  <a:pt x="499" y="613"/>
                </a:lnTo>
                <a:lnTo>
                  <a:pt x="499" y="617"/>
                </a:lnTo>
                <a:lnTo>
                  <a:pt x="503" y="617"/>
                </a:lnTo>
                <a:lnTo>
                  <a:pt x="507" y="613"/>
                </a:lnTo>
                <a:lnTo>
                  <a:pt x="511" y="613"/>
                </a:lnTo>
                <a:lnTo>
                  <a:pt x="515" y="613"/>
                </a:lnTo>
                <a:lnTo>
                  <a:pt x="515" y="617"/>
                </a:lnTo>
                <a:lnTo>
                  <a:pt x="519" y="617"/>
                </a:lnTo>
                <a:lnTo>
                  <a:pt x="519" y="621"/>
                </a:lnTo>
                <a:lnTo>
                  <a:pt x="523" y="621"/>
                </a:lnTo>
                <a:lnTo>
                  <a:pt x="527" y="621"/>
                </a:lnTo>
                <a:lnTo>
                  <a:pt x="527" y="625"/>
                </a:lnTo>
                <a:lnTo>
                  <a:pt x="531" y="629"/>
                </a:lnTo>
                <a:lnTo>
                  <a:pt x="535" y="629"/>
                </a:lnTo>
                <a:lnTo>
                  <a:pt x="539" y="633"/>
                </a:lnTo>
                <a:lnTo>
                  <a:pt x="542" y="633"/>
                </a:lnTo>
                <a:lnTo>
                  <a:pt x="546" y="636"/>
                </a:lnTo>
                <a:lnTo>
                  <a:pt x="550" y="636"/>
                </a:lnTo>
                <a:lnTo>
                  <a:pt x="554" y="636"/>
                </a:lnTo>
                <a:lnTo>
                  <a:pt x="554" y="640"/>
                </a:lnTo>
                <a:lnTo>
                  <a:pt x="558" y="640"/>
                </a:lnTo>
                <a:lnTo>
                  <a:pt x="558" y="644"/>
                </a:lnTo>
                <a:lnTo>
                  <a:pt x="562" y="644"/>
                </a:lnTo>
                <a:lnTo>
                  <a:pt x="566" y="644"/>
                </a:lnTo>
                <a:lnTo>
                  <a:pt x="570" y="644"/>
                </a:lnTo>
                <a:lnTo>
                  <a:pt x="570" y="648"/>
                </a:lnTo>
                <a:lnTo>
                  <a:pt x="574" y="648"/>
                </a:lnTo>
                <a:lnTo>
                  <a:pt x="578" y="648"/>
                </a:lnTo>
                <a:lnTo>
                  <a:pt x="582" y="648"/>
                </a:lnTo>
                <a:lnTo>
                  <a:pt x="586" y="648"/>
                </a:lnTo>
                <a:lnTo>
                  <a:pt x="590" y="652"/>
                </a:lnTo>
                <a:lnTo>
                  <a:pt x="594" y="656"/>
                </a:lnTo>
                <a:lnTo>
                  <a:pt x="597" y="656"/>
                </a:lnTo>
                <a:lnTo>
                  <a:pt x="601" y="656"/>
                </a:lnTo>
                <a:lnTo>
                  <a:pt x="605" y="660"/>
                </a:lnTo>
                <a:lnTo>
                  <a:pt x="609" y="664"/>
                </a:lnTo>
                <a:lnTo>
                  <a:pt x="613" y="664"/>
                </a:lnTo>
                <a:lnTo>
                  <a:pt x="617" y="664"/>
                </a:lnTo>
                <a:lnTo>
                  <a:pt x="621" y="664"/>
                </a:lnTo>
                <a:lnTo>
                  <a:pt x="625" y="664"/>
                </a:lnTo>
                <a:lnTo>
                  <a:pt x="629" y="660"/>
                </a:lnTo>
                <a:lnTo>
                  <a:pt x="633" y="660"/>
                </a:lnTo>
                <a:lnTo>
                  <a:pt x="637" y="660"/>
                </a:lnTo>
                <a:lnTo>
                  <a:pt x="641" y="660"/>
                </a:lnTo>
                <a:lnTo>
                  <a:pt x="645" y="660"/>
                </a:lnTo>
                <a:lnTo>
                  <a:pt x="645" y="664"/>
                </a:lnTo>
                <a:lnTo>
                  <a:pt x="645" y="668"/>
                </a:lnTo>
                <a:lnTo>
                  <a:pt x="645" y="672"/>
                </a:lnTo>
                <a:lnTo>
                  <a:pt x="645" y="676"/>
                </a:lnTo>
                <a:lnTo>
                  <a:pt x="649" y="680"/>
                </a:lnTo>
                <a:lnTo>
                  <a:pt x="652" y="680"/>
                </a:lnTo>
                <a:lnTo>
                  <a:pt x="649" y="684"/>
                </a:lnTo>
                <a:lnTo>
                  <a:pt x="645" y="688"/>
                </a:lnTo>
                <a:lnTo>
                  <a:pt x="641" y="691"/>
                </a:lnTo>
                <a:lnTo>
                  <a:pt x="641" y="695"/>
                </a:lnTo>
                <a:lnTo>
                  <a:pt x="641" y="699"/>
                </a:lnTo>
                <a:lnTo>
                  <a:pt x="645" y="703"/>
                </a:lnTo>
                <a:lnTo>
                  <a:pt x="649" y="711"/>
                </a:lnTo>
                <a:lnTo>
                  <a:pt x="652" y="715"/>
                </a:lnTo>
                <a:lnTo>
                  <a:pt x="652" y="719"/>
                </a:lnTo>
                <a:lnTo>
                  <a:pt x="656" y="719"/>
                </a:lnTo>
                <a:lnTo>
                  <a:pt x="660" y="723"/>
                </a:lnTo>
                <a:lnTo>
                  <a:pt x="660" y="727"/>
                </a:lnTo>
                <a:lnTo>
                  <a:pt x="660" y="731"/>
                </a:lnTo>
                <a:lnTo>
                  <a:pt x="664" y="735"/>
                </a:lnTo>
                <a:lnTo>
                  <a:pt x="664" y="739"/>
                </a:lnTo>
                <a:lnTo>
                  <a:pt x="660" y="739"/>
                </a:lnTo>
                <a:lnTo>
                  <a:pt x="660" y="735"/>
                </a:lnTo>
                <a:lnTo>
                  <a:pt x="656" y="739"/>
                </a:lnTo>
                <a:lnTo>
                  <a:pt x="656" y="743"/>
                </a:lnTo>
                <a:lnTo>
                  <a:pt x="656" y="746"/>
                </a:lnTo>
                <a:lnTo>
                  <a:pt x="656" y="750"/>
                </a:lnTo>
                <a:lnTo>
                  <a:pt x="660" y="754"/>
                </a:lnTo>
                <a:lnTo>
                  <a:pt x="664" y="754"/>
                </a:lnTo>
                <a:lnTo>
                  <a:pt x="668" y="754"/>
                </a:lnTo>
                <a:lnTo>
                  <a:pt x="672" y="762"/>
                </a:lnTo>
                <a:lnTo>
                  <a:pt x="672" y="766"/>
                </a:lnTo>
                <a:lnTo>
                  <a:pt x="676" y="770"/>
                </a:lnTo>
                <a:lnTo>
                  <a:pt x="680" y="770"/>
                </a:lnTo>
                <a:lnTo>
                  <a:pt x="684" y="774"/>
                </a:lnTo>
                <a:lnTo>
                  <a:pt x="688" y="778"/>
                </a:lnTo>
                <a:lnTo>
                  <a:pt x="696" y="782"/>
                </a:lnTo>
                <a:lnTo>
                  <a:pt x="700" y="782"/>
                </a:lnTo>
                <a:lnTo>
                  <a:pt x="700" y="786"/>
                </a:lnTo>
                <a:lnTo>
                  <a:pt x="704" y="786"/>
                </a:lnTo>
                <a:lnTo>
                  <a:pt x="707" y="790"/>
                </a:lnTo>
                <a:lnTo>
                  <a:pt x="704" y="794"/>
                </a:lnTo>
                <a:lnTo>
                  <a:pt x="700" y="797"/>
                </a:lnTo>
                <a:lnTo>
                  <a:pt x="696" y="797"/>
                </a:lnTo>
                <a:lnTo>
                  <a:pt x="692" y="801"/>
                </a:lnTo>
                <a:lnTo>
                  <a:pt x="688" y="805"/>
                </a:lnTo>
                <a:lnTo>
                  <a:pt x="688" y="809"/>
                </a:lnTo>
                <a:lnTo>
                  <a:pt x="680" y="813"/>
                </a:lnTo>
                <a:lnTo>
                  <a:pt x="676" y="817"/>
                </a:lnTo>
                <a:lnTo>
                  <a:pt x="672" y="821"/>
                </a:lnTo>
                <a:lnTo>
                  <a:pt x="668" y="821"/>
                </a:lnTo>
                <a:lnTo>
                  <a:pt x="664" y="825"/>
                </a:lnTo>
                <a:lnTo>
                  <a:pt x="660" y="829"/>
                </a:lnTo>
                <a:lnTo>
                  <a:pt x="656" y="829"/>
                </a:lnTo>
                <a:lnTo>
                  <a:pt x="652" y="833"/>
                </a:lnTo>
                <a:lnTo>
                  <a:pt x="652" y="837"/>
                </a:lnTo>
                <a:lnTo>
                  <a:pt x="649" y="837"/>
                </a:lnTo>
                <a:lnTo>
                  <a:pt x="649" y="841"/>
                </a:lnTo>
                <a:lnTo>
                  <a:pt x="652" y="841"/>
                </a:lnTo>
                <a:lnTo>
                  <a:pt x="656" y="841"/>
                </a:lnTo>
                <a:lnTo>
                  <a:pt x="664" y="841"/>
                </a:lnTo>
                <a:lnTo>
                  <a:pt x="668" y="841"/>
                </a:lnTo>
                <a:lnTo>
                  <a:pt x="672" y="845"/>
                </a:lnTo>
                <a:lnTo>
                  <a:pt x="676" y="849"/>
                </a:lnTo>
                <a:lnTo>
                  <a:pt x="672" y="852"/>
                </a:lnTo>
                <a:lnTo>
                  <a:pt x="672" y="856"/>
                </a:lnTo>
                <a:lnTo>
                  <a:pt x="664" y="856"/>
                </a:lnTo>
                <a:lnTo>
                  <a:pt x="660" y="856"/>
                </a:lnTo>
                <a:lnTo>
                  <a:pt x="656" y="856"/>
                </a:lnTo>
                <a:lnTo>
                  <a:pt x="656" y="860"/>
                </a:lnTo>
                <a:lnTo>
                  <a:pt x="656" y="864"/>
                </a:lnTo>
                <a:lnTo>
                  <a:pt x="656" y="868"/>
                </a:lnTo>
                <a:lnTo>
                  <a:pt x="656" y="872"/>
                </a:lnTo>
                <a:lnTo>
                  <a:pt x="656" y="876"/>
                </a:lnTo>
                <a:lnTo>
                  <a:pt x="656" y="880"/>
                </a:lnTo>
                <a:lnTo>
                  <a:pt x="656" y="888"/>
                </a:lnTo>
                <a:lnTo>
                  <a:pt x="656" y="892"/>
                </a:lnTo>
                <a:lnTo>
                  <a:pt x="656" y="896"/>
                </a:lnTo>
                <a:lnTo>
                  <a:pt x="652" y="900"/>
                </a:lnTo>
                <a:lnTo>
                  <a:pt x="652" y="904"/>
                </a:lnTo>
                <a:lnTo>
                  <a:pt x="649" y="907"/>
                </a:lnTo>
                <a:lnTo>
                  <a:pt x="649" y="911"/>
                </a:lnTo>
                <a:lnTo>
                  <a:pt x="649" y="915"/>
                </a:lnTo>
                <a:lnTo>
                  <a:pt x="652" y="919"/>
                </a:lnTo>
                <a:lnTo>
                  <a:pt x="652" y="927"/>
                </a:lnTo>
                <a:lnTo>
                  <a:pt x="652" y="931"/>
                </a:lnTo>
                <a:lnTo>
                  <a:pt x="652" y="935"/>
                </a:lnTo>
                <a:lnTo>
                  <a:pt x="652" y="939"/>
                </a:lnTo>
                <a:lnTo>
                  <a:pt x="652" y="943"/>
                </a:lnTo>
                <a:lnTo>
                  <a:pt x="652" y="947"/>
                </a:lnTo>
                <a:lnTo>
                  <a:pt x="652" y="951"/>
                </a:lnTo>
                <a:lnTo>
                  <a:pt x="652" y="955"/>
                </a:lnTo>
                <a:lnTo>
                  <a:pt x="652" y="958"/>
                </a:lnTo>
                <a:lnTo>
                  <a:pt x="652" y="962"/>
                </a:lnTo>
                <a:lnTo>
                  <a:pt x="649" y="970"/>
                </a:lnTo>
                <a:lnTo>
                  <a:pt x="649" y="974"/>
                </a:lnTo>
                <a:lnTo>
                  <a:pt x="649" y="978"/>
                </a:lnTo>
                <a:lnTo>
                  <a:pt x="649" y="982"/>
                </a:lnTo>
                <a:lnTo>
                  <a:pt x="645" y="986"/>
                </a:lnTo>
                <a:lnTo>
                  <a:pt x="645" y="990"/>
                </a:lnTo>
                <a:lnTo>
                  <a:pt x="645" y="994"/>
                </a:lnTo>
                <a:lnTo>
                  <a:pt x="645" y="998"/>
                </a:lnTo>
                <a:lnTo>
                  <a:pt x="645" y="1006"/>
                </a:lnTo>
                <a:lnTo>
                  <a:pt x="649" y="1010"/>
                </a:lnTo>
                <a:lnTo>
                  <a:pt x="649" y="1013"/>
                </a:lnTo>
                <a:lnTo>
                  <a:pt x="645" y="1013"/>
                </a:lnTo>
                <a:lnTo>
                  <a:pt x="641" y="1013"/>
                </a:lnTo>
                <a:lnTo>
                  <a:pt x="637" y="1013"/>
                </a:lnTo>
                <a:lnTo>
                  <a:pt x="633" y="1013"/>
                </a:lnTo>
                <a:lnTo>
                  <a:pt x="621" y="1013"/>
                </a:lnTo>
                <a:lnTo>
                  <a:pt x="617" y="1013"/>
                </a:lnTo>
                <a:lnTo>
                  <a:pt x="613" y="1013"/>
                </a:lnTo>
                <a:lnTo>
                  <a:pt x="609" y="1010"/>
                </a:lnTo>
                <a:lnTo>
                  <a:pt x="605" y="1010"/>
                </a:lnTo>
                <a:lnTo>
                  <a:pt x="601" y="1010"/>
                </a:lnTo>
                <a:lnTo>
                  <a:pt x="597" y="1010"/>
                </a:lnTo>
                <a:lnTo>
                  <a:pt x="590" y="1006"/>
                </a:lnTo>
                <a:lnTo>
                  <a:pt x="586" y="1006"/>
                </a:lnTo>
                <a:lnTo>
                  <a:pt x="582" y="1006"/>
                </a:lnTo>
                <a:lnTo>
                  <a:pt x="578" y="1006"/>
                </a:lnTo>
                <a:lnTo>
                  <a:pt x="570" y="1006"/>
                </a:lnTo>
                <a:lnTo>
                  <a:pt x="566" y="1010"/>
                </a:lnTo>
                <a:lnTo>
                  <a:pt x="566" y="1013"/>
                </a:lnTo>
                <a:lnTo>
                  <a:pt x="562" y="1013"/>
                </a:lnTo>
                <a:lnTo>
                  <a:pt x="562" y="1017"/>
                </a:lnTo>
                <a:lnTo>
                  <a:pt x="562" y="1021"/>
                </a:lnTo>
                <a:lnTo>
                  <a:pt x="562" y="1025"/>
                </a:lnTo>
                <a:lnTo>
                  <a:pt x="566" y="1025"/>
                </a:lnTo>
                <a:lnTo>
                  <a:pt x="566" y="1029"/>
                </a:lnTo>
                <a:lnTo>
                  <a:pt x="566" y="1033"/>
                </a:lnTo>
                <a:lnTo>
                  <a:pt x="566" y="1037"/>
                </a:lnTo>
                <a:lnTo>
                  <a:pt x="562" y="1041"/>
                </a:lnTo>
                <a:lnTo>
                  <a:pt x="558" y="1041"/>
                </a:lnTo>
                <a:lnTo>
                  <a:pt x="554" y="1045"/>
                </a:lnTo>
                <a:lnTo>
                  <a:pt x="554" y="1049"/>
                </a:lnTo>
                <a:lnTo>
                  <a:pt x="554" y="1053"/>
                </a:lnTo>
                <a:lnTo>
                  <a:pt x="554" y="1057"/>
                </a:lnTo>
                <a:lnTo>
                  <a:pt x="558" y="1057"/>
                </a:lnTo>
                <a:lnTo>
                  <a:pt x="558" y="1061"/>
                </a:lnTo>
                <a:lnTo>
                  <a:pt x="554" y="1065"/>
                </a:lnTo>
                <a:lnTo>
                  <a:pt x="550" y="1065"/>
                </a:lnTo>
                <a:lnTo>
                  <a:pt x="546" y="1065"/>
                </a:lnTo>
                <a:lnTo>
                  <a:pt x="542" y="1065"/>
                </a:lnTo>
                <a:lnTo>
                  <a:pt x="539" y="1065"/>
                </a:lnTo>
                <a:lnTo>
                  <a:pt x="535" y="1065"/>
                </a:lnTo>
                <a:lnTo>
                  <a:pt x="531" y="1065"/>
                </a:lnTo>
                <a:lnTo>
                  <a:pt x="527" y="1065"/>
                </a:lnTo>
                <a:lnTo>
                  <a:pt x="523" y="1065"/>
                </a:lnTo>
                <a:lnTo>
                  <a:pt x="519" y="1065"/>
                </a:lnTo>
                <a:lnTo>
                  <a:pt x="515" y="1065"/>
                </a:lnTo>
                <a:lnTo>
                  <a:pt x="511" y="1065"/>
                </a:lnTo>
                <a:lnTo>
                  <a:pt x="507" y="1065"/>
                </a:lnTo>
                <a:lnTo>
                  <a:pt x="503" y="1065"/>
                </a:lnTo>
                <a:lnTo>
                  <a:pt x="499" y="1065"/>
                </a:lnTo>
                <a:lnTo>
                  <a:pt x="495" y="1068"/>
                </a:lnTo>
                <a:lnTo>
                  <a:pt x="491" y="1068"/>
                </a:lnTo>
                <a:lnTo>
                  <a:pt x="491" y="1072"/>
                </a:lnTo>
                <a:lnTo>
                  <a:pt x="487" y="1072"/>
                </a:lnTo>
                <a:lnTo>
                  <a:pt x="484" y="1072"/>
                </a:lnTo>
                <a:lnTo>
                  <a:pt x="480" y="1076"/>
                </a:lnTo>
                <a:lnTo>
                  <a:pt x="476" y="1076"/>
                </a:lnTo>
                <a:lnTo>
                  <a:pt x="468" y="1076"/>
                </a:lnTo>
                <a:lnTo>
                  <a:pt x="464" y="1076"/>
                </a:lnTo>
                <a:lnTo>
                  <a:pt x="460" y="1072"/>
                </a:lnTo>
                <a:lnTo>
                  <a:pt x="456" y="1076"/>
                </a:lnTo>
                <a:lnTo>
                  <a:pt x="456" y="1080"/>
                </a:lnTo>
                <a:lnTo>
                  <a:pt x="464" y="1084"/>
                </a:lnTo>
                <a:lnTo>
                  <a:pt x="468" y="1088"/>
                </a:lnTo>
                <a:lnTo>
                  <a:pt x="468" y="1092"/>
                </a:lnTo>
                <a:lnTo>
                  <a:pt x="468" y="1096"/>
                </a:lnTo>
                <a:lnTo>
                  <a:pt x="468" y="1100"/>
                </a:lnTo>
                <a:lnTo>
                  <a:pt x="468" y="1104"/>
                </a:lnTo>
                <a:lnTo>
                  <a:pt x="464" y="1108"/>
                </a:lnTo>
                <a:lnTo>
                  <a:pt x="464" y="1112"/>
                </a:lnTo>
                <a:lnTo>
                  <a:pt x="460" y="1116"/>
                </a:lnTo>
                <a:lnTo>
                  <a:pt x="460" y="1120"/>
                </a:lnTo>
                <a:lnTo>
                  <a:pt x="464" y="1123"/>
                </a:lnTo>
                <a:lnTo>
                  <a:pt x="464" y="1127"/>
                </a:lnTo>
                <a:lnTo>
                  <a:pt x="460" y="1127"/>
                </a:lnTo>
                <a:lnTo>
                  <a:pt x="460" y="1131"/>
                </a:lnTo>
                <a:lnTo>
                  <a:pt x="460" y="1135"/>
                </a:lnTo>
                <a:lnTo>
                  <a:pt x="460" y="1139"/>
                </a:lnTo>
                <a:lnTo>
                  <a:pt x="460" y="1143"/>
                </a:lnTo>
                <a:lnTo>
                  <a:pt x="464" y="1139"/>
                </a:lnTo>
                <a:lnTo>
                  <a:pt x="468" y="1135"/>
                </a:lnTo>
                <a:lnTo>
                  <a:pt x="472" y="1131"/>
                </a:lnTo>
                <a:lnTo>
                  <a:pt x="476" y="1131"/>
                </a:lnTo>
                <a:lnTo>
                  <a:pt x="480" y="1135"/>
                </a:lnTo>
                <a:lnTo>
                  <a:pt x="484" y="1139"/>
                </a:lnTo>
                <a:lnTo>
                  <a:pt x="487" y="1143"/>
                </a:lnTo>
                <a:lnTo>
                  <a:pt x="491" y="1143"/>
                </a:lnTo>
                <a:lnTo>
                  <a:pt x="495" y="1143"/>
                </a:lnTo>
                <a:lnTo>
                  <a:pt x="495" y="1147"/>
                </a:lnTo>
                <a:lnTo>
                  <a:pt x="499" y="1147"/>
                </a:lnTo>
                <a:lnTo>
                  <a:pt x="499" y="1151"/>
                </a:lnTo>
                <a:lnTo>
                  <a:pt x="503" y="1155"/>
                </a:lnTo>
                <a:lnTo>
                  <a:pt x="499" y="1159"/>
                </a:lnTo>
                <a:lnTo>
                  <a:pt x="499" y="1163"/>
                </a:lnTo>
                <a:lnTo>
                  <a:pt x="495" y="1167"/>
                </a:lnTo>
                <a:lnTo>
                  <a:pt x="495" y="1171"/>
                </a:lnTo>
                <a:lnTo>
                  <a:pt x="491" y="1174"/>
                </a:lnTo>
                <a:lnTo>
                  <a:pt x="491" y="1178"/>
                </a:lnTo>
                <a:lnTo>
                  <a:pt x="491" y="1182"/>
                </a:lnTo>
                <a:lnTo>
                  <a:pt x="487" y="1186"/>
                </a:lnTo>
                <a:lnTo>
                  <a:pt x="487" y="1190"/>
                </a:lnTo>
                <a:lnTo>
                  <a:pt x="491" y="1194"/>
                </a:lnTo>
                <a:lnTo>
                  <a:pt x="499" y="1198"/>
                </a:lnTo>
                <a:lnTo>
                  <a:pt x="503" y="1202"/>
                </a:lnTo>
                <a:lnTo>
                  <a:pt x="507" y="1202"/>
                </a:lnTo>
                <a:lnTo>
                  <a:pt x="511" y="1202"/>
                </a:lnTo>
                <a:lnTo>
                  <a:pt x="515" y="1202"/>
                </a:lnTo>
                <a:lnTo>
                  <a:pt x="515" y="1206"/>
                </a:lnTo>
                <a:lnTo>
                  <a:pt x="515" y="1210"/>
                </a:lnTo>
                <a:lnTo>
                  <a:pt x="515" y="1214"/>
                </a:lnTo>
                <a:lnTo>
                  <a:pt x="519" y="1214"/>
                </a:lnTo>
                <a:lnTo>
                  <a:pt x="519" y="1218"/>
                </a:lnTo>
                <a:lnTo>
                  <a:pt x="519" y="1222"/>
                </a:lnTo>
                <a:lnTo>
                  <a:pt x="523" y="1222"/>
                </a:lnTo>
                <a:lnTo>
                  <a:pt x="527" y="1222"/>
                </a:lnTo>
                <a:lnTo>
                  <a:pt x="531" y="1222"/>
                </a:lnTo>
                <a:lnTo>
                  <a:pt x="531" y="1226"/>
                </a:lnTo>
                <a:lnTo>
                  <a:pt x="535" y="1229"/>
                </a:lnTo>
                <a:lnTo>
                  <a:pt x="539" y="1233"/>
                </a:lnTo>
                <a:lnTo>
                  <a:pt x="542" y="1237"/>
                </a:lnTo>
                <a:lnTo>
                  <a:pt x="542" y="1241"/>
                </a:lnTo>
                <a:lnTo>
                  <a:pt x="546" y="1245"/>
                </a:lnTo>
                <a:lnTo>
                  <a:pt x="550" y="1249"/>
                </a:lnTo>
                <a:lnTo>
                  <a:pt x="550" y="1253"/>
                </a:lnTo>
                <a:lnTo>
                  <a:pt x="554" y="1257"/>
                </a:lnTo>
                <a:lnTo>
                  <a:pt x="554" y="1261"/>
                </a:lnTo>
                <a:lnTo>
                  <a:pt x="558" y="1265"/>
                </a:lnTo>
                <a:lnTo>
                  <a:pt x="562" y="1269"/>
                </a:lnTo>
                <a:lnTo>
                  <a:pt x="562" y="1273"/>
                </a:lnTo>
                <a:lnTo>
                  <a:pt x="562" y="1277"/>
                </a:lnTo>
                <a:lnTo>
                  <a:pt x="562" y="1281"/>
                </a:lnTo>
                <a:lnTo>
                  <a:pt x="562" y="1284"/>
                </a:lnTo>
                <a:lnTo>
                  <a:pt x="562" y="1288"/>
                </a:lnTo>
                <a:lnTo>
                  <a:pt x="562" y="1292"/>
                </a:lnTo>
                <a:lnTo>
                  <a:pt x="562" y="1296"/>
                </a:lnTo>
                <a:lnTo>
                  <a:pt x="566" y="1304"/>
                </a:lnTo>
                <a:lnTo>
                  <a:pt x="566" y="1308"/>
                </a:lnTo>
                <a:lnTo>
                  <a:pt x="570" y="1312"/>
                </a:lnTo>
                <a:lnTo>
                  <a:pt x="570" y="1316"/>
                </a:lnTo>
                <a:lnTo>
                  <a:pt x="574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2" y="1324"/>
                </a:lnTo>
                <a:lnTo>
                  <a:pt x="586" y="1324"/>
                </a:lnTo>
                <a:lnTo>
                  <a:pt x="586" y="1328"/>
                </a:lnTo>
                <a:lnTo>
                  <a:pt x="582" y="1332"/>
                </a:lnTo>
                <a:lnTo>
                  <a:pt x="578" y="1332"/>
                </a:lnTo>
                <a:lnTo>
                  <a:pt x="574" y="1335"/>
                </a:lnTo>
                <a:lnTo>
                  <a:pt x="574" y="1339"/>
                </a:lnTo>
                <a:lnTo>
                  <a:pt x="574" y="1343"/>
                </a:lnTo>
                <a:lnTo>
                  <a:pt x="574" y="1347"/>
                </a:lnTo>
                <a:lnTo>
                  <a:pt x="574" y="1351"/>
                </a:lnTo>
                <a:lnTo>
                  <a:pt x="574" y="1355"/>
                </a:lnTo>
                <a:lnTo>
                  <a:pt x="570" y="1355"/>
                </a:lnTo>
                <a:lnTo>
                  <a:pt x="570" y="1359"/>
                </a:lnTo>
                <a:lnTo>
                  <a:pt x="570" y="1363"/>
                </a:lnTo>
                <a:lnTo>
                  <a:pt x="570" y="1367"/>
                </a:lnTo>
                <a:lnTo>
                  <a:pt x="566" y="1371"/>
                </a:lnTo>
                <a:lnTo>
                  <a:pt x="566" y="1375"/>
                </a:lnTo>
                <a:lnTo>
                  <a:pt x="566" y="1379"/>
                </a:lnTo>
                <a:lnTo>
                  <a:pt x="566" y="1383"/>
                </a:lnTo>
                <a:lnTo>
                  <a:pt x="566" y="1387"/>
                </a:lnTo>
                <a:lnTo>
                  <a:pt x="566" y="1390"/>
                </a:lnTo>
                <a:lnTo>
                  <a:pt x="562" y="1398"/>
                </a:lnTo>
                <a:lnTo>
                  <a:pt x="562" y="1406"/>
                </a:lnTo>
                <a:lnTo>
                  <a:pt x="562" y="1410"/>
                </a:lnTo>
                <a:lnTo>
                  <a:pt x="562" y="1414"/>
                </a:lnTo>
                <a:lnTo>
                  <a:pt x="562" y="1418"/>
                </a:lnTo>
                <a:lnTo>
                  <a:pt x="562" y="1422"/>
                </a:lnTo>
                <a:lnTo>
                  <a:pt x="562" y="1426"/>
                </a:lnTo>
                <a:lnTo>
                  <a:pt x="562" y="1430"/>
                </a:lnTo>
                <a:lnTo>
                  <a:pt x="558" y="1434"/>
                </a:lnTo>
                <a:lnTo>
                  <a:pt x="554" y="1438"/>
                </a:lnTo>
                <a:lnTo>
                  <a:pt x="550" y="1442"/>
                </a:lnTo>
                <a:lnTo>
                  <a:pt x="550" y="1445"/>
                </a:lnTo>
                <a:lnTo>
                  <a:pt x="546" y="1449"/>
                </a:lnTo>
                <a:lnTo>
                  <a:pt x="542" y="1453"/>
                </a:lnTo>
                <a:lnTo>
                  <a:pt x="539" y="1453"/>
                </a:lnTo>
                <a:lnTo>
                  <a:pt x="539" y="1457"/>
                </a:lnTo>
                <a:lnTo>
                  <a:pt x="535" y="1457"/>
                </a:lnTo>
                <a:lnTo>
                  <a:pt x="531" y="1461"/>
                </a:lnTo>
                <a:lnTo>
                  <a:pt x="527" y="1461"/>
                </a:lnTo>
                <a:lnTo>
                  <a:pt x="523" y="1457"/>
                </a:lnTo>
                <a:lnTo>
                  <a:pt x="519" y="1457"/>
                </a:lnTo>
                <a:lnTo>
                  <a:pt x="515" y="1453"/>
                </a:lnTo>
                <a:lnTo>
                  <a:pt x="511" y="1453"/>
                </a:lnTo>
                <a:lnTo>
                  <a:pt x="507" y="1453"/>
                </a:lnTo>
                <a:lnTo>
                  <a:pt x="503" y="1453"/>
                </a:lnTo>
                <a:lnTo>
                  <a:pt x="499" y="1453"/>
                </a:lnTo>
                <a:lnTo>
                  <a:pt x="495" y="1453"/>
                </a:lnTo>
                <a:lnTo>
                  <a:pt x="491" y="1457"/>
                </a:lnTo>
                <a:lnTo>
                  <a:pt x="487" y="1457"/>
                </a:lnTo>
                <a:lnTo>
                  <a:pt x="484" y="1457"/>
                </a:lnTo>
                <a:lnTo>
                  <a:pt x="480" y="1457"/>
                </a:lnTo>
                <a:lnTo>
                  <a:pt x="476" y="1457"/>
                </a:lnTo>
                <a:lnTo>
                  <a:pt x="472" y="1457"/>
                </a:lnTo>
                <a:lnTo>
                  <a:pt x="468" y="1453"/>
                </a:lnTo>
                <a:lnTo>
                  <a:pt x="464" y="1453"/>
                </a:lnTo>
                <a:lnTo>
                  <a:pt x="460" y="1453"/>
                </a:lnTo>
                <a:lnTo>
                  <a:pt x="456" y="1449"/>
                </a:lnTo>
                <a:lnTo>
                  <a:pt x="452" y="1449"/>
                </a:lnTo>
                <a:lnTo>
                  <a:pt x="448" y="1445"/>
                </a:lnTo>
                <a:lnTo>
                  <a:pt x="444" y="1445"/>
                </a:lnTo>
                <a:lnTo>
                  <a:pt x="440" y="1445"/>
                </a:lnTo>
                <a:lnTo>
                  <a:pt x="432" y="1442"/>
                </a:lnTo>
                <a:lnTo>
                  <a:pt x="432" y="1438"/>
                </a:lnTo>
                <a:lnTo>
                  <a:pt x="429" y="1434"/>
                </a:lnTo>
                <a:lnTo>
                  <a:pt x="425" y="1430"/>
                </a:lnTo>
                <a:lnTo>
                  <a:pt x="421" y="1430"/>
                </a:lnTo>
                <a:lnTo>
                  <a:pt x="421" y="1426"/>
                </a:lnTo>
                <a:lnTo>
                  <a:pt x="417" y="1426"/>
                </a:lnTo>
                <a:lnTo>
                  <a:pt x="413" y="1422"/>
                </a:lnTo>
                <a:lnTo>
                  <a:pt x="409" y="1418"/>
                </a:lnTo>
                <a:lnTo>
                  <a:pt x="405" y="1418"/>
                </a:lnTo>
                <a:lnTo>
                  <a:pt x="401" y="1414"/>
                </a:lnTo>
                <a:lnTo>
                  <a:pt x="397" y="1410"/>
                </a:lnTo>
                <a:lnTo>
                  <a:pt x="393" y="1410"/>
                </a:lnTo>
                <a:lnTo>
                  <a:pt x="389" y="1410"/>
                </a:lnTo>
                <a:lnTo>
                  <a:pt x="385" y="1410"/>
                </a:lnTo>
                <a:lnTo>
                  <a:pt x="381" y="1414"/>
                </a:lnTo>
                <a:lnTo>
                  <a:pt x="377" y="1414"/>
                </a:lnTo>
                <a:lnTo>
                  <a:pt x="374" y="1418"/>
                </a:lnTo>
                <a:lnTo>
                  <a:pt x="370" y="1422"/>
                </a:lnTo>
                <a:lnTo>
                  <a:pt x="366" y="1426"/>
                </a:lnTo>
                <a:lnTo>
                  <a:pt x="362" y="1430"/>
                </a:lnTo>
                <a:lnTo>
                  <a:pt x="358" y="1434"/>
                </a:lnTo>
                <a:lnTo>
                  <a:pt x="354" y="1438"/>
                </a:lnTo>
                <a:lnTo>
                  <a:pt x="346" y="1442"/>
                </a:lnTo>
                <a:lnTo>
                  <a:pt x="346" y="1445"/>
                </a:lnTo>
                <a:lnTo>
                  <a:pt x="342" y="1449"/>
                </a:lnTo>
                <a:lnTo>
                  <a:pt x="338" y="1453"/>
                </a:lnTo>
                <a:lnTo>
                  <a:pt x="334" y="1457"/>
                </a:lnTo>
                <a:lnTo>
                  <a:pt x="326" y="1457"/>
                </a:lnTo>
                <a:lnTo>
                  <a:pt x="322" y="1457"/>
                </a:lnTo>
                <a:lnTo>
                  <a:pt x="319" y="1457"/>
                </a:lnTo>
                <a:lnTo>
                  <a:pt x="315" y="1457"/>
                </a:lnTo>
                <a:lnTo>
                  <a:pt x="311" y="1453"/>
                </a:lnTo>
                <a:lnTo>
                  <a:pt x="307" y="1453"/>
                </a:lnTo>
                <a:lnTo>
                  <a:pt x="303" y="1453"/>
                </a:lnTo>
                <a:lnTo>
                  <a:pt x="299" y="1453"/>
                </a:lnTo>
                <a:lnTo>
                  <a:pt x="295" y="1453"/>
                </a:lnTo>
                <a:lnTo>
                  <a:pt x="291" y="1453"/>
                </a:lnTo>
                <a:lnTo>
                  <a:pt x="287" y="1453"/>
                </a:lnTo>
                <a:lnTo>
                  <a:pt x="283" y="1453"/>
                </a:lnTo>
                <a:lnTo>
                  <a:pt x="279" y="1453"/>
                </a:lnTo>
                <a:lnTo>
                  <a:pt x="275" y="1453"/>
                </a:lnTo>
                <a:lnTo>
                  <a:pt x="267" y="1457"/>
                </a:lnTo>
                <a:lnTo>
                  <a:pt x="264" y="1457"/>
                </a:lnTo>
                <a:lnTo>
                  <a:pt x="260" y="1457"/>
                </a:lnTo>
                <a:lnTo>
                  <a:pt x="252" y="1457"/>
                </a:lnTo>
                <a:lnTo>
                  <a:pt x="248" y="1457"/>
                </a:lnTo>
                <a:lnTo>
                  <a:pt x="244" y="1457"/>
                </a:lnTo>
                <a:lnTo>
                  <a:pt x="240" y="1457"/>
                </a:lnTo>
                <a:lnTo>
                  <a:pt x="236" y="1457"/>
                </a:lnTo>
                <a:lnTo>
                  <a:pt x="232" y="1457"/>
                </a:lnTo>
                <a:lnTo>
                  <a:pt x="228" y="1453"/>
                </a:lnTo>
                <a:lnTo>
                  <a:pt x="224" y="1453"/>
                </a:lnTo>
                <a:lnTo>
                  <a:pt x="216" y="1453"/>
                </a:lnTo>
                <a:lnTo>
                  <a:pt x="216" y="1449"/>
                </a:lnTo>
                <a:lnTo>
                  <a:pt x="216" y="1445"/>
                </a:lnTo>
                <a:lnTo>
                  <a:pt x="220" y="1445"/>
                </a:lnTo>
                <a:lnTo>
                  <a:pt x="220" y="1442"/>
                </a:lnTo>
                <a:lnTo>
                  <a:pt x="224" y="1442"/>
                </a:lnTo>
                <a:lnTo>
                  <a:pt x="224" y="1438"/>
                </a:lnTo>
                <a:lnTo>
                  <a:pt x="228" y="1438"/>
                </a:lnTo>
                <a:lnTo>
                  <a:pt x="236" y="1434"/>
                </a:lnTo>
                <a:lnTo>
                  <a:pt x="236" y="1430"/>
                </a:lnTo>
                <a:lnTo>
                  <a:pt x="240" y="1430"/>
                </a:lnTo>
                <a:lnTo>
                  <a:pt x="240" y="1426"/>
                </a:lnTo>
                <a:lnTo>
                  <a:pt x="244" y="1426"/>
                </a:lnTo>
                <a:lnTo>
                  <a:pt x="248" y="1422"/>
                </a:lnTo>
                <a:lnTo>
                  <a:pt x="252" y="1418"/>
                </a:lnTo>
                <a:lnTo>
                  <a:pt x="256" y="1418"/>
                </a:lnTo>
                <a:lnTo>
                  <a:pt x="260" y="1414"/>
                </a:lnTo>
                <a:lnTo>
                  <a:pt x="264" y="1410"/>
                </a:lnTo>
                <a:lnTo>
                  <a:pt x="267" y="1410"/>
                </a:lnTo>
                <a:lnTo>
                  <a:pt x="267" y="1406"/>
                </a:lnTo>
                <a:lnTo>
                  <a:pt x="271" y="1406"/>
                </a:lnTo>
                <a:lnTo>
                  <a:pt x="271" y="1402"/>
                </a:lnTo>
                <a:lnTo>
                  <a:pt x="275" y="1398"/>
                </a:lnTo>
                <a:lnTo>
                  <a:pt x="275" y="1394"/>
                </a:lnTo>
                <a:lnTo>
                  <a:pt x="275" y="1390"/>
                </a:lnTo>
                <a:lnTo>
                  <a:pt x="275" y="1387"/>
                </a:lnTo>
                <a:lnTo>
                  <a:pt x="275" y="1383"/>
                </a:lnTo>
                <a:lnTo>
                  <a:pt x="275" y="1379"/>
                </a:lnTo>
                <a:lnTo>
                  <a:pt x="279" y="1375"/>
                </a:lnTo>
                <a:lnTo>
                  <a:pt x="279" y="1371"/>
                </a:lnTo>
                <a:lnTo>
                  <a:pt x="279" y="1367"/>
                </a:lnTo>
                <a:lnTo>
                  <a:pt x="279" y="1363"/>
                </a:lnTo>
                <a:lnTo>
                  <a:pt x="279" y="1359"/>
                </a:lnTo>
                <a:lnTo>
                  <a:pt x="279" y="1355"/>
                </a:lnTo>
                <a:lnTo>
                  <a:pt x="279" y="1351"/>
                </a:lnTo>
                <a:lnTo>
                  <a:pt x="283" y="1347"/>
                </a:lnTo>
                <a:lnTo>
                  <a:pt x="283" y="1343"/>
                </a:lnTo>
                <a:lnTo>
                  <a:pt x="283" y="1339"/>
                </a:lnTo>
                <a:lnTo>
                  <a:pt x="287" y="1335"/>
                </a:lnTo>
                <a:lnTo>
                  <a:pt x="287" y="1332"/>
                </a:lnTo>
                <a:lnTo>
                  <a:pt x="287" y="1328"/>
                </a:lnTo>
                <a:lnTo>
                  <a:pt x="291" y="1324"/>
                </a:lnTo>
                <a:lnTo>
                  <a:pt x="291" y="1320"/>
                </a:lnTo>
                <a:lnTo>
                  <a:pt x="291" y="1316"/>
                </a:lnTo>
                <a:lnTo>
                  <a:pt x="291" y="1312"/>
                </a:lnTo>
                <a:lnTo>
                  <a:pt x="291" y="1308"/>
                </a:lnTo>
                <a:lnTo>
                  <a:pt x="287" y="1312"/>
                </a:lnTo>
                <a:lnTo>
                  <a:pt x="283" y="1312"/>
                </a:lnTo>
                <a:lnTo>
                  <a:pt x="279" y="1312"/>
                </a:lnTo>
                <a:lnTo>
                  <a:pt x="275" y="1316"/>
                </a:lnTo>
                <a:lnTo>
                  <a:pt x="271" y="1316"/>
                </a:lnTo>
                <a:lnTo>
                  <a:pt x="267" y="1316"/>
                </a:lnTo>
                <a:lnTo>
                  <a:pt x="264" y="1312"/>
                </a:lnTo>
                <a:lnTo>
                  <a:pt x="260" y="1312"/>
                </a:lnTo>
                <a:lnTo>
                  <a:pt x="260" y="1308"/>
                </a:lnTo>
                <a:lnTo>
                  <a:pt x="260" y="1304"/>
                </a:lnTo>
                <a:lnTo>
                  <a:pt x="256" y="1300"/>
                </a:lnTo>
                <a:lnTo>
                  <a:pt x="256" y="1296"/>
                </a:lnTo>
                <a:lnTo>
                  <a:pt x="260" y="1292"/>
                </a:lnTo>
                <a:lnTo>
                  <a:pt x="264" y="1288"/>
                </a:lnTo>
                <a:lnTo>
                  <a:pt x="267" y="1288"/>
                </a:lnTo>
                <a:lnTo>
                  <a:pt x="271" y="1284"/>
                </a:lnTo>
                <a:lnTo>
                  <a:pt x="267" y="1281"/>
                </a:lnTo>
                <a:lnTo>
                  <a:pt x="267" y="1277"/>
                </a:lnTo>
                <a:lnTo>
                  <a:pt x="271" y="1277"/>
                </a:lnTo>
                <a:lnTo>
                  <a:pt x="275" y="1273"/>
                </a:lnTo>
                <a:lnTo>
                  <a:pt x="279" y="1273"/>
                </a:lnTo>
                <a:lnTo>
                  <a:pt x="279" y="1269"/>
                </a:lnTo>
                <a:lnTo>
                  <a:pt x="283" y="1269"/>
                </a:lnTo>
                <a:lnTo>
                  <a:pt x="287" y="1265"/>
                </a:lnTo>
                <a:lnTo>
                  <a:pt x="291" y="1265"/>
                </a:lnTo>
                <a:lnTo>
                  <a:pt x="291" y="1261"/>
                </a:lnTo>
                <a:lnTo>
                  <a:pt x="295" y="1261"/>
                </a:lnTo>
                <a:lnTo>
                  <a:pt x="299" y="1261"/>
                </a:lnTo>
                <a:lnTo>
                  <a:pt x="299" y="1257"/>
                </a:lnTo>
                <a:lnTo>
                  <a:pt x="303" y="1253"/>
                </a:lnTo>
                <a:lnTo>
                  <a:pt x="303" y="1249"/>
                </a:lnTo>
                <a:lnTo>
                  <a:pt x="303" y="1245"/>
                </a:lnTo>
                <a:lnTo>
                  <a:pt x="307" y="1241"/>
                </a:lnTo>
                <a:lnTo>
                  <a:pt x="307" y="1237"/>
                </a:lnTo>
                <a:lnTo>
                  <a:pt x="307" y="1233"/>
                </a:lnTo>
                <a:lnTo>
                  <a:pt x="311" y="1229"/>
                </a:lnTo>
                <a:lnTo>
                  <a:pt x="311" y="1226"/>
                </a:lnTo>
                <a:lnTo>
                  <a:pt x="311" y="1222"/>
                </a:lnTo>
                <a:lnTo>
                  <a:pt x="311" y="1218"/>
                </a:lnTo>
                <a:lnTo>
                  <a:pt x="311" y="1214"/>
                </a:lnTo>
                <a:lnTo>
                  <a:pt x="311" y="1206"/>
                </a:lnTo>
                <a:lnTo>
                  <a:pt x="315" y="1206"/>
                </a:lnTo>
                <a:lnTo>
                  <a:pt x="315" y="1198"/>
                </a:lnTo>
                <a:lnTo>
                  <a:pt x="315" y="1194"/>
                </a:lnTo>
                <a:lnTo>
                  <a:pt x="319" y="1190"/>
                </a:lnTo>
                <a:lnTo>
                  <a:pt x="319" y="1186"/>
                </a:lnTo>
                <a:lnTo>
                  <a:pt x="322" y="1182"/>
                </a:lnTo>
                <a:lnTo>
                  <a:pt x="322" y="1178"/>
                </a:lnTo>
                <a:lnTo>
                  <a:pt x="322" y="1174"/>
                </a:lnTo>
                <a:lnTo>
                  <a:pt x="326" y="1171"/>
                </a:lnTo>
                <a:lnTo>
                  <a:pt x="326" y="1167"/>
                </a:lnTo>
                <a:lnTo>
                  <a:pt x="326" y="1163"/>
                </a:lnTo>
                <a:lnTo>
                  <a:pt x="326" y="1159"/>
                </a:lnTo>
                <a:lnTo>
                  <a:pt x="330" y="1155"/>
                </a:lnTo>
                <a:lnTo>
                  <a:pt x="330" y="1151"/>
                </a:lnTo>
                <a:lnTo>
                  <a:pt x="330" y="1147"/>
                </a:lnTo>
                <a:lnTo>
                  <a:pt x="330" y="1143"/>
                </a:lnTo>
                <a:lnTo>
                  <a:pt x="330" y="1139"/>
                </a:lnTo>
                <a:lnTo>
                  <a:pt x="334" y="1135"/>
                </a:lnTo>
                <a:lnTo>
                  <a:pt x="334" y="1131"/>
                </a:lnTo>
                <a:lnTo>
                  <a:pt x="334" y="1127"/>
                </a:lnTo>
                <a:lnTo>
                  <a:pt x="338" y="1127"/>
                </a:lnTo>
                <a:lnTo>
                  <a:pt x="338" y="1123"/>
                </a:lnTo>
                <a:lnTo>
                  <a:pt x="338" y="1120"/>
                </a:lnTo>
                <a:lnTo>
                  <a:pt x="342" y="1116"/>
                </a:lnTo>
                <a:lnTo>
                  <a:pt x="342" y="1112"/>
                </a:lnTo>
                <a:lnTo>
                  <a:pt x="346" y="1112"/>
                </a:lnTo>
                <a:lnTo>
                  <a:pt x="346" y="1108"/>
                </a:lnTo>
                <a:lnTo>
                  <a:pt x="350" y="1104"/>
                </a:lnTo>
                <a:lnTo>
                  <a:pt x="350" y="1100"/>
                </a:lnTo>
                <a:lnTo>
                  <a:pt x="354" y="1096"/>
                </a:lnTo>
                <a:lnTo>
                  <a:pt x="358" y="1092"/>
                </a:lnTo>
                <a:lnTo>
                  <a:pt x="358" y="1088"/>
                </a:lnTo>
                <a:lnTo>
                  <a:pt x="358" y="1084"/>
                </a:lnTo>
                <a:lnTo>
                  <a:pt x="358" y="1080"/>
                </a:lnTo>
                <a:lnTo>
                  <a:pt x="358" y="1076"/>
                </a:lnTo>
                <a:lnTo>
                  <a:pt x="358" y="1072"/>
                </a:lnTo>
                <a:lnTo>
                  <a:pt x="358" y="1068"/>
                </a:lnTo>
                <a:lnTo>
                  <a:pt x="354" y="1068"/>
                </a:lnTo>
                <a:lnTo>
                  <a:pt x="346" y="1068"/>
                </a:lnTo>
                <a:lnTo>
                  <a:pt x="342" y="1068"/>
                </a:lnTo>
                <a:lnTo>
                  <a:pt x="338" y="1068"/>
                </a:lnTo>
                <a:lnTo>
                  <a:pt x="334" y="1068"/>
                </a:lnTo>
                <a:lnTo>
                  <a:pt x="330" y="1065"/>
                </a:lnTo>
                <a:lnTo>
                  <a:pt x="330" y="1061"/>
                </a:lnTo>
                <a:lnTo>
                  <a:pt x="330" y="1057"/>
                </a:lnTo>
                <a:lnTo>
                  <a:pt x="330" y="1053"/>
                </a:lnTo>
                <a:lnTo>
                  <a:pt x="330" y="1049"/>
                </a:lnTo>
                <a:lnTo>
                  <a:pt x="326" y="1045"/>
                </a:lnTo>
                <a:lnTo>
                  <a:pt x="326" y="1049"/>
                </a:lnTo>
                <a:lnTo>
                  <a:pt x="322" y="1049"/>
                </a:lnTo>
                <a:lnTo>
                  <a:pt x="319" y="1049"/>
                </a:lnTo>
                <a:lnTo>
                  <a:pt x="311" y="1053"/>
                </a:lnTo>
                <a:lnTo>
                  <a:pt x="307" y="1053"/>
                </a:lnTo>
                <a:lnTo>
                  <a:pt x="299" y="1057"/>
                </a:lnTo>
                <a:lnTo>
                  <a:pt x="295" y="1057"/>
                </a:lnTo>
                <a:lnTo>
                  <a:pt x="295" y="1053"/>
                </a:lnTo>
                <a:lnTo>
                  <a:pt x="291" y="1049"/>
                </a:lnTo>
                <a:lnTo>
                  <a:pt x="291" y="1045"/>
                </a:lnTo>
                <a:lnTo>
                  <a:pt x="291" y="1041"/>
                </a:lnTo>
                <a:lnTo>
                  <a:pt x="291" y="1033"/>
                </a:lnTo>
                <a:lnTo>
                  <a:pt x="291" y="1029"/>
                </a:lnTo>
                <a:lnTo>
                  <a:pt x="287" y="1029"/>
                </a:lnTo>
                <a:lnTo>
                  <a:pt x="283" y="1033"/>
                </a:lnTo>
                <a:lnTo>
                  <a:pt x="279" y="1033"/>
                </a:lnTo>
                <a:lnTo>
                  <a:pt x="275" y="1037"/>
                </a:lnTo>
                <a:lnTo>
                  <a:pt x="271" y="1037"/>
                </a:lnTo>
                <a:lnTo>
                  <a:pt x="267" y="1041"/>
                </a:lnTo>
                <a:lnTo>
                  <a:pt x="264" y="1041"/>
                </a:lnTo>
                <a:lnTo>
                  <a:pt x="260" y="1041"/>
                </a:lnTo>
                <a:lnTo>
                  <a:pt x="256" y="1037"/>
                </a:lnTo>
                <a:lnTo>
                  <a:pt x="256" y="1033"/>
                </a:lnTo>
                <a:lnTo>
                  <a:pt x="252" y="1029"/>
                </a:lnTo>
                <a:lnTo>
                  <a:pt x="248" y="1025"/>
                </a:lnTo>
                <a:lnTo>
                  <a:pt x="248" y="1021"/>
                </a:lnTo>
                <a:lnTo>
                  <a:pt x="244" y="1021"/>
                </a:lnTo>
                <a:lnTo>
                  <a:pt x="240" y="1017"/>
                </a:lnTo>
                <a:lnTo>
                  <a:pt x="236" y="1017"/>
                </a:lnTo>
                <a:lnTo>
                  <a:pt x="232" y="1013"/>
                </a:lnTo>
                <a:lnTo>
                  <a:pt x="228" y="1013"/>
                </a:lnTo>
                <a:lnTo>
                  <a:pt x="224" y="1010"/>
                </a:lnTo>
                <a:lnTo>
                  <a:pt x="216" y="1010"/>
                </a:lnTo>
                <a:lnTo>
                  <a:pt x="212" y="1010"/>
                </a:lnTo>
                <a:lnTo>
                  <a:pt x="212" y="1013"/>
                </a:lnTo>
                <a:lnTo>
                  <a:pt x="209" y="1013"/>
                </a:lnTo>
                <a:lnTo>
                  <a:pt x="209" y="1017"/>
                </a:lnTo>
                <a:lnTo>
                  <a:pt x="205" y="1017"/>
                </a:lnTo>
                <a:lnTo>
                  <a:pt x="205" y="1021"/>
                </a:lnTo>
                <a:lnTo>
                  <a:pt x="201" y="1021"/>
                </a:lnTo>
                <a:lnTo>
                  <a:pt x="197" y="1021"/>
                </a:lnTo>
                <a:lnTo>
                  <a:pt x="197" y="1017"/>
                </a:lnTo>
                <a:lnTo>
                  <a:pt x="193" y="1013"/>
                </a:lnTo>
                <a:lnTo>
                  <a:pt x="193" y="1010"/>
                </a:lnTo>
                <a:lnTo>
                  <a:pt x="197" y="1006"/>
                </a:lnTo>
                <a:lnTo>
                  <a:pt x="197" y="1002"/>
                </a:lnTo>
                <a:lnTo>
                  <a:pt x="197" y="998"/>
                </a:lnTo>
                <a:lnTo>
                  <a:pt x="197" y="994"/>
                </a:lnTo>
                <a:lnTo>
                  <a:pt x="197" y="990"/>
                </a:lnTo>
                <a:lnTo>
                  <a:pt x="197" y="986"/>
                </a:lnTo>
                <a:lnTo>
                  <a:pt x="197" y="982"/>
                </a:lnTo>
                <a:lnTo>
                  <a:pt x="197" y="978"/>
                </a:lnTo>
                <a:lnTo>
                  <a:pt x="201" y="970"/>
                </a:lnTo>
                <a:lnTo>
                  <a:pt x="201" y="966"/>
                </a:lnTo>
                <a:lnTo>
                  <a:pt x="201" y="962"/>
                </a:lnTo>
                <a:lnTo>
                  <a:pt x="197" y="958"/>
                </a:lnTo>
                <a:lnTo>
                  <a:pt x="193" y="958"/>
                </a:lnTo>
                <a:lnTo>
                  <a:pt x="193" y="955"/>
                </a:lnTo>
                <a:lnTo>
                  <a:pt x="189" y="955"/>
                </a:lnTo>
                <a:lnTo>
                  <a:pt x="189" y="951"/>
                </a:lnTo>
                <a:lnTo>
                  <a:pt x="185" y="951"/>
                </a:lnTo>
                <a:lnTo>
                  <a:pt x="181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5"/>
                </a:lnTo>
                <a:lnTo>
                  <a:pt x="173" y="931"/>
                </a:lnTo>
                <a:lnTo>
                  <a:pt x="173" y="927"/>
                </a:lnTo>
                <a:lnTo>
                  <a:pt x="169" y="927"/>
                </a:lnTo>
                <a:lnTo>
                  <a:pt x="169" y="923"/>
                </a:lnTo>
                <a:lnTo>
                  <a:pt x="165" y="923"/>
                </a:lnTo>
                <a:lnTo>
                  <a:pt x="161" y="919"/>
                </a:lnTo>
                <a:lnTo>
                  <a:pt x="157" y="915"/>
                </a:lnTo>
                <a:lnTo>
                  <a:pt x="157" y="911"/>
                </a:lnTo>
                <a:lnTo>
                  <a:pt x="154" y="907"/>
                </a:lnTo>
                <a:lnTo>
                  <a:pt x="150" y="904"/>
                </a:lnTo>
                <a:lnTo>
                  <a:pt x="150" y="900"/>
                </a:lnTo>
                <a:lnTo>
                  <a:pt x="150" y="896"/>
                </a:lnTo>
                <a:lnTo>
                  <a:pt x="146" y="892"/>
                </a:lnTo>
                <a:lnTo>
                  <a:pt x="146" y="888"/>
                </a:lnTo>
                <a:lnTo>
                  <a:pt x="146" y="884"/>
                </a:lnTo>
                <a:lnTo>
                  <a:pt x="142" y="880"/>
                </a:lnTo>
                <a:lnTo>
                  <a:pt x="142" y="876"/>
                </a:lnTo>
                <a:lnTo>
                  <a:pt x="138" y="872"/>
                </a:lnTo>
                <a:lnTo>
                  <a:pt x="134" y="872"/>
                </a:lnTo>
                <a:lnTo>
                  <a:pt x="134" y="868"/>
                </a:lnTo>
                <a:lnTo>
                  <a:pt x="130" y="872"/>
                </a:lnTo>
                <a:lnTo>
                  <a:pt x="126" y="868"/>
                </a:lnTo>
                <a:lnTo>
                  <a:pt x="126" y="864"/>
                </a:lnTo>
                <a:lnTo>
                  <a:pt x="122" y="864"/>
                </a:lnTo>
                <a:lnTo>
                  <a:pt x="118" y="864"/>
                </a:lnTo>
                <a:lnTo>
                  <a:pt x="118" y="860"/>
                </a:lnTo>
                <a:lnTo>
                  <a:pt x="114" y="856"/>
                </a:lnTo>
                <a:lnTo>
                  <a:pt x="114" y="852"/>
                </a:lnTo>
                <a:lnTo>
                  <a:pt x="110" y="852"/>
                </a:lnTo>
                <a:lnTo>
                  <a:pt x="110" y="849"/>
                </a:lnTo>
                <a:lnTo>
                  <a:pt x="106" y="849"/>
                </a:lnTo>
                <a:lnTo>
                  <a:pt x="102" y="845"/>
                </a:lnTo>
                <a:lnTo>
                  <a:pt x="102" y="841"/>
                </a:lnTo>
                <a:lnTo>
                  <a:pt x="99" y="841"/>
                </a:lnTo>
                <a:lnTo>
                  <a:pt x="95" y="837"/>
                </a:lnTo>
                <a:lnTo>
                  <a:pt x="87" y="833"/>
                </a:lnTo>
                <a:lnTo>
                  <a:pt x="83" y="833"/>
                </a:lnTo>
                <a:lnTo>
                  <a:pt x="83" y="829"/>
                </a:lnTo>
                <a:lnTo>
                  <a:pt x="83" y="825"/>
                </a:lnTo>
                <a:lnTo>
                  <a:pt x="87" y="821"/>
                </a:lnTo>
                <a:lnTo>
                  <a:pt x="87" y="817"/>
                </a:lnTo>
                <a:lnTo>
                  <a:pt x="91" y="813"/>
                </a:lnTo>
                <a:lnTo>
                  <a:pt x="95" y="813"/>
                </a:lnTo>
                <a:lnTo>
                  <a:pt x="91" y="805"/>
                </a:lnTo>
                <a:lnTo>
                  <a:pt x="87" y="801"/>
                </a:lnTo>
                <a:lnTo>
                  <a:pt x="83" y="797"/>
                </a:lnTo>
                <a:lnTo>
                  <a:pt x="79" y="794"/>
                </a:lnTo>
                <a:lnTo>
                  <a:pt x="75" y="790"/>
                </a:lnTo>
                <a:lnTo>
                  <a:pt x="75" y="786"/>
                </a:lnTo>
                <a:lnTo>
                  <a:pt x="71" y="786"/>
                </a:lnTo>
                <a:lnTo>
                  <a:pt x="71" y="782"/>
                </a:lnTo>
                <a:lnTo>
                  <a:pt x="67" y="782"/>
                </a:lnTo>
                <a:lnTo>
                  <a:pt x="63" y="778"/>
                </a:lnTo>
                <a:lnTo>
                  <a:pt x="63" y="774"/>
                </a:lnTo>
                <a:lnTo>
                  <a:pt x="59" y="770"/>
                </a:lnTo>
                <a:lnTo>
                  <a:pt x="55" y="766"/>
                </a:lnTo>
                <a:lnTo>
                  <a:pt x="47" y="762"/>
                </a:lnTo>
                <a:lnTo>
                  <a:pt x="47" y="758"/>
                </a:lnTo>
                <a:lnTo>
                  <a:pt x="47" y="754"/>
                </a:lnTo>
                <a:lnTo>
                  <a:pt x="47" y="750"/>
                </a:lnTo>
                <a:lnTo>
                  <a:pt x="47" y="746"/>
                </a:lnTo>
                <a:lnTo>
                  <a:pt x="47" y="743"/>
                </a:lnTo>
                <a:lnTo>
                  <a:pt x="47" y="739"/>
                </a:lnTo>
                <a:lnTo>
                  <a:pt x="47" y="735"/>
                </a:lnTo>
                <a:lnTo>
                  <a:pt x="47" y="731"/>
                </a:lnTo>
                <a:lnTo>
                  <a:pt x="47" y="727"/>
                </a:lnTo>
                <a:lnTo>
                  <a:pt x="47" y="723"/>
                </a:lnTo>
                <a:lnTo>
                  <a:pt x="47" y="719"/>
                </a:lnTo>
                <a:lnTo>
                  <a:pt x="47" y="715"/>
                </a:lnTo>
                <a:lnTo>
                  <a:pt x="44" y="711"/>
                </a:lnTo>
                <a:lnTo>
                  <a:pt x="44" y="707"/>
                </a:lnTo>
                <a:lnTo>
                  <a:pt x="44" y="703"/>
                </a:lnTo>
                <a:lnTo>
                  <a:pt x="40" y="703"/>
                </a:lnTo>
                <a:lnTo>
                  <a:pt x="40" y="699"/>
                </a:lnTo>
                <a:lnTo>
                  <a:pt x="36" y="699"/>
                </a:lnTo>
                <a:lnTo>
                  <a:pt x="32" y="699"/>
                </a:lnTo>
                <a:lnTo>
                  <a:pt x="28" y="695"/>
                </a:lnTo>
                <a:lnTo>
                  <a:pt x="24" y="691"/>
                </a:lnTo>
                <a:lnTo>
                  <a:pt x="24" y="688"/>
                </a:lnTo>
                <a:lnTo>
                  <a:pt x="24" y="684"/>
                </a:lnTo>
                <a:lnTo>
                  <a:pt x="24" y="680"/>
                </a:lnTo>
                <a:lnTo>
                  <a:pt x="24" y="676"/>
                </a:lnTo>
                <a:lnTo>
                  <a:pt x="20" y="672"/>
                </a:lnTo>
                <a:lnTo>
                  <a:pt x="20" y="668"/>
                </a:lnTo>
                <a:lnTo>
                  <a:pt x="20" y="664"/>
                </a:lnTo>
                <a:lnTo>
                  <a:pt x="20" y="660"/>
                </a:lnTo>
                <a:lnTo>
                  <a:pt x="16" y="656"/>
                </a:lnTo>
                <a:lnTo>
                  <a:pt x="16" y="652"/>
                </a:lnTo>
                <a:lnTo>
                  <a:pt x="16" y="648"/>
                </a:lnTo>
                <a:lnTo>
                  <a:pt x="12" y="644"/>
                </a:lnTo>
                <a:lnTo>
                  <a:pt x="12" y="640"/>
                </a:lnTo>
                <a:lnTo>
                  <a:pt x="12" y="636"/>
                </a:lnTo>
                <a:lnTo>
                  <a:pt x="12" y="629"/>
                </a:lnTo>
                <a:lnTo>
                  <a:pt x="8" y="625"/>
                </a:lnTo>
                <a:lnTo>
                  <a:pt x="8" y="621"/>
                </a:lnTo>
                <a:lnTo>
                  <a:pt x="4" y="617"/>
                </a:lnTo>
                <a:lnTo>
                  <a:pt x="4" y="613"/>
                </a:lnTo>
                <a:lnTo>
                  <a:pt x="4" y="609"/>
                </a:lnTo>
                <a:lnTo>
                  <a:pt x="4" y="605"/>
                </a:lnTo>
                <a:lnTo>
                  <a:pt x="4" y="601"/>
                </a:lnTo>
                <a:lnTo>
                  <a:pt x="4" y="597"/>
                </a:lnTo>
                <a:lnTo>
                  <a:pt x="0" y="593"/>
                </a:lnTo>
                <a:lnTo>
                  <a:pt x="0" y="589"/>
                </a:lnTo>
                <a:lnTo>
                  <a:pt x="0" y="585"/>
                </a:lnTo>
                <a:lnTo>
                  <a:pt x="4" y="585"/>
                </a:lnTo>
                <a:lnTo>
                  <a:pt x="8" y="585"/>
                </a:lnTo>
                <a:lnTo>
                  <a:pt x="12" y="581"/>
                </a:lnTo>
                <a:lnTo>
                  <a:pt x="16" y="581"/>
                </a:lnTo>
                <a:lnTo>
                  <a:pt x="20" y="581"/>
                </a:lnTo>
                <a:lnTo>
                  <a:pt x="24" y="581"/>
                </a:lnTo>
                <a:lnTo>
                  <a:pt x="28" y="578"/>
                </a:lnTo>
                <a:lnTo>
                  <a:pt x="32" y="578"/>
                </a:lnTo>
                <a:lnTo>
                  <a:pt x="36" y="578"/>
                </a:lnTo>
                <a:lnTo>
                  <a:pt x="40" y="574"/>
                </a:lnTo>
                <a:lnTo>
                  <a:pt x="47" y="574"/>
                </a:lnTo>
                <a:lnTo>
                  <a:pt x="47" y="570"/>
                </a:lnTo>
                <a:lnTo>
                  <a:pt x="51" y="570"/>
                </a:lnTo>
                <a:lnTo>
                  <a:pt x="55" y="570"/>
                </a:lnTo>
                <a:lnTo>
                  <a:pt x="59" y="570"/>
                </a:lnTo>
                <a:lnTo>
                  <a:pt x="63" y="566"/>
                </a:lnTo>
                <a:lnTo>
                  <a:pt x="67" y="566"/>
                </a:lnTo>
                <a:lnTo>
                  <a:pt x="71" y="566"/>
                </a:lnTo>
                <a:lnTo>
                  <a:pt x="79" y="562"/>
                </a:lnTo>
                <a:lnTo>
                  <a:pt x="87" y="558"/>
                </a:lnTo>
                <a:lnTo>
                  <a:pt x="91" y="558"/>
                </a:lnTo>
                <a:lnTo>
                  <a:pt x="95" y="554"/>
                </a:lnTo>
                <a:lnTo>
                  <a:pt x="95" y="550"/>
                </a:lnTo>
                <a:lnTo>
                  <a:pt x="95" y="546"/>
                </a:lnTo>
                <a:lnTo>
                  <a:pt x="95" y="542"/>
                </a:lnTo>
                <a:lnTo>
                  <a:pt x="91" y="542"/>
                </a:lnTo>
                <a:lnTo>
                  <a:pt x="91" y="538"/>
                </a:lnTo>
                <a:lnTo>
                  <a:pt x="91" y="534"/>
                </a:lnTo>
                <a:lnTo>
                  <a:pt x="91" y="530"/>
                </a:lnTo>
                <a:lnTo>
                  <a:pt x="87" y="530"/>
                </a:lnTo>
                <a:lnTo>
                  <a:pt x="83" y="530"/>
                </a:lnTo>
                <a:lnTo>
                  <a:pt x="79" y="530"/>
                </a:lnTo>
                <a:lnTo>
                  <a:pt x="71" y="530"/>
                </a:lnTo>
                <a:lnTo>
                  <a:pt x="67" y="530"/>
                </a:lnTo>
                <a:lnTo>
                  <a:pt x="59" y="530"/>
                </a:lnTo>
                <a:lnTo>
                  <a:pt x="55" y="530"/>
                </a:lnTo>
                <a:lnTo>
                  <a:pt x="51" y="530"/>
                </a:lnTo>
                <a:lnTo>
                  <a:pt x="47" y="53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7" name="Freeform 23"/>
          <p:cNvSpPr>
            <a:spLocks/>
          </p:cNvSpPr>
          <p:nvPr/>
        </p:nvSpPr>
        <p:spPr bwMode="auto">
          <a:xfrm>
            <a:off x="2986088" y="2322513"/>
            <a:ext cx="747712" cy="1149350"/>
          </a:xfrm>
          <a:custGeom>
            <a:avLst/>
            <a:gdLst>
              <a:gd name="T0" fmla="*/ 334 w 353"/>
              <a:gd name="T1" fmla="*/ 538 h 542"/>
              <a:gd name="T2" fmla="*/ 310 w 353"/>
              <a:gd name="T3" fmla="*/ 538 h 542"/>
              <a:gd name="T4" fmla="*/ 283 w 353"/>
              <a:gd name="T5" fmla="*/ 538 h 542"/>
              <a:gd name="T6" fmla="*/ 251 w 353"/>
              <a:gd name="T7" fmla="*/ 531 h 542"/>
              <a:gd name="T8" fmla="*/ 228 w 353"/>
              <a:gd name="T9" fmla="*/ 535 h 542"/>
              <a:gd name="T10" fmla="*/ 204 w 353"/>
              <a:gd name="T11" fmla="*/ 531 h 542"/>
              <a:gd name="T12" fmla="*/ 181 w 353"/>
              <a:gd name="T13" fmla="*/ 535 h 542"/>
              <a:gd name="T14" fmla="*/ 157 w 353"/>
              <a:gd name="T15" fmla="*/ 535 h 542"/>
              <a:gd name="T16" fmla="*/ 134 w 353"/>
              <a:gd name="T17" fmla="*/ 535 h 542"/>
              <a:gd name="T18" fmla="*/ 106 w 353"/>
              <a:gd name="T19" fmla="*/ 538 h 542"/>
              <a:gd name="T20" fmla="*/ 90 w 353"/>
              <a:gd name="T21" fmla="*/ 538 h 542"/>
              <a:gd name="T22" fmla="*/ 71 w 353"/>
              <a:gd name="T23" fmla="*/ 535 h 542"/>
              <a:gd name="T24" fmla="*/ 55 w 353"/>
              <a:gd name="T25" fmla="*/ 531 h 542"/>
              <a:gd name="T26" fmla="*/ 35 w 353"/>
              <a:gd name="T27" fmla="*/ 527 h 542"/>
              <a:gd name="T28" fmla="*/ 20 w 353"/>
              <a:gd name="T29" fmla="*/ 531 h 542"/>
              <a:gd name="T30" fmla="*/ 0 w 353"/>
              <a:gd name="T31" fmla="*/ 527 h 542"/>
              <a:gd name="T32" fmla="*/ 0 w 353"/>
              <a:gd name="T33" fmla="*/ 511 h 542"/>
              <a:gd name="T34" fmla="*/ 4 w 353"/>
              <a:gd name="T35" fmla="*/ 495 h 542"/>
              <a:gd name="T36" fmla="*/ 0 w 353"/>
              <a:gd name="T37" fmla="*/ 472 h 542"/>
              <a:gd name="T38" fmla="*/ 0 w 353"/>
              <a:gd name="T39" fmla="*/ 452 h 542"/>
              <a:gd name="T40" fmla="*/ 0 w 353"/>
              <a:gd name="T41" fmla="*/ 413 h 542"/>
              <a:gd name="T42" fmla="*/ 8 w 353"/>
              <a:gd name="T43" fmla="*/ 401 h 542"/>
              <a:gd name="T44" fmla="*/ 27 w 353"/>
              <a:gd name="T45" fmla="*/ 401 h 542"/>
              <a:gd name="T46" fmla="*/ 35 w 353"/>
              <a:gd name="T47" fmla="*/ 389 h 542"/>
              <a:gd name="T48" fmla="*/ 20 w 353"/>
              <a:gd name="T49" fmla="*/ 385 h 542"/>
              <a:gd name="T50" fmla="*/ 24 w 353"/>
              <a:gd name="T51" fmla="*/ 366 h 542"/>
              <a:gd name="T52" fmla="*/ 20 w 353"/>
              <a:gd name="T53" fmla="*/ 346 h 542"/>
              <a:gd name="T54" fmla="*/ 4 w 353"/>
              <a:gd name="T55" fmla="*/ 338 h 542"/>
              <a:gd name="T56" fmla="*/ 0 w 353"/>
              <a:gd name="T57" fmla="*/ 322 h 542"/>
              <a:gd name="T58" fmla="*/ 12 w 353"/>
              <a:gd name="T59" fmla="*/ 311 h 542"/>
              <a:gd name="T60" fmla="*/ 24 w 353"/>
              <a:gd name="T61" fmla="*/ 295 h 542"/>
              <a:gd name="T62" fmla="*/ 27 w 353"/>
              <a:gd name="T63" fmla="*/ 279 h 542"/>
              <a:gd name="T64" fmla="*/ 27 w 353"/>
              <a:gd name="T65" fmla="*/ 260 h 542"/>
              <a:gd name="T66" fmla="*/ 27 w 353"/>
              <a:gd name="T67" fmla="*/ 244 h 542"/>
              <a:gd name="T68" fmla="*/ 39 w 353"/>
              <a:gd name="T69" fmla="*/ 228 h 542"/>
              <a:gd name="T70" fmla="*/ 59 w 353"/>
              <a:gd name="T71" fmla="*/ 220 h 542"/>
              <a:gd name="T72" fmla="*/ 71 w 353"/>
              <a:gd name="T73" fmla="*/ 201 h 542"/>
              <a:gd name="T74" fmla="*/ 71 w 353"/>
              <a:gd name="T75" fmla="*/ 181 h 542"/>
              <a:gd name="T76" fmla="*/ 75 w 353"/>
              <a:gd name="T77" fmla="*/ 161 h 542"/>
              <a:gd name="T78" fmla="*/ 75 w 353"/>
              <a:gd name="T79" fmla="*/ 142 h 542"/>
              <a:gd name="T80" fmla="*/ 82 w 353"/>
              <a:gd name="T81" fmla="*/ 126 h 542"/>
              <a:gd name="T82" fmla="*/ 86 w 353"/>
              <a:gd name="T83" fmla="*/ 106 h 542"/>
              <a:gd name="T84" fmla="*/ 102 w 353"/>
              <a:gd name="T85" fmla="*/ 99 h 542"/>
              <a:gd name="T86" fmla="*/ 118 w 353"/>
              <a:gd name="T87" fmla="*/ 103 h 542"/>
              <a:gd name="T88" fmla="*/ 137 w 353"/>
              <a:gd name="T89" fmla="*/ 95 h 542"/>
              <a:gd name="T90" fmla="*/ 161 w 353"/>
              <a:gd name="T91" fmla="*/ 91 h 542"/>
              <a:gd name="T92" fmla="*/ 181 w 353"/>
              <a:gd name="T93" fmla="*/ 99 h 542"/>
              <a:gd name="T94" fmla="*/ 196 w 353"/>
              <a:gd name="T95" fmla="*/ 99 h 542"/>
              <a:gd name="T96" fmla="*/ 208 w 353"/>
              <a:gd name="T97" fmla="*/ 83 h 542"/>
              <a:gd name="T98" fmla="*/ 224 w 353"/>
              <a:gd name="T99" fmla="*/ 67 h 542"/>
              <a:gd name="T100" fmla="*/ 228 w 353"/>
              <a:gd name="T101" fmla="*/ 48 h 542"/>
              <a:gd name="T102" fmla="*/ 240 w 353"/>
              <a:gd name="T103" fmla="*/ 32 h 542"/>
              <a:gd name="T104" fmla="*/ 255 w 353"/>
              <a:gd name="T105" fmla="*/ 24 h 542"/>
              <a:gd name="T106" fmla="*/ 275 w 353"/>
              <a:gd name="T107" fmla="*/ 16 h 542"/>
              <a:gd name="T108" fmla="*/ 291 w 353"/>
              <a:gd name="T109" fmla="*/ 8 h 542"/>
              <a:gd name="T110" fmla="*/ 310 w 353"/>
              <a:gd name="T111" fmla="*/ 8 h 542"/>
              <a:gd name="T112" fmla="*/ 326 w 353"/>
              <a:gd name="T113" fmla="*/ 4 h 542"/>
              <a:gd name="T114" fmla="*/ 334 w 353"/>
              <a:gd name="T115" fmla="*/ 8 h 5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53"/>
              <a:gd name="T175" fmla="*/ 0 h 542"/>
              <a:gd name="T176" fmla="*/ 353 w 353"/>
              <a:gd name="T177" fmla="*/ 542 h 5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53" h="542">
                <a:moveTo>
                  <a:pt x="353" y="542"/>
                </a:move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8" name="TextBox 24"/>
          <p:cNvSpPr txBox="1">
            <a:spLocks noChangeArrowheads="1"/>
          </p:cNvSpPr>
          <p:nvPr/>
        </p:nvSpPr>
        <p:spPr bwMode="auto">
          <a:xfrm>
            <a:off x="3200400" y="2047875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West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93</a:t>
            </a:r>
          </a:p>
        </p:txBody>
      </p:sp>
      <p:sp>
        <p:nvSpPr>
          <p:cNvPr id="16409" name="TextBox 25"/>
          <p:cNvSpPr txBox="1">
            <a:spLocks noChangeArrowheads="1"/>
          </p:cNvSpPr>
          <p:nvPr/>
        </p:nvSpPr>
        <p:spPr bwMode="auto">
          <a:xfrm>
            <a:off x="4419600" y="167640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 Central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95</a:t>
            </a:r>
          </a:p>
        </p:txBody>
      </p:sp>
      <p:sp>
        <p:nvSpPr>
          <p:cNvPr id="16410" name="TextBox 26"/>
          <p:cNvSpPr txBox="1">
            <a:spLocks noChangeArrowheads="1"/>
          </p:cNvSpPr>
          <p:nvPr/>
        </p:nvSpPr>
        <p:spPr bwMode="auto">
          <a:xfrm>
            <a:off x="6400800" y="1563688"/>
            <a:ext cx="21336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latin typeface="Calibri" pitchFamily="34" charset="0"/>
              </a:rPr>
              <a:t>East</a:t>
            </a:r>
          </a:p>
          <a:p>
            <a:pPr algn="ctr"/>
            <a:r>
              <a:rPr lang="en-US">
                <a:latin typeface="Calibri" pitchFamily="34" charset="0"/>
              </a:rPr>
              <a:t>57</a:t>
            </a:r>
          </a:p>
        </p:txBody>
      </p:sp>
      <p:sp>
        <p:nvSpPr>
          <p:cNvPr id="16411" name="TextBox 27"/>
          <p:cNvSpPr txBox="1">
            <a:spLocks noChangeArrowheads="1"/>
          </p:cNvSpPr>
          <p:nvPr/>
        </p:nvSpPr>
        <p:spPr bwMode="auto">
          <a:xfrm>
            <a:off x="6705600" y="3744913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Manicaland</a:t>
            </a:r>
          </a:p>
          <a:p>
            <a:pPr algn="ctr"/>
            <a:r>
              <a:rPr lang="en-US">
                <a:latin typeface="Calibri" pitchFamily="34" charset="0"/>
              </a:rPr>
              <a:t>97</a:t>
            </a:r>
          </a:p>
        </p:txBody>
      </p:sp>
      <p:sp>
        <p:nvSpPr>
          <p:cNvPr id="16412" name="TextBox 28"/>
          <p:cNvSpPr txBox="1">
            <a:spLocks noChangeArrowheads="1"/>
          </p:cNvSpPr>
          <p:nvPr/>
        </p:nvSpPr>
        <p:spPr bwMode="auto">
          <a:xfrm>
            <a:off x="4495800" y="49530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Masvingo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74</a:t>
            </a:r>
          </a:p>
        </p:txBody>
      </p:sp>
      <p:sp>
        <p:nvSpPr>
          <p:cNvPr id="16413" name="TextBox 29"/>
          <p:cNvSpPr txBox="1">
            <a:spLocks noChangeArrowheads="1"/>
          </p:cNvSpPr>
          <p:nvPr/>
        </p:nvSpPr>
        <p:spPr bwMode="auto">
          <a:xfrm>
            <a:off x="3352800" y="37338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Midlands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77</a:t>
            </a:r>
          </a:p>
        </p:txBody>
      </p:sp>
      <p:sp>
        <p:nvSpPr>
          <p:cNvPr id="16414" name="TextBox 30"/>
          <p:cNvSpPr txBox="1">
            <a:spLocks noChangeArrowheads="1"/>
          </p:cNvSpPr>
          <p:nvPr/>
        </p:nvSpPr>
        <p:spPr bwMode="auto">
          <a:xfrm>
            <a:off x="1447800" y="35814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Matabeleland North</a:t>
            </a:r>
          </a:p>
          <a:p>
            <a:pPr algn="ctr"/>
            <a:r>
              <a:rPr lang="en-US">
                <a:latin typeface="Calibri" pitchFamily="34" charset="0"/>
              </a:rPr>
              <a:t>36</a:t>
            </a:r>
          </a:p>
        </p:txBody>
      </p:sp>
      <p:sp>
        <p:nvSpPr>
          <p:cNvPr id="16415" name="TextBox 32"/>
          <p:cNvSpPr txBox="1">
            <a:spLocks noChangeArrowheads="1"/>
          </p:cNvSpPr>
          <p:nvPr/>
        </p:nvSpPr>
        <p:spPr bwMode="auto">
          <a:xfrm>
            <a:off x="2438400" y="495300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Matabeleland </a:t>
            </a:r>
          </a:p>
          <a:p>
            <a:pPr algn="ctr"/>
            <a:r>
              <a:rPr lang="en-US">
                <a:latin typeface="Calibri" pitchFamily="34" charset="0"/>
              </a:rPr>
              <a:t>South</a:t>
            </a:r>
          </a:p>
          <a:p>
            <a:pPr algn="ctr"/>
            <a:r>
              <a:rPr lang="en-US">
                <a:latin typeface="Calibri" pitchFamily="34" charset="0"/>
              </a:rPr>
              <a:t>40</a:t>
            </a:r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1676400" y="4724400"/>
            <a:ext cx="17526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17" name="TextBox 35"/>
          <p:cNvSpPr txBox="1">
            <a:spLocks noChangeArrowheads="1"/>
          </p:cNvSpPr>
          <p:nvPr/>
        </p:nvSpPr>
        <p:spPr bwMode="auto">
          <a:xfrm>
            <a:off x="533400" y="50688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Bulawayo</a:t>
            </a:r>
          </a:p>
          <a:p>
            <a:pPr algn="ctr"/>
            <a:r>
              <a:rPr lang="en-US">
                <a:latin typeface="Calibri" pitchFamily="34" charset="0"/>
              </a:rPr>
              <a:t>(61)</a:t>
            </a:r>
          </a:p>
        </p:txBody>
      </p:sp>
      <p:sp>
        <p:nvSpPr>
          <p:cNvPr id="16418" name="TextBox 36"/>
          <p:cNvSpPr txBox="1">
            <a:spLocks noChangeArrowheads="1"/>
          </p:cNvSpPr>
          <p:nvPr/>
        </p:nvSpPr>
        <p:spPr bwMode="auto">
          <a:xfrm>
            <a:off x="6400800" y="2678113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Harare</a:t>
            </a:r>
          </a:p>
          <a:p>
            <a:pPr algn="ctr"/>
            <a:r>
              <a:rPr lang="en-US">
                <a:latin typeface="Calibri" pitchFamily="34" charset="0"/>
              </a:rPr>
              <a:t>78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5257800" y="2895600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248400" y="3962400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6096000" y="2057400"/>
            <a:ext cx="914400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22" name="TextBox 41"/>
          <p:cNvSpPr txBox="1">
            <a:spLocks noChangeArrowheads="1"/>
          </p:cNvSpPr>
          <p:nvPr/>
        </p:nvSpPr>
        <p:spPr bwMode="auto">
          <a:xfrm>
            <a:off x="-76200" y="6550025"/>
            <a:ext cx="914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ZW" sz="1400" i="1">
                <a:latin typeface="Calibri" pitchFamily="34" charset="0"/>
              </a:rPr>
              <a:t>Note: Figures in parentheses are based on 250-499 unweighted person-years of exposure to the risk of death. </a:t>
            </a:r>
            <a:endParaRPr lang="en-US" sz="1400" i="1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</TotalTime>
  <Words>607</Words>
  <Application>Microsoft Office PowerPoint</Application>
  <PresentationFormat>On-screen Show (4:3)</PresentationFormat>
  <Paragraphs>103</Paragraphs>
  <Slides>18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Calibri</vt:lpstr>
      <vt:lpstr>Arial</vt:lpstr>
      <vt:lpstr>Times New Roman</vt:lpstr>
      <vt:lpstr>Gill Sans Std</vt:lpstr>
      <vt:lpstr>Wingdings</vt:lpstr>
      <vt:lpstr>Custom Design</vt:lpstr>
      <vt:lpstr>1_Custom Design</vt:lpstr>
      <vt:lpstr>Microsoft Office Excel Chart</vt:lpstr>
      <vt:lpstr>Slide 1</vt:lpstr>
      <vt:lpstr>Slide 2</vt:lpstr>
      <vt:lpstr>Slide 3</vt:lpstr>
      <vt:lpstr>Childhood Mortality Levels</vt:lpstr>
      <vt:lpstr>Trends in Early Childhood  Mortality Rates</vt:lpstr>
      <vt:lpstr>How Does Zimbabwe Compare? Under-five Mortality</vt:lpstr>
      <vt:lpstr>Childhood Mortality by Mother’s Education</vt:lpstr>
      <vt:lpstr>Childhood Mortality by Wealth </vt:lpstr>
      <vt:lpstr>Slide 9</vt:lpstr>
      <vt:lpstr>Slide 10</vt:lpstr>
      <vt:lpstr>Under-five Mortality by Previous Birth Interval</vt:lpstr>
      <vt:lpstr>Mortality by Mother’s Age at Birth</vt:lpstr>
      <vt:lpstr>Mortality by Birth Order</vt:lpstr>
      <vt:lpstr>Slide 14</vt:lpstr>
      <vt:lpstr>Adult Mortality</vt:lpstr>
      <vt:lpstr>Maternal Mortality</vt:lpstr>
      <vt:lpstr>Maternal Mortality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245</cp:revision>
  <dcterms:created xsi:type="dcterms:W3CDTF">2010-10-01T13:18:19Z</dcterms:created>
  <dcterms:modified xsi:type="dcterms:W3CDTF">2012-05-09T21:38:55Z</dcterms:modified>
</cp:coreProperties>
</file>